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6" r:id="rId2"/>
    <p:sldId id="257" r:id="rId3"/>
    <p:sldId id="272" r:id="rId4"/>
    <p:sldId id="258" r:id="rId5"/>
    <p:sldId id="264" r:id="rId6"/>
    <p:sldId id="265" r:id="rId7"/>
    <p:sldId id="266" r:id="rId8"/>
    <p:sldId id="262" r:id="rId9"/>
    <p:sldId id="263" r:id="rId10"/>
    <p:sldId id="268" r:id="rId11"/>
    <p:sldId id="267" r:id="rId12"/>
    <p:sldId id="275" r:id="rId13"/>
    <p:sldId id="274" r:id="rId14"/>
    <p:sldId id="270" r:id="rId15"/>
    <p:sldId id="271" r:id="rId16"/>
    <p:sldId id="273" r:id="rId17"/>
    <p:sldId id="276" r:id="rId18"/>
    <p:sldId id="277" r:id="rId19"/>
    <p:sldId id="278" r:id="rId20"/>
    <p:sldId id="279" r:id="rId21"/>
    <p:sldId id="282" r:id="rId22"/>
    <p:sldId id="283" r:id="rId23"/>
    <p:sldId id="280" r:id="rId24"/>
    <p:sldId id="281" r:id="rId25"/>
    <p:sldId id="284" r:id="rId26"/>
    <p:sldId id="285" r:id="rId27"/>
    <p:sldId id="286" r:id="rId28"/>
    <p:sldId id="287" r:id="rId29"/>
    <p:sldId id="28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C1117-C9C7-422C-B2EA-B04793B468EE}" type="datetimeFigureOut">
              <a:rPr lang="en-GB" smtClean="0"/>
              <a:t>03/01/2020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A5B36-9E7B-4E78-BAF7-6E3ED840F40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558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0EDE3D2-E32E-471A-969F-A1B8F1ACC0F1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16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7187-6477-4AC6-BCAC-686F76CD8A6B}" type="datetime1">
              <a:rPr lang="en-GB" smtClean="0"/>
              <a:t>03/01/2020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14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E25A-9913-4E96-9584-C2134E3205E1}" type="datetime1">
              <a:rPr lang="en-GB" smtClean="0"/>
              <a:t>03/01/2020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967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AB98-7082-4207-9676-E524A6EB317A}" type="datetime1">
              <a:rPr lang="en-GB" smtClean="0"/>
              <a:t>03/01/2020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7848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7872-585D-4637-83C5-806E84F48E7A}" type="datetime1">
              <a:rPr lang="en-GB" smtClean="0"/>
              <a:t>03/01/2020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556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8CE4-835F-4C4F-BDEC-234DC000404E}" type="datetime1">
              <a:rPr lang="en-GB" smtClean="0"/>
              <a:t>03/01/2020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546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DE30-7E60-4BAA-861C-9D1D3ADC24D3}" type="datetime1">
              <a:rPr lang="en-GB" smtClean="0"/>
              <a:t>03/01/2020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38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0FFB-473F-42C6-A8F4-F7CABFA638AA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811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41CC-A35F-4712-9F0F-0F775F12CC9F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9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38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99AD-5E2A-4D32-8E4B-0C9C99FAC641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1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A799-7831-4BD4-B94E-91C37CCBC92A}" type="datetime1">
              <a:rPr lang="en-GB" smtClean="0"/>
              <a:t>03/01/2020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90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8861-73CE-4A8B-8C1C-B57A57DFFD4C}" type="datetime1">
              <a:rPr lang="en-GB" smtClean="0"/>
              <a:t>03/01/2020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11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8B65-A9FB-49EF-877D-750260D5550D}" type="datetime1">
              <a:rPr lang="en-GB" smtClean="0"/>
              <a:t>03/01/2020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05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C81F-CA10-4186-B694-BF5B703B3699}" type="datetime1">
              <a:rPr lang="en-GB" smtClean="0"/>
              <a:t>03/01/2020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55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E20D-1449-405F-826A-F1D3FB38B0FF}" type="datetime1">
              <a:rPr lang="en-GB" smtClean="0"/>
              <a:t>03/01/2020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48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E3BA-006B-4427-8285-10C99B482281}" type="datetime1">
              <a:rPr lang="en-GB" smtClean="0"/>
              <a:t>03/01/2020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1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C8721-1C40-4524-842F-21625BA441C8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Victor Wolf - MatNr 845615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03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2A41D-F02D-497B-92FC-3F8D5517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8131695" cy="3027360"/>
          </a:xfrm>
        </p:spPr>
        <p:txBody>
          <a:bodyPr>
            <a:normAutofit/>
          </a:bodyPr>
          <a:lstStyle/>
          <a:p>
            <a:r>
              <a:rPr lang="de-DE" dirty="0"/>
              <a:t>Optimierungsmethoden des </a:t>
            </a:r>
            <a:r>
              <a:rPr lang="de-DE" dirty="0" err="1"/>
              <a:t>GradientenAbstiegverfahrs</a:t>
            </a:r>
            <a:r>
              <a:rPr lang="de-DE" dirty="0"/>
              <a:t> bei neuronalen Netzen</a:t>
            </a:r>
            <a:endParaRPr lang="en-GB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0C4B48-1C98-41DA-A049-4483C9B00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F3F0CE-2C1C-44A6-BE4E-D817E7A9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1C63-9F72-48A8-86E0-61074A436106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C6D6B4-B1E1-4DC2-8F34-F1CFE4AF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BF1A4-FBD6-459F-A372-94C64DEC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</p:spTree>
    <p:extLst>
      <p:ext uri="{BB962C8B-B14F-4D97-AF65-F5344CB8AC3E}">
        <p14:creationId xmlns:p14="http://schemas.microsoft.com/office/powerpoint/2010/main" val="216279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A96BD-2151-439B-84D8-82D5CB9D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Gradient </a:t>
            </a:r>
            <a:r>
              <a:rPr lang="de-DE" dirty="0" err="1"/>
              <a:t>Descent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97AC70-5F01-451A-83A5-4F679F32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Benötigen Gradienten</a:t>
            </a:r>
          </a:p>
          <a:p>
            <a:r>
              <a:rPr lang="de-DE" dirty="0"/>
              <a:t>Gradient ist Ableitung im mehrdimensionalen</a:t>
            </a:r>
          </a:p>
          <a:p>
            <a:r>
              <a:rPr lang="de-DE" dirty="0"/>
              <a:t>Gradient zeigt in die Richtung des stärksten Anstiegs</a:t>
            </a:r>
          </a:p>
          <a:p>
            <a:r>
              <a:rPr lang="de-DE" dirty="0"/>
              <a:t>Negativer Gradient zeigt in die Richtung des stärksten Abstieg</a:t>
            </a:r>
          </a:p>
          <a:p>
            <a:pPr marL="0" indent="0">
              <a:buNone/>
            </a:pPr>
            <a:r>
              <a:rPr lang="de-DE" dirty="0"/>
              <a:t>	-&gt; </a:t>
            </a:r>
            <a:r>
              <a:rPr lang="de-DE" b="1" dirty="0"/>
              <a:t>Idee</a:t>
            </a:r>
            <a:r>
              <a:rPr lang="de-DE" dirty="0"/>
              <a:t>: Folge negativen Gradienten in ein Tal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55BCD5-5595-49CD-AE92-224971D9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D122E4-A0FE-45A4-ADAB-358F57DF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D0CD86-6098-4A20-AF5D-3FA51352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41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27EF5-55D5-44E5-870C-1E361731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Gradient </a:t>
            </a:r>
            <a:r>
              <a:rPr lang="de-DE" dirty="0" err="1"/>
              <a:t>Descent</a:t>
            </a:r>
            <a:endParaRPr lang="en-GB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7E8686E-D659-458A-9B5E-948B7846A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55" y="1653560"/>
            <a:ext cx="5395690" cy="422971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5D05CC-8B4A-4809-9157-01B229DD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A0E98E-3D14-42F2-A701-2C5969C3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ADE041-47D8-4C18-BB84-287EAB72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17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08B3A-95DB-45A6-9E9E-B132C9F3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Gradient </a:t>
            </a:r>
            <a:r>
              <a:rPr lang="de-DE" dirty="0" err="1"/>
              <a:t>Descent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954C63-1417-4D20-9B14-083A563AD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Pseudoalgorithmus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6BA8EF-32BB-4F3D-B123-40C3B72E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29537-6092-4ECC-B951-BD64EF04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AA061-191F-41FD-B392-8CD4D343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12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242E2E4-DA82-41C8-A398-9EE470656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096" y="2976562"/>
            <a:ext cx="82010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09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08B3A-95DB-45A6-9E9E-B132C9F3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Gradient </a:t>
            </a:r>
            <a:r>
              <a:rPr lang="de-DE" dirty="0" err="1"/>
              <a:t>Descent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954C63-1417-4D20-9B14-083A563AD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Definition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6BA8EF-32BB-4F3D-B123-40C3B72E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29537-6092-4ECC-B951-BD64EF04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AA061-191F-41FD-B392-8CD4D343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13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F7A5708-B689-4587-9E07-A3D663D34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546" y="3191669"/>
            <a:ext cx="81057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00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BF619-DAAB-4C73-A8F9-DBE5C447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09599"/>
            <a:ext cx="9905998" cy="1478570"/>
          </a:xfrm>
        </p:spPr>
        <p:txBody>
          <a:bodyPr/>
          <a:lstStyle/>
          <a:p>
            <a:r>
              <a:rPr lang="de-DE" dirty="0"/>
              <a:t>Gradient </a:t>
            </a:r>
            <a:r>
              <a:rPr lang="de-DE" dirty="0" err="1"/>
              <a:t>Descent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0CA50-2B59-4FF8-8307-89C3F15C3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Probleme:</a:t>
            </a:r>
          </a:p>
          <a:p>
            <a:pPr lvl="1"/>
            <a:r>
              <a:rPr lang="en-GB" dirty="0"/>
              <a:t>Gradient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Eingangsdaten</a:t>
            </a:r>
            <a:r>
              <a:rPr lang="en-GB" dirty="0"/>
              <a:t> </a:t>
            </a:r>
            <a:r>
              <a:rPr lang="en-GB" dirty="0" err="1"/>
              <a:t>berechnet</a:t>
            </a:r>
            <a:r>
              <a:rPr lang="en-GB" dirty="0"/>
              <a:t> -&gt; </a:t>
            </a:r>
            <a:r>
              <a:rPr lang="en-GB" dirty="0" err="1"/>
              <a:t>langsam</a:t>
            </a:r>
            <a:endParaRPr lang="en-GB" dirty="0"/>
          </a:p>
          <a:p>
            <a:pPr lvl="1"/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Eingangsdaten</a:t>
            </a:r>
            <a:r>
              <a:rPr lang="en-GB" dirty="0"/>
              <a:t> </a:t>
            </a:r>
            <a:r>
              <a:rPr lang="en-GB" dirty="0" err="1"/>
              <a:t>passen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unbedingt</a:t>
            </a:r>
            <a:r>
              <a:rPr lang="en-GB" dirty="0"/>
              <a:t> in den </a:t>
            </a:r>
            <a:r>
              <a:rPr lang="en-GB" dirty="0" err="1"/>
              <a:t>Arbeispeicher</a:t>
            </a:r>
            <a:endParaRPr lang="en-GB" dirty="0"/>
          </a:p>
          <a:p>
            <a:pPr lvl="1"/>
            <a:r>
              <a:rPr lang="en-GB" dirty="0" err="1"/>
              <a:t>Langsame</a:t>
            </a:r>
            <a:r>
              <a:rPr lang="en-GB" dirty="0"/>
              <a:t> </a:t>
            </a:r>
            <a:r>
              <a:rPr lang="en-GB" dirty="0" err="1"/>
              <a:t>Konvergenz</a:t>
            </a:r>
            <a:endParaRPr lang="en-GB" dirty="0"/>
          </a:p>
          <a:p>
            <a:pPr lvl="1"/>
            <a:r>
              <a:rPr lang="en-GB" dirty="0"/>
              <a:t>Wahl der </a:t>
            </a:r>
            <a:r>
              <a:rPr lang="en-GB" dirty="0" err="1"/>
              <a:t>Lerngeschwindigkeit</a:t>
            </a:r>
            <a:r>
              <a:rPr lang="en-GB" dirty="0"/>
              <a:t> </a:t>
            </a:r>
            <a:r>
              <a:rPr lang="en-GB" dirty="0" err="1"/>
              <a:t>schwierig</a:t>
            </a:r>
            <a:endParaRPr lang="en-GB" dirty="0"/>
          </a:p>
          <a:p>
            <a:pPr marL="914400" lvl="2" indent="0">
              <a:buNone/>
            </a:pPr>
            <a:r>
              <a:rPr lang="en-GB" dirty="0"/>
              <a:t>-&gt; </a:t>
            </a:r>
            <a:r>
              <a:rPr lang="en-GB" dirty="0" err="1"/>
              <a:t>Optimierung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AE7406-3890-4BE2-9173-8EE693DB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68EA38-DDCD-4B5F-8771-A8544033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03CC16-DEE3-4580-B71E-D18B53E1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76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CC21F-0656-4884-AA9E-EB0D2591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Optimierungsmethoden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014304-4935-475B-A90F-1D47F994C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Stochastic</a:t>
            </a:r>
            <a:r>
              <a:rPr lang="de-DE" dirty="0"/>
              <a:t> Gradient </a:t>
            </a:r>
            <a:r>
              <a:rPr lang="de-DE" dirty="0" err="1"/>
              <a:t>Descent</a:t>
            </a:r>
            <a:endParaRPr lang="de-DE" dirty="0"/>
          </a:p>
          <a:p>
            <a:r>
              <a:rPr lang="de-DE" dirty="0" err="1"/>
              <a:t>Adagrad</a:t>
            </a:r>
            <a:endParaRPr lang="de-DE" dirty="0"/>
          </a:p>
          <a:p>
            <a:r>
              <a:rPr lang="de-DE" dirty="0"/>
              <a:t>ADAM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4CCB75-F2F5-4065-8C5A-2BC7732A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5771CF-C3EC-4EFF-91A6-137E9E44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810535-0CE8-47DF-A421-684AF135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13446-C68C-46E1-9B51-23E7CA52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Optimierungsmethoden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FF6117-9625-4409-AECB-84AA286CB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Stochastic</a:t>
            </a:r>
            <a:r>
              <a:rPr lang="de-DE" dirty="0"/>
              <a:t> Gradient </a:t>
            </a:r>
            <a:r>
              <a:rPr lang="de-DE" dirty="0" err="1"/>
              <a:t>Descent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510F15-DCBA-427F-BB29-A40805B8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00A738-A681-4A73-8954-77BF58E0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BAEDDF-B849-4577-9185-AE8BAFB6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16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C3779D7-259E-4A04-B847-6093334F8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271" y="3320256"/>
            <a:ext cx="83248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4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172E8-DCC7-44C3-BA2E-485AEB12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Optimierungsmethoden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8B009C-28C6-47B1-B797-D9A026656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Adagrad</a:t>
            </a:r>
            <a:r>
              <a:rPr lang="de-DE" dirty="0"/>
              <a:t>: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44C2F6-33AD-4179-9A0F-26A15CD9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5BB800-E76F-4FDE-9239-DEF0A013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3EE36C-8F0F-413B-8356-AB9C1A5E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17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AE1ECB3-17C4-46E7-90A8-F8C0FEFCB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756" y="2776867"/>
            <a:ext cx="6239309" cy="301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19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F06AD-CF9E-45C8-9043-1D55BBF5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Optimierungsmethoden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59F66-67F9-4137-BFAB-5EF41629E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ADAM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F091A-A0F9-48C3-BA5D-0A3C05F6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71A45D-D81B-4496-BC64-5E0B7C1C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8188D1-2347-4DEB-AD0B-5BDE7FA6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18</a:t>
            </a:fld>
            <a:endParaRPr lang="en-GB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D12A4EA-93A3-4507-B120-7081A280C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850" y="2378985"/>
            <a:ext cx="5973122" cy="341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17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040B5-28B0-4EC5-B806-4714CA52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Programm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E9386E-565B-4F6C-BCD9-FFA909CAA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639415-7F43-4F7C-B38C-396D688F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99AD-5E2A-4D32-8E4B-0C9C99FAC641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F12F-9D48-4A47-B117-73ABE053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A1F610-EDF7-4B28-B22B-121B3F07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38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E6E3A-A9DC-49C3-8E99-BF3BA77C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9CB32-8C2B-4B92-9A0F-021565E38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Neuronale Netze 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Gradient </a:t>
            </a:r>
            <a:r>
              <a:rPr lang="de-DE" dirty="0" err="1"/>
              <a:t>Descent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Optimierungsalgorithmen 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Python Programm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Fazit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89E5AA-4FD2-4C44-AA08-1BF5A38C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3AC1A1-6FE8-4612-AFE8-AA67D358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5DC20-4AB3-45B4-8DF6-211A9EE2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7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68627-0FD4-49E2-B881-7A7E47B7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AE8353-B4AD-4433-83F9-046BC2DD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CD0AB-C768-465F-BF18-AC1F43D0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09A5B3-F273-4C68-B7FE-87E3FB23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20</a:t>
            </a:fld>
            <a:endParaRPr lang="en-GB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4A96D7C-7585-4C06-8102-D109600F9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988" y="842319"/>
            <a:ext cx="7882847" cy="504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72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134F7-63A7-4B19-A12D-E977A78C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Program</a:t>
            </a:r>
            <a:r>
              <a:rPr lang="de-DE" dirty="0"/>
              <a:t>	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9CA1A0-3247-4858-90A8-21FB4278F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Frameworks:</a:t>
            </a:r>
          </a:p>
          <a:p>
            <a:pPr lvl="1"/>
            <a:r>
              <a:rPr lang="de-DE" dirty="0"/>
              <a:t>Keras</a:t>
            </a:r>
          </a:p>
          <a:p>
            <a:pPr lvl="1"/>
            <a:r>
              <a:rPr lang="de-DE" dirty="0" err="1"/>
              <a:t>Scikit-learn</a:t>
            </a:r>
            <a:endParaRPr lang="de-DE" dirty="0"/>
          </a:p>
          <a:p>
            <a:pPr lvl="1"/>
            <a:r>
              <a:rPr lang="de-DE" dirty="0"/>
              <a:t>Pandas</a:t>
            </a:r>
          </a:p>
          <a:p>
            <a:pPr lvl="1"/>
            <a:r>
              <a:rPr lang="de-DE" dirty="0" err="1"/>
              <a:t>Numpy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8D60EE-3DA4-4039-8F21-EEB236EC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9E22CF-67EB-4CA8-9B1F-36D857C2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4DDD9D-B239-4119-A5A6-3F234BAC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155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5A87E-7890-404B-A186-E2FE7D0C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DDC065-7457-4491-9F96-E94A2615C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A0603B-C906-4D17-9F99-CC4A84A4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99AD-5E2A-4D32-8E4B-0C9C99FAC641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7849E7-6144-4A2E-91F2-6ED57118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849BF8-3138-43C4-90EE-2B44F33D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546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4ACB6-C7E2-4930-9F65-7EF92C69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B04B8-133A-42DD-9EBF-0075584F8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Zwei Datensätze, ein Regressionsdatensatz, ein Klassifikationsdatensatz</a:t>
            </a:r>
          </a:p>
          <a:p>
            <a:r>
              <a:rPr lang="de-DE" dirty="0"/>
              <a:t>Metriken:</a:t>
            </a:r>
          </a:p>
          <a:p>
            <a:pPr lvl="1"/>
            <a:r>
              <a:rPr lang="de-DE" dirty="0"/>
              <a:t>MSE - mittlere quadratische Abweichung</a:t>
            </a:r>
          </a:p>
          <a:p>
            <a:pPr lvl="1"/>
            <a:r>
              <a:rPr lang="en-GB" dirty="0"/>
              <a:t>MAE - </a:t>
            </a:r>
            <a:r>
              <a:rPr lang="en-GB" dirty="0" err="1"/>
              <a:t>mittlere</a:t>
            </a:r>
            <a:r>
              <a:rPr lang="en-GB" dirty="0"/>
              <a:t> absolute </a:t>
            </a:r>
            <a:r>
              <a:rPr lang="en-GB" dirty="0" err="1"/>
              <a:t>Abweichung</a:t>
            </a:r>
            <a:endParaRPr lang="en-GB" dirty="0"/>
          </a:p>
          <a:p>
            <a:pPr lvl="1"/>
            <a:r>
              <a:rPr lang="en-GB" dirty="0" err="1"/>
              <a:t>Binäre</a:t>
            </a:r>
            <a:r>
              <a:rPr lang="en-GB" dirty="0"/>
              <a:t> </a:t>
            </a:r>
            <a:r>
              <a:rPr lang="en-GB" dirty="0" err="1"/>
              <a:t>Kreuzentropie</a:t>
            </a:r>
            <a:endParaRPr lang="en-GB" dirty="0"/>
          </a:p>
          <a:p>
            <a:pPr lvl="1"/>
            <a:r>
              <a:rPr lang="en-GB" dirty="0"/>
              <a:t>Accuracy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CB2477-FA4A-429B-A21A-98B878ED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20F8BE-72A8-4823-B200-D8831E83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F5A2DC-76F1-4501-9B35-1E7129D7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663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1256B-3008-4864-83C0-3E0FF02F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451E84-1BEE-4A26-8A19-798E0F95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Netzstruktur: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64F70E-6E0B-439D-B272-39227E7F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DA71B0-CD83-4A96-A554-832D8A7F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2731DE-1AA5-4C00-93FD-BF964B80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24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9F79BF0-A8E0-4141-9043-7AB3F2F3B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98" y="3277394"/>
            <a:ext cx="82772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25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B2CF1-0E8B-48AB-BE30-047C57D1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1F6F2D-E84D-42CC-A8E7-4488F9E9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Erwartung:</a:t>
            </a:r>
          </a:p>
          <a:p>
            <a:pPr lvl="1"/>
            <a:r>
              <a:rPr lang="de-DE" dirty="0"/>
              <a:t>ADAM sollte am besten performen</a:t>
            </a:r>
          </a:p>
          <a:p>
            <a:pPr lvl="1"/>
            <a:r>
              <a:rPr lang="de-DE" dirty="0" err="1"/>
              <a:t>Adagrad</a:t>
            </a:r>
            <a:r>
              <a:rPr lang="de-DE" dirty="0"/>
              <a:t> ebenfalls gut </a:t>
            </a:r>
          </a:p>
          <a:p>
            <a:pPr lvl="1"/>
            <a:r>
              <a:rPr lang="de-DE" dirty="0" err="1"/>
              <a:t>Stochastic</a:t>
            </a:r>
            <a:r>
              <a:rPr lang="de-DE" dirty="0"/>
              <a:t> Gradient </a:t>
            </a:r>
            <a:r>
              <a:rPr lang="de-DE" dirty="0" err="1"/>
              <a:t>Descent</a:t>
            </a:r>
            <a:r>
              <a:rPr lang="de-DE" dirty="0"/>
              <a:t> eher schlecht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593C2A-E1C9-4C1E-AD6D-4E85E141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7EDD9C-109F-4AB3-BA8A-781FB7C3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3DD286-8C9C-422C-A1C8-EF181350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395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E5B06-2524-45B1-BA7F-3132AC99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Evalutation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4F6BD2-D6AA-4BE3-B3BB-CF37C145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F494C-C361-47A3-B076-CD735FA3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7FDA3-4C40-4264-8C92-7404741C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01553F-8C80-4806-8A60-5EBC906D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26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143374E-7278-4616-868B-6A2710A63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923" y="3239294"/>
            <a:ext cx="47529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27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C879C-2DAE-4570-9F3B-20C4C155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GB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7DC40FA-A078-45A9-9274-900625AD3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56" y="2097088"/>
            <a:ext cx="4574711" cy="354171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C6505C-A10E-4531-B822-5BB3BBE6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DE6F6B-819B-407B-8271-672E9ABE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5310D-0460-4AA9-84CA-F361002B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618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23879-5FBE-4B4B-B819-4FEB295A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A4AFE2-5A52-4A27-9E30-14A04389F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91188-996C-4BCA-B1EA-25B93583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E2E10-81C5-4B5F-BEEE-68272205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AF9F83-D705-4135-BB51-7AD9D92F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28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4ED169-AFCC-451A-9D24-483693382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636" y="3220244"/>
            <a:ext cx="47815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10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5F595-8D0F-408C-A1B8-D05F48A6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138CD9-3663-42D7-BC43-B893B57A7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349C1D-D2F3-47A9-BE47-B8C579C6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99AD-5E2A-4D32-8E4B-0C9C99FAC641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CB1195-9B07-4ACC-B058-A05D4CA0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363A37-B085-41BA-B4FD-FB1B2C43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44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E186E-3821-4B7A-ACE4-BB7A7098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4D71C7-BCB5-40FB-AAE4-CFA84C62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 verschiedene Optimierungsalgorithmen</a:t>
            </a:r>
          </a:p>
          <a:p>
            <a:r>
              <a:rPr lang="de-DE" dirty="0"/>
              <a:t>Wahl des richtigen Optimierungsalgorithmus schwierig</a:t>
            </a:r>
          </a:p>
          <a:p>
            <a:r>
              <a:rPr lang="de-DE" dirty="0"/>
              <a:t>Evaluation Optimierungsalgorithmen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64899-E75E-4370-83EE-7D11599B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130713-6CC1-48A1-A3BB-26DD7D25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E56EDB-21D4-42B7-8A1E-9D76C266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05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36280-AEF5-4982-87E9-FC9BEF4B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 Netze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D86675-C5DB-4685-8784-9EEE6EE3A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3784BF-7A48-4352-B8FC-FE484095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99AD-5E2A-4D32-8E4B-0C9C99FAC641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593DCF-4791-4D2D-B886-15A16B10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0675F7-CB65-4596-B15F-20D2D06E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95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8494D-DE98-492C-A4D9-F986C62B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 Netze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3BC6E4-33A0-4973-80CA-068C957A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2C6E05-0B52-47A2-9955-6B38D0AA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F3D441-1867-469B-A19E-121CFA9E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5</a:t>
            </a:fld>
            <a:endParaRPr lang="en-GB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10CEAE0-0DE5-4CDC-A2DD-4AC2E6429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42" y="2219325"/>
            <a:ext cx="5666739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8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F6E20-5459-4B85-83B6-7D3FA308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 Netze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8C7EAC-D59E-4D0A-86E6-5211CB82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86D6A4-3C64-499C-8CE7-06723AD0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2D476A-BBB1-4D15-956C-8803F69C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6</a:t>
            </a:fld>
            <a:endParaRPr lang="en-GB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7078529-0320-43F8-93D6-160D502FA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9843" y="2249488"/>
            <a:ext cx="732914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8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E7246-054E-44FE-AEFF-61B9B454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 Netze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CE28B9-3194-4C6E-AB74-438A25E8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D302B0-A17D-4E05-93F8-37C5CD67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3BD5E4-0D91-4637-8665-968F0720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7</a:t>
            </a:fld>
            <a:endParaRPr lang="en-GB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3B91652-124B-43B1-93BA-21C3C51EA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726" y="2249488"/>
            <a:ext cx="769937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9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FD535-D431-40BF-9635-074908EB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Gradient </a:t>
            </a:r>
            <a:r>
              <a:rPr lang="de-DE" dirty="0" err="1"/>
              <a:t>Descent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990310-F2C5-4439-A5B1-05DD33E50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0DED76-AABB-4523-A60C-4F4E8CFE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99AD-5E2A-4D32-8E4B-0C9C99FAC641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7E33A8-1B0C-403D-B0F0-9F79C66D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FF166A-6047-4251-8221-F657E2C5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48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789AF-FB93-49B0-A5BB-267A6618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Gradient </a:t>
            </a:r>
            <a:r>
              <a:rPr lang="de-DE" dirty="0" err="1"/>
              <a:t>Descent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7E21F5-0A1E-467D-8CBF-48F22C03C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Neuronales Netz ist Funktion f(x)</a:t>
            </a:r>
          </a:p>
          <a:p>
            <a:r>
              <a:rPr lang="de-DE" dirty="0"/>
              <a:t>Fehler des Netzes ist Funktion J(f(x))</a:t>
            </a:r>
          </a:p>
          <a:p>
            <a:r>
              <a:rPr lang="de-DE" dirty="0"/>
              <a:t>Optimale Parameter Belegung ergibt globales Minimum von J(f(x))</a:t>
            </a:r>
          </a:p>
          <a:p>
            <a:r>
              <a:rPr lang="de-DE" dirty="0"/>
              <a:t>Ableiten und null setzen geht nicht, da f(x) nichtlinear somit auch J(f(x))</a:t>
            </a:r>
          </a:p>
          <a:p>
            <a:pPr marL="0" indent="0">
              <a:buNone/>
            </a:pPr>
            <a:r>
              <a:rPr lang="de-DE" dirty="0"/>
              <a:t>	-&gt; </a:t>
            </a:r>
            <a:r>
              <a:rPr lang="de-DE" b="1" dirty="0"/>
              <a:t>Lösung</a:t>
            </a:r>
            <a:r>
              <a:rPr lang="de-DE" dirty="0"/>
              <a:t>: Gradient </a:t>
            </a:r>
            <a:r>
              <a:rPr lang="de-DE" dirty="0" err="1"/>
              <a:t>Descent</a:t>
            </a:r>
            <a:r>
              <a:rPr lang="de-DE" dirty="0"/>
              <a:t> Algorithmus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01C0C1-1138-40C1-9385-D50D30E4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03/01/2020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880572-1AF5-4342-B003-A94CAF22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B3204D-6479-4140-BE33-F6CE8F42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14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432</Words>
  <Application>Microsoft Office PowerPoint</Application>
  <PresentationFormat>Breitbild</PresentationFormat>
  <Paragraphs>165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2" baseType="lpstr">
      <vt:lpstr>Arial</vt:lpstr>
      <vt:lpstr>Calibri</vt:lpstr>
      <vt:lpstr>Schaltkreis</vt:lpstr>
      <vt:lpstr>Optimierungsmethoden des GradientenAbstiegverfahrs bei neuronalen Netzen</vt:lpstr>
      <vt:lpstr>Gliederung</vt:lpstr>
      <vt:lpstr>Motivation</vt:lpstr>
      <vt:lpstr>Neuronale Netze</vt:lpstr>
      <vt:lpstr>Neuronale Netze</vt:lpstr>
      <vt:lpstr>Neuronale Netze</vt:lpstr>
      <vt:lpstr>Neuronale Netze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Optimierungsmethoden</vt:lpstr>
      <vt:lpstr>Optimierungsmethoden</vt:lpstr>
      <vt:lpstr>Optimierungsmethoden</vt:lpstr>
      <vt:lpstr>Optimierungsmethoden</vt:lpstr>
      <vt:lpstr>Python Programm</vt:lpstr>
      <vt:lpstr>PowerPoint-Präsentation</vt:lpstr>
      <vt:lpstr>Python Program </vt:lpstr>
      <vt:lpstr>Evaluation</vt:lpstr>
      <vt:lpstr>Evaluation</vt:lpstr>
      <vt:lpstr>Evaluation </vt:lpstr>
      <vt:lpstr>Evaluation</vt:lpstr>
      <vt:lpstr>Evalutation</vt:lpstr>
      <vt:lpstr>Evaluation</vt:lpstr>
      <vt:lpstr>Evaluation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Victor Wolf</dc:creator>
  <cp:lastModifiedBy>Victor Wolf</cp:lastModifiedBy>
  <cp:revision>14</cp:revision>
  <dcterms:created xsi:type="dcterms:W3CDTF">2019-12-30T11:23:17Z</dcterms:created>
  <dcterms:modified xsi:type="dcterms:W3CDTF">2020-01-03T14:34:40Z</dcterms:modified>
</cp:coreProperties>
</file>