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57" r:id="rId3"/>
    <p:sldId id="259" r:id="rId4"/>
    <p:sldId id="258" r:id="rId5"/>
    <p:sldId id="262" r:id="rId6"/>
    <p:sldId id="261" r:id="rId7"/>
    <p:sldId id="265" r:id="rId8"/>
    <p:sldId id="266" r:id="rId9"/>
    <p:sldId id="26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38" autoAdjust="0"/>
  </p:normalViewPr>
  <p:slideViewPr>
    <p:cSldViewPr snapToGrid="0">
      <p:cViewPr varScale="1">
        <p:scale>
          <a:sx n="88" d="100"/>
          <a:sy n="88" d="100"/>
        </p:scale>
        <p:origin x="1434" y="9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B770D7-CA53-4715-B88F-B26AA78BDC00}"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GB"/>
        </a:p>
      </dgm:t>
    </dgm:pt>
    <dgm:pt modelId="{12F05FA3-10AF-42EC-8B37-89B861002CEF}">
      <dgm:prSet/>
      <dgm:spPr/>
      <dgm:t>
        <a:bodyPr/>
        <a:lstStyle/>
        <a:p>
          <a:r>
            <a:rPr lang="de-DE" dirty="0" err="1"/>
            <a:t>Creation</a:t>
          </a:r>
          <a:r>
            <a:rPr lang="de-DE" dirty="0"/>
            <a:t> </a:t>
          </a:r>
          <a:endParaRPr lang="en-GB" dirty="0"/>
        </a:p>
      </dgm:t>
    </dgm:pt>
    <dgm:pt modelId="{17145199-97C9-4185-9F36-956CE55EADB8}" type="parTrans" cxnId="{AD94F1F9-75AF-4597-8DD7-C2685BA7653A}">
      <dgm:prSet/>
      <dgm:spPr/>
      <dgm:t>
        <a:bodyPr/>
        <a:lstStyle/>
        <a:p>
          <a:endParaRPr lang="en-GB"/>
        </a:p>
      </dgm:t>
    </dgm:pt>
    <dgm:pt modelId="{2D6DC44B-0E5A-4C0A-AA81-551A2F83AF54}" type="sibTrans" cxnId="{AD94F1F9-75AF-4597-8DD7-C2685BA7653A}">
      <dgm:prSet/>
      <dgm:spPr/>
      <dgm:t>
        <a:bodyPr/>
        <a:lstStyle/>
        <a:p>
          <a:endParaRPr lang="en-GB"/>
        </a:p>
      </dgm:t>
    </dgm:pt>
    <dgm:pt modelId="{F83264D7-C742-41EE-B4AD-1DD589561793}">
      <dgm:prSet/>
      <dgm:spPr/>
      <dgm:t>
        <a:bodyPr/>
        <a:lstStyle/>
        <a:p>
          <a:r>
            <a:rPr lang="de-DE"/>
            <a:t>Retrieval </a:t>
          </a:r>
          <a:endParaRPr lang="en-GB"/>
        </a:p>
      </dgm:t>
    </dgm:pt>
    <dgm:pt modelId="{AC01F951-896C-43DC-B08D-F51B60406967}" type="parTrans" cxnId="{FA23E73F-8E6E-4C75-8C8D-F6416EDA9A6B}">
      <dgm:prSet/>
      <dgm:spPr/>
      <dgm:t>
        <a:bodyPr/>
        <a:lstStyle/>
        <a:p>
          <a:endParaRPr lang="en-GB"/>
        </a:p>
      </dgm:t>
    </dgm:pt>
    <dgm:pt modelId="{DE72CD78-1047-4572-805A-9A3A3FCD0E14}" type="sibTrans" cxnId="{FA23E73F-8E6E-4C75-8C8D-F6416EDA9A6B}">
      <dgm:prSet/>
      <dgm:spPr/>
      <dgm:t>
        <a:bodyPr/>
        <a:lstStyle/>
        <a:p>
          <a:endParaRPr lang="en-GB"/>
        </a:p>
      </dgm:t>
    </dgm:pt>
    <dgm:pt modelId="{D33085C5-E8B0-4BE2-92CC-BD3812A569D3}">
      <dgm:prSet/>
      <dgm:spPr/>
      <dgm:t>
        <a:bodyPr/>
        <a:lstStyle/>
        <a:p>
          <a:r>
            <a:rPr lang="de-DE"/>
            <a:t>Update </a:t>
          </a:r>
          <a:endParaRPr lang="en-GB"/>
        </a:p>
      </dgm:t>
    </dgm:pt>
    <dgm:pt modelId="{488BFBB1-55CC-40B9-AD89-544ABF3A7233}" type="parTrans" cxnId="{AA7DF71B-E537-4F65-A24F-83BC34B3DF68}">
      <dgm:prSet/>
      <dgm:spPr/>
      <dgm:t>
        <a:bodyPr/>
        <a:lstStyle/>
        <a:p>
          <a:endParaRPr lang="en-GB"/>
        </a:p>
      </dgm:t>
    </dgm:pt>
    <dgm:pt modelId="{78E2DAD2-BAA8-4C40-BBED-A7519AAD79A4}" type="sibTrans" cxnId="{AA7DF71B-E537-4F65-A24F-83BC34B3DF68}">
      <dgm:prSet/>
      <dgm:spPr/>
      <dgm:t>
        <a:bodyPr/>
        <a:lstStyle/>
        <a:p>
          <a:endParaRPr lang="en-GB"/>
        </a:p>
      </dgm:t>
    </dgm:pt>
    <dgm:pt modelId="{4825CB01-CA00-491B-837D-F395F8DB0E76}">
      <dgm:prSet/>
      <dgm:spPr/>
      <dgm:t>
        <a:bodyPr/>
        <a:lstStyle/>
        <a:p>
          <a:r>
            <a:rPr lang="de-DE"/>
            <a:t>Deletion</a:t>
          </a:r>
          <a:endParaRPr lang="en-GB"/>
        </a:p>
      </dgm:t>
    </dgm:pt>
    <dgm:pt modelId="{B8F452A0-D119-404B-B718-986D12C42E00}" type="parTrans" cxnId="{ADF2EBA2-EC7D-4FE1-9069-6308D09BEAED}">
      <dgm:prSet/>
      <dgm:spPr/>
      <dgm:t>
        <a:bodyPr/>
        <a:lstStyle/>
        <a:p>
          <a:endParaRPr lang="en-GB"/>
        </a:p>
      </dgm:t>
    </dgm:pt>
    <dgm:pt modelId="{14673B5B-762E-41DF-B018-CFAB3B34DE1C}" type="sibTrans" cxnId="{ADF2EBA2-EC7D-4FE1-9069-6308D09BEAED}">
      <dgm:prSet/>
      <dgm:spPr/>
      <dgm:t>
        <a:bodyPr/>
        <a:lstStyle/>
        <a:p>
          <a:endParaRPr lang="en-GB"/>
        </a:p>
      </dgm:t>
    </dgm:pt>
    <dgm:pt modelId="{8FA6273E-F179-4DB6-B4F4-14B28B7AA59C}" type="pres">
      <dgm:prSet presAssocID="{15B770D7-CA53-4715-B88F-B26AA78BDC00}" presName="linear" presStyleCnt="0">
        <dgm:presLayoutVars>
          <dgm:animLvl val="lvl"/>
          <dgm:resizeHandles val="exact"/>
        </dgm:presLayoutVars>
      </dgm:prSet>
      <dgm:spPr/>
    </dgm:pt>
    <dgm:pt modelId="{17C1211C-ED64-4FF3-9321-DA2B1F50488F}" type="pres">
      <dgm:prSet presAssocID="{12F05FA3-10AF-42EC-8B37-89B861002CEF}" presName="parentText" presStyleLbl="node1" presStyleIdx="0" presStyleCnt="4">
        <dgm:presLayoutVars>
          <dgm:chMax val="0"/>
          <dgm:bulletEnabled val="1"/>
        </dgm:presLayoutVars>
      </dgm:prSet>
      <dgm:spPr/>
    </dgm:pt>
    <dgm:pt modelId="{E16CAB59-6D15-4642-9F22-293B4710671F}" type="pres">
      <dgm:prSet presAssocID="{2D6DC44B-0E5A-4C0A-AA81-551A2F83AF54}" presName="spacer" presStyleCnt="0"/>
      <dgm:spPr/>
    </dgm:pt>
    <dgm:pt modelId="{7FA841C2-3FBF-449F-AC14-6D439F1EEC81}" type="pres">
      <dgm:prSet presAssocID="{F83264D7-C742-41EE-B4AD-1DD589561793}" presName="parentText" presStyleLbl="node1" presStyleIdx="1" presStyleCnt="4">
        <dgm:presLayoutVars>
          <dgm:chMax val="0"/>
          <dgm:bulletEnabled val="1"/>
        </dgm:presLayoutVars>
      </dgm:prSet>
      <dgm:spPr/>
    </dgm:pt>
    <dgm:pt modelId="{E8113423-E0AC-4A5B-BABB-A3D62E935ECB}" type="pres">
      <dgm:prSet presAssocID="{DE72CD78-1047-4572-805A-9A3A3FCD0E14}" presName="spacer" presStyleCnt="0"/>
      <dgm:spPr/>
    </dgm:pt>
    <dgm:pt modelId="{BCC48D8E-0229-481D-8F07-DE7D3E3B4DC2}" type="pres">
      <dgm:prSet presAssocID="{D33085C5-E8B0-4BE2-92CC-BD3812A569D3}" presName="parentText" presStyleLbl="node1" presStyleIdx="2" presStyleCnt="4">
        <dgm:presLayoutVars>
          <dgm:chMax val="0"/>
          <dgm:bulletEnabled val="1"/>
        </dgm:presLayoutVars>
      </dgm:prSet>
      <dgm:spPr/>
    </dgm:pt>
    <dgm:pt modelId="{C8B0C115-B6C8-4DC4-A1A2-F8F57ECC9D55}" type="pres">
      <dgm:prSet presAssocID="{78E2DAD2-BAA8-4C40-BBED-A7519AAD79A4}" presName="spacer" presStyleCnt="0"/>
      <dgm:spPr/>
    </dgm:pt>
    <dgm:pt modelId="{0B608607-71CE-49E6-8A74-25AAFB53E72B}" type="pres">
      <dgm:prSet presAssocID="{4825CB01-CA00-491B-837D-F395F8DB0E76}" presName="parentText" presStyleLbl="node1" presStyleIdx="3" presStyleCnt="4">
        <dgm:presLayoutVars>
          <dgm:chMax val="0"/>
          <dgm:bulletEnabled val="1"/>
        </dgm:presLayoutVars>
      </dgm:prSet>
      <dgm:spPr/>
    </dgm:pt>
  </dgm:ptLst>
  <dgm:cxnLst>
    <dgm:cxn modelId="{D89A4204-ECCF-460D-8008-6370719366A4}" type="presOf" srcId="{12F05FA3-10AF-42EC-8B37-89B861002CEF}" destId="{17C1211C-ED64-4FF3-9321-DA2B1F50488F}" srcOrd="0" destOrd="0" presId="urn:microsoft.com/office/officeart/2005/8/layout/vList2"/>
    <dgm:cxn modelId="{1BCCFF0B-EA98-40E1-A086-AC81D6D72E94}" type="presOf" srcId="{F83264D7-C742-41EE-B4AD-1DD589561793}" destId="{7FA841C2-3FBF-449F-AC14-6D439F1EEC81}" srcOrd="0" destOrd="0" presId="urn:microsoft.com/office/officeart/2005/8/layout/vList2"/>
    <dgm:cxn modelId="{AA7DF71B-E537-4F65-A24F-83BC34B3DF68}" srcId="{15B770D7-CA53-4715-B88F-B26AA78BDC00}" destId="{D33085C5-E8B0-4BE2-92CC-BD3812A569D3}" srcOrd="2" destOrd="0" parTransId="{488BFBB1-55CC-40B9-AD89-544ABF3A7233}" sibTransId="{78E2DAD2-BAA8-4C40-BBED-A7519AAD79A4}"/>
    <dgm:cxn modelId="{FA23E73F-8E6E-4C75-8C8D-F6416EDA9A6B}" srcId="{15B770D7-CA53-4715-B88F-B26AA78BDC00}" destId="{F83264D7-C742-41EE-B4AD-1DD589561793}" srcOrd="1" destOrd="0" parTransId="{AC01F951-896C-43DC-B08D-F51B60406967}" sibTransId="{DE72CD78-1047-4572-805A-9A3A3FCD0E14}"/>
    <dgm:cxn modelId="{EEBBCE5F-EAE4-4CA9-9B6E-58506399AE60}" type="presOf" srcId="{15B770D7-CA53-4715-B88F-B26AA78BDC00}" destId="{8FA6273E-F179-4DB6-B4F4-14B28B7AA59C}" srcOrd="0" destOrd="0" presId="urn:microsoft.com/office/officeart/2005/8/layout/vList2"/>
    <dgm:cxn modelId="{4E024A7E-F1B0-4300-821A-92619F0A667E}" type="presOf" srcId="{4825CB01-CA00-491B-837D-F395F8DB0E76}" destId="{0B608607-71CE-49E6-8A74-25AAFB53E72B}" srcOrd="0" destOrd="0" presId="urn:microsoft.com/office/officeart/2005/8/layout/vList2"/>
    <dgm:cxn modelId="{ADF2EBA2-EC7D-4FE1-9069-6308D09BEAED}" srcId="{15B770D7-CA53-4715-B88F-B26AA78BDC00}" destId="{4825CB01-CA00-491B-837D-F395F8DB0E76}" srcOrd="3" destOrd="0" parTransId="{B8F452A0-D119-404B-B718-986D12C42E00}" sibTransId="{14673B5B-762E-41DF-B018-CFAB3B34DE1C}"/>
    <dgm:cxn modelId="{74905DEC-BF08-43E9-A663-B5A7035F8F2F}" type="presOf" srcId="{D33085C5-E8B0-4BE2-92CC-BD3812A569D3}" destId="{BCC48D8E-0229-481D-8F07-DE7D3E3B4DC2}" srcOrd="0" destOrd="0" presId="urn:microsoft.com/office/officeart/2005/8/layout/vList2"/>
    <dgm:cxn modelId="{AD94F1F9-75AF-4597-8DD7-C2685BA7653A}" srcId="{15B770D7-CA53-4715-B88F-B26AA78BDC00}" destId="{12F05FA3-10AF-42EC-8B37-89B861002CEF}" srcOrd="0" destOrd="0" parTransId="{17145199-97C9-4185-9F36-956CE55EADB8}" sibTransId="{2D6DC44B-0E5A-4C0A-AA81-551A2F83AF54}"/>
    <dgm:cxn modelId="{ED44F5D5-85AC-448B-9364-9422DFB8B3E0}" type="presParOf" srcId="{8FA6273E-F179-4DB6-B4F4-14B28B7AA59C}" destId="{17C1211C-ED64-4FF3-9321-DA2B1F50488F}" srcOrd="0" destOrd="0" presId="urn:microsoft.com/office/officeart/2005/8/layout/vList2"/>
    <dgm:cxn modelId="{7BFD3D3A-1081-43BB-B305-DDC83A919AAC}" type="presParOf" srcId="{8FA6273E-F179-4DB6-B4F4-14B28B7AA59C}" destId="{E16CAB59-6D15-4642-9F22-293B4710671F}" srcOrd="1" destOrd="0" presId="urn:microsoft.com/office/officeart/2005/8/layout/vList2"/>
    <dgm:cxn modelId="{8AD9E0FA-0E66-4F87-88DA-10DB1FA42A72}" type="presParOf" srcId="{8FA6273E-F179-4DB6-B4F4-14B28B7AA59C}" destId="{7FA841C2-3FBF-449F-AC14-6D439F1EEC81}" srcOrd="2" destOrd="0" presId="urn:microsoft.com/office/officeart/2005/8/layout/vList2"/>
    <dgm:cxn modelId="{3B1648BF-B3A4-438E-A647-6ADF6E451907}" type="presParOf" srcId="{8FA6273E-F179-4DB6-B4F4-14B28B7AA59C}" destId="{E8113423-E0AC-4A5B-BABB-A3D62E935ECB}" srcOrd="3" destOrd="0" presId="urn:microsoft.com/office/officeart/2005/8/layout/vList2"/>
    <dgm:cxn modelId="{39B031EC-21C1-4144-B1F9-7B651024C765}" type="presParOf" srcId="{8FA6273E-F179-4DB6-B4F4-14B28B7AA59C}" destId="{BCC48D8E-0229-481D-8F07-DE7D3E3B4DC2}" srcOrd="4" destOrd="0" presId="urn:microsoft.com/office/officeart/2005/8/layout/vList2"/>
    <dgm:cxn modelId="{FDDE7B3C-EFB4-49B8-8E0E-0AAF1B8339F3}" type="presParOf" srcId="{8FA6273E-F179-4DB6-B4F4-14B28B7AA59C}" destId="{C8B0C115-B6C8-4DC4-A1A2-F8F57ECC9D55}" srcOrd="5" destOrd="0" presId="urn:microsoft.com/office/officeart/2005/8/layout/vList2"/>
    <dgm:cxn modelId="{1BB5FC54-73EE-447F-AA1D-B78B49E6B4F6}" type="presParOf" srcId="{8FA6273E-F179-4DB6-B4F4-14B28B7AA59C}" destId="{0B608607-71CE-49E6-8A74-25AAFB53E72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4C8DF8-5401-4A50-9D94-0BFA3443046E}" type="doc">
      <dgm:prSet loTypeId="urn:microsoft.com/office/officeart/2005/8/layout/vList2" loCatId="list" qsTypeId="urn:microsoft.com/office/officeart/2005/8/quickstyle/simple4" qsCatId="simple" csTypeId="urn:microsoft.com/office/officeart/2005/8/colors/accent5_2" csCatId="accent5"/>
      <dgm:spPr/>
      <dgm:t>
        <a:bodyPr/>
        <a:lstStyle/>
        <a:p>
          <a:endParaRPr lang="en-GB"/>
        </a:p>
      </dgm:t>
    </dgm:pt>
    <dgm:pt modelId="{6EA77D50-CDAE-4D5C-AB5D-E8603B7D5894}">
      <dgm:prSet/>
      <dgm:spPr/>
      <dgm:t>
        <a:bodyPr/>
        <a:lstStyle/>
        <a:p>
          <a:r>
            <a:rPr lang="de-DE" dirty="0"/>
            <a:t>INSERT</a:t>
          </a:r>
          <a:endParaRPr lang="en-GB" dirty="0"/>
        </a:p>
      </dgm:t>
    </dgm:pt>
    <dgm:pt modelId="{52ED625B-CC75-4AE7-93CC-A868607C450E}" type="parTrans" cxnId="{FB3DFDE4-F546-44F0-A375-0609A6EBCB1A}">
      <dgm:prSet/>
      <dgm:spPr/>
      <dgm:t>
        <a:bodyPr/>
        <a:lstStyle/>
        <a:p>
          <a:endParaRPr lang="en-GB"/>
        </a:p>
      </dgm:t>
    </dgm:pt>
    <dgm:pt modelId="{2D20C8FF-F785-4A18-BD5F-2971B57CDBB2}" type="sibTrans" cxnId="{FB3DFDE4-F546-44F0-A375-0609A6EBCB1A}">
      <dgm:prSet/>
      <dgm:spPr/>
      <dgm:t>
        <a:bodyPr/>
        <a:lstStyle/>
        <a:p>
          <a:endParaRPr lang="en-GB"/>
        </a:p>
      </dgm:t>
    </dgm:pt>
    <dgm:pt modelId="{B1CACEEA-FE4E-4C99-BA5D-8AACA5811EDA}">
      <dgm:prSet/>
      <dgm:spPr/>
      <dgm:t>
        <a:bodyPr/>
        <a:lstStyle/>
        <a:p>
          <a:r>
            <a:rPr lang="de-DE"/>
            <a:t>GET</a:t>
          </a:r>
          <a:endParaRPr lang="en-GB"/>
        </a:p>
      </dgm:t>
    </dgm:pt>
    <dgm:pt modelId="{B4041D68-9388-4496-98EE-44F3C9DCFF96}" type="parTrans" cxnId="{B71EE69B-2162-4841-B04E-5E243DDC6528}">
      <dgm:prSet/>
      <dgm:spPr/>
      <dgm:t>
        <a:bodyPr/>
        <a:lstStyle/>
        <a:p>
          <a:endParaRPr lang="en-GB"/>
        </a:p>
      </dgm:t>
    </dgm:pt>
    <dgm:pt modelId="{23766BE0-66AF-4799-8030-509D808A8086}" type="sibTrans" cxnId="{B71EE69B-2162-4841-B04E-5E243DDC6528}">
      <dgm:prSet/>
      <dgm:spPr/>
      <dgm:t>
        <a:bodyPr/>
        <a:lstStyle/>
        <a:p>
          <a:endParaRPr lang="en-GB"/>
        </a:p>
      </dgm:t>
    </dgm:pt>
    <dgm:pt modelId="{43FB8ACD-C0E7-44F8-B447-185867CC9A0B}">
      <dgm:prSet/>
      <dgm:spPr/>
      <dgm:t>
        <a:bodyPr/>
        <a:lstStyle/>
        <a:p>
          <a:r>
            <a:rPr lang="de-DE"/>
            <a:t>UPDATE</a:t>
          </a:r>
          <a:endParaRPr lang="en-GB"/>
        </a:p>
      </dgm:t>
    </dgm:pt>
    <dgm:pt modelId="{AFC676CE-2608-4DC3-AFC2-ADD321B5E8D0}" type="parTrans" cxnId="{BF18FC51-DAF8-43FB-9B27-160A72A19E20}">
      <dgm:prSet/>
      <dgm:spPr/>
      <dgm:t>
        <a:bodyPr/>
        <a:lstStyle/>
        <a:p>
          <a:endParaRPr lang="en-GB"/>
        </a:p>
      </dgm:t>
    </dgm:pt>
    <dgm:pt modelId="{FBB92408-DD37-4547-9DDD-386F5435AE40}" type="sibTrans" cxnId="{BF18FC51-DAF8-43FB-9B27-160A72A19E20}">
      <dgm:prSet/>
      <dgm:spPr/>
      <dgm:t>
        <a:bodyPr/>
        <a:lstStyle/>
        <a:p>
          <a:endParaRPr lang="en-GB"/>
        </a:p>
      </dgm:t>
    </dgm:pt>
    <dgm:pt modelId="{2308228C-4FAB-4BC9-B238-7015C2EF65D9}">
      <dgm:prSet/>
      <dgm:spPr/>
      <dgm:t>
        <a:bodyPr/>
        <a:lstStyle/>
        <a:p>
          <a:r>
            <a:rPr lang="de-DE"/>
            <a:t>DELETE</a:t>
          </a:r>
          <a:endParaRPr lang="en-GB"/>
        </a:p>
      </dgm:t>
    </dgm:pt>
    <dgm:pt modelId="{7ED4FB53-09D7-4A29-A508-1A6D2DFD48A1}" type="parTrans" cxnId="{D95B362D-2C65-4248-816C-8CEA1A8543CD}">
      <dgm:prSet/>
      <dgm:spPr/>
      <dgm:t>
        <a:bodyPr/>
        <a:lstStyle/>
        <a:p>
          <a:endParaRPr lang="en-GB"/>
        </a:p>
      </dgm:t>
    </dgm:pt>
    <dgm:pt modelId="{39A05DB0-AA86-4A97-8FEB-DC96B1AFA534}" type="sibTrans" cxnId="{D95B362D-2C65-4248-816C-8CEA1A8543CD}">
      <dgm:prSet/>
      <dgm:spPr/>
      <dgm:t>
        <a:bodyPr/>
        <a:lstStyle/>
        <a:p>
          <a:endParaRPr lang="en-GB"/>
        </a:p>
      </dgm:t>
    </dgm:pt>
    <dgm:pt modelId="{B1295BBF-41E5-4823-BA4A-FF6FE80CDAAC}" type="pres">
      <dgm:prSet presAssocID="{954C8DF8-5401-4A50-9D94-0BFA3443046E}" presName="linear" presStyleCnt="0">
        <dgm:presLayoutVars>
          <dgm:animLvl val="lvl"/>
          <dgm:resizeHandles val="exact"/>
        </dgm:presLayoutVars>
      </dgm:prSet>
      <dgm:spPr/>
    </dgm:pt>
    <dgm:pt modelId="{48F3F464-135A-45B5-84F9-5071DED552BF}" type="pres">
      <dgm:prSet presAssocID="{6EA77D50-CDAE-4D5C-AB5D-E8603B7D5894}" presName="parentText" presStyleLbl="node1" presStyleIdx="0" presStyleCnt="4">
        <dgm:presLayoutVars>
          <dgm:chMax val="0"/>
          <dgm:bulletEnabled val="1"/>
        </dgm:presLayoutVars>
      </dgm:prSet>
      <dgm:spPr/>
    </dgm:pt>
    <dgm:pt modelId="{47E42BF1-DA33-4D4C-98D0-5A9E2D8D30EF}" type="pres">
      <dgm:prSet presAssocID="{2D20C8FF-F785-4A18-BD5F-2971B57CDBB2}" presName="spacer" presStyleCnt="0"/>
      <dgm:spPr/>
    </dgm:pt>
    <dgm:pt modelId="{B7AABBEC-D7EB-45D9-B68F-10917C0F9B95}" type="pres">
      <dgm:prSet presAssocID="{B1CACEEA-FE4E-4C99-BA5D-8AACA5811EDA}" presName="parentText" presStyleLbl="node1" presStyleIdx="1" presStyleCnt="4">
        <dgm:presLayoutVars>
          <dgm:chMax val="0"/>
          <dgm:bulletEnabled val="1"/>
        </dgm:presLayoutVars>
      </dgm:prSet>
      <dgm:spPr/>
    </dgm:pt>
    <dgm:pt modelId="{EA8ADB4E-50E7-41F3-80E2-24EEE061BBCA}" type="pres">
      <dgm:prSet presAssocID="{23766BE0-66AF-4799-8030-509D808A8086}" presName="spacer" presStyleCnt="0"/>
      <dgm:spPr/>
    </dgm:pt>
    <dgm:pt modelId="{64D04C62-2147-4918-9C2C-A63BDFF3AED3}" type="pres">
      <dgm:prSet presAssocID="{43FB8ACD-C0E7-44F8-B447-185867CC9A0B}" presName="parentText" presStyleLbl="node1" presStyleIdx="2" presStyleCnt="4">
        <dgm:presLayoutVars>
          <dgm:chMax val="0"/>
          <dgm:bulletEnabled val="1"/>
        </dgm:presLayoutVars>
      </dgm:prSet>
      <dgm:spPr/>
    </dgm:pt>
    <dgm:pt modelId="{7C65F2BC-2624-45AE-9DFD-F4F4AE581CAB}" type="pres">
      <dgm:prSet presAssocID="{FBB92408-DD37-4547-9DDD-386F5435AE40}" presName="spacer" presStyleCnt="0"/>
      <dgm:spPr/>
    </dgm:pt>
    <dgm:pt modelId="{0E16C8AD-7DE1-450B-9410-05195A384826}" type="pres">
      <dgm:prSet presAssocID="{2308228C-4FAB-4BC9-B238-7015C2EF65D9}" presName="parentText" presStyleLbl="node1" presStyleIdx="3" presStyleCnt="4">
        <dgm:presLayoutVars>
          <dgm:chMax val="0"/>
          <dgm:bulletEnabled val="1"/>
        </dgm:presLayoutVars>
      </dgm:prSet>
      <dgm:spPr/>
    </dgm:pt>
  </dgm:ptLst>
  <dgm:cxnLst>
    <dgm:cxn modelId="{D95B362D-2C65-4248-816C-8CEA1A8543CD}" srcId="{954C8DF8-5401-4A50-9D94-0BFA3443046E}" destId="{2308228C-4FAB-4BC9-B238-7015C2EF65D9}" srcOrd="3" destOrd="0" parTransId="{7ED4FB53-09D7-4A29-A508-1A6D2DFD48A1}" sibTransId="{39A05DB0-AA86-4A97-8FEB-DC96B1AFA534}"/>
    <dgm:cxn modelId="{CD3D1837-A488-4794-9336-123317667D49}" type="presOf" srcId="{43FB8ACD-C0E7-44F8-B447-185867CC9A0B}" destId="{64D04C62-2147-4918-9C2C-A63BDFF3AED3}" srcOrd="0" destOrd="0" presId="urn:microsoft.com/office/officeart/2005/8/layout/vList2"/>
    <dgm:cxn modelId="{E81F436E-E64F-4E38-98FE-965ABAEE050F}" type="presOf" srcId="{6EA77D50-CDAE-4D5C-AB5D-E8603B7D5894}" destId="{48F3F464-135A-45B5-84F9-5071DED552BF}" srcOrd="0" destOrd="0" presId="urn:microsoft.com/office/officeart/2005/8/layout/vList2"/>
    <dgm:cxn modelId="{BF18FC51-DAF8-43FB-9B27-160A72A19E20}" srcId="{954C8DF8-5401-4A50-9D94-0BFA3443046E}" destId="{43FB8ACD-C0E7-44F8-B447-185867CC9A0B}" srcOrd="2" destOrd="0" parTransId="{AFC676CE-2608-4DC3-AFC2-ADD321B5E8D0}" sibTransId="{FBB92408-DD37-4547-9DDD-386F5435AE40}"/>
    <dgm:cxn modelId="{B71EE69B-2162-4841-B04E-5E243DDC6528}" srcId="{954C8DF8-5401-4A50-9D94-0BFA3443046E}" destId="{B1CACEEA-FE4E-4C99-BA5D-8AACA5811EDA}" srcOrd="1" destOrd="0" parTransId="{B4041D68-9388-4496-98EE-44F3C9DCFF96}" sibTransId="{23766BE0-66AF-4799-8030-509D808A8086}"/>
    <dgm:cxn modelId="{35703FC8-F779-4258-8D7F-553277DE5FEC}" type="presOf" srcId="{B1CACEEA-FE4E-4C99-BA5D-8AACA5811EDA}" destId="{B7AABBEC-D7EB-45D9-B68F-10917C0F9B95}" srcOrd="0" destOrd="0" presId="urn:microsoft.com/office/officeart/2005/8/layout/vList2"/>
    <dgm:cxn modelId="{DD65B9CE-3ED9-4104-AE80-34F32761CB86}" type="presOf" srcId="{2308228C-4FAB-4BC9-B238-7015C2EF65D9}" destId="{0E16C8AD-7DE1-450B-9410-05195A384826}" srcOrd="0" destOrd="0" presId="urn:microsoft.com/office/officeart/2005/8/layout/vList2"/>
    <dgm:cxn modelId="{FB3DFDE4-F546-44F0-A375-0609A6EBCB1A}" srcId="{954C8DF8-5401-4A50-9D94-0BFA3443046E}" destId="{6EA77D50-CDAE-4D5C-AB5D-E8603B7D5894}" srcOrd="0" destOrd="0" parTransId="{52ED625B-CC75-4AE7-93CC-A868607C450E}" sibTransId="{2D20C8FF-F785-4A18-BD5F-2971B57CDBB2}"/>
    <dgm:cxn modelId="{5366EAFA-1277-4139-86D2-B12E7A186585}" type="presOf" srcId="{954C8DF8-5401-4A50-9D94-0BFA3443046E}" destId="{B1295BBF-41E5-4823-BA4A-FF6FE80CDAAC}" srcOrd="0" destOrd="0" presId="urn:microsoft.com/office/officeart/2005/8/layout/vList2"/>
    <dgm:cxn modelId="{FA058B97-5A94-47BC-9F47-0ACD04176849}" type="presParOf" srcId="{B1295BBF-41E5-4823-BA4A-FF6FE80CDAAC}" destId="{48F3F464-135A-45B5-84F9-5071DED552BF}" srcOrd="0" destOrd="0" presId="urn:microsoft.com/office/officeart/2005/8/layout/vList2"/>
    <dgm:cxn modelId="{968D3766-FDEF-4E39-BDF9-5CDA5E920870}" type="presParOf" srcId="{B1295BBF-41E5-4823-BA4A-FF6FE80CDAAC}" destId="{47E42BF1-DA33-4D4C-98D0-5A9E2D8D30EF}" srcOrd="1" destOrd="0" presId="urn:microsoft.com/office/officeart/2005/8/layout/vList2"/>
    <dgm:cxn modelId="{67FA8F7A-E28C-4A75-928B-254C92CB8E68}" type="presParOf" srcId="{B1295BBF-41E5-4823-BA4A-FF6FE80CDAAC}" destId="{B7AABBEC-D7EB-45D9-B68F-10917C0F9B95}" srcOrd="2" destOrd="0" presId="urn:microsoft.com/office/officeart/2005/8/layout/vList2"/>
    <dgm:cxn modelId="{8B0962E2-A8F7-4DB1-B3C1-141F0F5A84BA}" type="presParOf" srcId="{B1295BBF-41E5-4823-BA4A-FF6FE80CDAAC}" destId="{EA8ADB4E-50E7-41F3-80E2-24EEE061BBCA}" srcOrd="3" destOrd="0" presId="urn:microsoft.com/office/officeart/2005/8/layout/vList2"/>
    <dgm:cxn modelId="{B68B1264-B9E2-47E0-B77E-0C267E21F7E5}" type="presParOf" srcId="{B1295BBF-41E5-4823-BA4A-FF6FE80CDAAC}" destId="{64D04C62-2147-4918-9C2C-A63BDFF3AED3}" srcOrd="4" destOrd="0" presId="urn:microsoft.com/office/officeart/2005/8/layout/vList2"/>
    <dgm:cxn modelId="{5E037407-66E0-4670-85B3-8F69223FF2A7}" type="presParOf" srcId="{B1295BBF-41E5-4823-BA4A-FF6FE80CDAAC}" destId="{7C65F2BC-2624-45AE-9DFD-F4F4AE581CAB}" srcOrd="5" destOrd="0" presId="urn:microsoft.com/office/officeart/2005/8/layout/vList2"/>
    <dgm:cxn modelId="{B55453CE-7499-465B-A83A-FA09086F82FC}" type="presParOf" srcId="{B1295BBF-41E5-4823-BA4A-FF6FE80CDAAC}" destId="{0E16C8AD-7DE1-450B-9410-05195A384826}"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AAB27E-C0E9-4FCC-A8B7-02FFFA21E478}"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GB"/>
        </a:p>
      </dgm:t>
    </dgm:pt>
    <dgm:pt modelId="{E6CC6E54-088A-406D-ACAA-F4C983816A07}">
      <dgm:prSet phldrT="[Text]"/>
      <dgm:spPr/>
      <dgm:t>
        <a:bodyPr/>
        <a:lstStyle/>
        <a:p>
          <a:r>
            <a:rPr lang="de-DE" dirty="0"/>
            <a:t>Collections</a:t>
          </a:r>
          <a:endParaRPr lang="en-GB" dirty="0"/>
        </a:p>
      </dgm:t>
    </dgm:pt>
    <dgm:pt modelId="{E50869BD-8743-4DCE-959C-5C37224F5595}" type="parTrans" cxnId="{C737E849-A909-42B0-A0AB-3F64E97290A4}">
      <dgm:prSet/>
      <dgm:spPr/>
      <dgm:t>
        <a:bodyPr/>
        <a:lstStyle/>
        <a:p>
          <a:endParaRPr lang="en-GB"/>
        </a:p>
      </dgm:t>
    </dgm:pt>
    <dgm:pt modelId="{DE218FEB-D8A6-4F50-A86B-3E3A1A048EE5}" type="sibTrans" cxnId="{C737E849-A909-42B0-A0AB-3F64E97290A4}">
      <dgm:prSet/>
      <dgm:spPr/>
      <dgm:t>
        <a:bodyPr/>
        <a:lstStyle/>
        <a:p>
          <a:endParaRPr lang="en-GB"/>
        </a:p>
      </dgm:t>
    </dgm:pt>
    <dgm:pt modelId="{74D80DE1-F63E-4B74-B8C4-FD07E5A92AD5}">
      <dgm:prSet phldrT="[Text]"/>
      <dgm:spPr/>
      <dgm:t>
        <a:bodyPr/>
        <a:lstStyle/>
        <a:p>
          <a:r>
            <a:rPr lang="de-DE" dirty="0"/>
            <a:t>Tags and non-visible </a:t>
          </a:r>
          <a:r>
            <a:rPr lang="de-DE" dirty="0" err="1"/>
            <a:t>Metadata</a:t>
          </a:r>
          <a:endParaRPr lang="en-GB" dirty="0"/>
        </a:p>
      </dgm:t>
    </dgm:pt>
    <dgm:pt modelId="{C42DB160-C91A-49D1-A239-8B8416FE2F90}" type="parTrans" cxnId="{843C4FD7-79BD-405E-90D9-A543114BAA8D}">
      <dgm:prSet/>
      <dgm:spPr/>
      <dgm:t>
        <a:bodyPr/>
        <a:lstStyle/>
        <a:p>
          <a:endParaRPr lang="en-GB"/>
        </a:p>
      </dgm:t>
    </dgm:pt>
    <dgm:pt modelId="{66F2CAF8-849C-44C0-96D9-6008E9BBC05C}" type="sibTrans" cxnId="{843C4FD7-79BD-405E-90D9-A543114BAA8D}">
      <dgm:prSet/>
      <dgm:spPr/>
      <dgm:t>
        <a:bodyPr/>
        <a:lstStyle/>
        <a:p>
          <a:endParaRPr lang="en-GB"/>
        </a:p>
      </dgm:t>
    </dgm:pt>
    <dgm:pt modelId="{A0F691C8-8693-4A74-B8EF-D5CC0D25C94B}">
      <dgm:prSet phldrT="[Text]"/>
      <dgm:spPr/>
      <dgm:t>
        <a:bodyPr/>
        <a:lstStyle/>
        <a:p>
          <a:r>
            <a:rPr lang="de-DE" dirty="0"/>
            <a:t>Directory </a:t>
          </a:r>
          <a:r>
            <a:rPr lang="de-DE" dirty="0" err="1"/>
            <a:t>Hierachies</a:t>
          </a:r>
          <a:endParaRPr lang="en-GB" dirty="0"/>
        </a:p>
      </dgm:t>
    </dgm:pt>
    <dgm:pt modelId="{5EAF7676-F19C-4FBC-BF74-17A8110C69E4}" type="parTrans" cxnId="{FEF9F16D-9C17-4EA0-B350-A3EB9EF6154A}">
      <dgm:prSet/>
      <dgm:spPr/>
      <dgm:t>
        <a:bodyPr/>
        <a:lstStyle/>
        <a:p>
          <a:endParaRPr lang="en-GB"/>
        </a:p>
      </dgm:t>
    </dgm:pt>
    <dgm:pt modelId="{B9645B90-C11A-4E01-BFF4-DEE60D6B0F69}" type="sibTrans" cxnId="{FEF9F16D-9C17-4EA0-B350-A3EB9EF6154A}">
      <dgm:prSet/>
      <dgm:spPr/>
      <dgm:t>
        <a:bodyPr/>
        <a:lstStyle/>
        <a:p>
          <a:endParaRPr lang="en-GB"/>
        </a:p>
      </dgm:t>
    </dgm:pt>
    <dgm:pt modelId="{A528DDA9-24E4-4A0F-8796-2084DAF1E358}" type="pres">
      <dgm:prSet presAssocID="{98AAB27E-C0E9-4FCC-A8B7-02FFFA21E478}" presName="diagram" presStyleCnt="0">
        <dgm:presLayoutVars>
          <dgm:dir/>
          <dgm:resizeHandles val="exact"/>
        </dgm:presLayoutVars>
      </dgm:prSet>
      <dgm:spPr/>
    </dgm:pt>
    <dgm:pt modelId="{18C7EE0E-8EAA-4EEB-9D19-30745E0D87D2}" type="pres">
      <dgm:prSet presAssocID="{E6CC6E54-088A-406D-ACAA-F4C983816A07}" presName="node" presStyleLbl="node1" presStyleIdx="0" presStyleCnt="3">
        <dgm:presLayoutVars>
          <dgm:bulletEnabled val="1"/>
        </dgm:presLayoutVars>
      </dgm:prSet>
      <dgm:spPr/>
    </dgm:pt>
    <dgm:pt modelId="{E4648810-ACEF-4360-A5CD-21C56C1A4F39}" type="pres">
      <dgm:prSet presAssocID="{DE218FEB-D8A6-4F50-A86B-3E3A1A048EE5}" presName="sibTrans" presStyleCnt="0"/>
      <dgm:spPr/>
    </dgm:pt>
    <dgm:pt modelId="{643E15E9-CF7A-4580-8353-4F7190DCA304}" type="pres">
      <dgm:prSet presAssocID="{74D80DE1-F63E-4B74-B8C4-FD07E5A92AD5}" presName="node" presStyleLbl="node1" presStyleIdx="1" presStyleCnt="3" custLinFactNeighborX="1269" custLinFactNeighborY="-137">
        <dgm:presLayoutVars>
          <dgm:bulletEnabled val="1"/>
        </dgm:presLayoutVars>
      </dgm:prSet>
      <dgm:spPr/>
    </dgm:pt>
    <dgm:pt modelId="{F378697C-707F-4F25-B8B9-A8558C596E52}" type="pres">
      <dgm:prSet presAssocID="{66F2CAF8-849C-44C0-96D9-6008E9BBC05C}" presName="sibTrans" presStyleCnt="0"/>
      <dgm:spPr/>
    </dgm:pt>
    <dgm:pt modelId="{09250486-7F3F-4E72-9634-FF689DAE431B}" type="pres">
      <dgm:prSet presAssocID="{A0F691C8-8693-4A74-B8EF-D5CC0D25C94B}" presName="node" presStyleLbl="node1" presStyleIdx="2" presStyleCnt="3">
        <dgm:presLayoutVars>
          <dgm:bulletEnabled val="1"/>
        </dgm:presLayoutVars>
      </dgm:prSet>
      <dgm:spPr/>
    </dgm:pt>
  </dgm:ptLst>
  <dgm:cxnLst>
    <dgm:cxn modelId="{C737E849-A909-42B0-A0AB-3F64E97290A4}" srcId="{98AAB27E-C0E9-4FCC-A8B7-02FFFA21E478}" destId="{E6CC6E54-088A-406D-ACAA-F4C983816A07}" srcOrd="0" destOrd="0" parTransId="{E50869BD-8743-4DCE-959C-5C37224F5595}" sibTransId="{DE218FEB-D8A6-4F50-A86B-3E3A1A048EE5}"/>
    <dgm:cxn modelId="{FEF9F16D-9C17-4EA0-B350-A3EB9EF6154A}" srcId="{98AAB27E-C0E9-4FCC-A8B7-02FFFA21E478}" destId="{A0F691C8-8693-4A74-B8EF-D5CC0D25C94B}" srcOrd="2" destOrd="0" parTransId="{5EAF7676-F19C-4FBC-BF74-17A8110C69E4}" sibTransId="{B9645B90-C11A-4E01-BFF4-DEE60D6B0F69}"/>
    <dgm:cxn modelId="{21CF237E-8ECF-497A-A69A-F085A469117D}" type="presOf" srcId="{98AAB27E-C0E9-4FCC-A8B7-02FFFA21E478}" destId="{A528DDA9-24E4-4A0F-8796-2084DAF1E358}" srcOrd="0" destOrd="0" presId="urn:microsoft.com/office/officeart/2005/8/layout/default"/>
    <dgm:cxn modelId="{4D123492-393E-47EE-8697-F0DCA9D9198D}" type="presOf" srcId="{A0F691C8-8693-4A74-B8EF-D5CC0D25C94B}" destId="{09250486-7F3F-4E72-9634-FF689DAE431B}" srcOrd="0" destOrd="0" presId="urn:microsoft.com/office/officeart/2005/8/layout/default"/>
    <dgm:cxn modelId="{843C4FD7-79BD-405E-90D9-A543114BAA8D}" srcId="{98AAB27E-C0E9-4FCC-A8B7-02FFFA21E478}" destId="{74D80DE1-F63E-4B74-B8C4-FD07E5A92AD5}" srcOrd="1" destOrd="0" parTransId="{C42DB160-C91A-49D1-A239-8B8416FE2F90}" sibTransId="{66F2CAF8-849C-44C0-96D9-6008E9BBC05C}"/>
    <dgm:cxn modelId="{1C4A2AE3-97BD-4E1F-B563-24F6E1DF92BE}" type="presOf" srcId="{74D80DE1-F63E-4B74-B8C4-FD07E5A92AD5}" destId="{643E15E9-CF7A-4580-8353-4F7190DCA304}" srcOrd="0" destOrd="0" presId="urn:microsoft.com/office/officeart/2005/8/layout/default"/>
    <dgm:cxn modelId="{6692B6F3-8DDE-4729-A435-959E2102FFD5}" type="presOf" srcId="{E6CC6E54-088A-406D-ACAA-F4C983816A07}" destId="{18C7EE0E-8EAA-4EEB-9D19-30745E0D87D2}" srcOrd="0" destOrd="0" presId="urn:microsoft.com/office/officeart/2005/8/layout/default"/>
    <dgm:cxn modelId="{79DDC13E-59D7-470F-8586-1E3D33E02A79}" type="presParOf" srcId="{A528DDA9-24E4-4A0F-8796-2084DAF1E358}" destId="{18C7EE0E-8EAA-4EEB-9D19-30745E0D87D2}" srcOrd="0" destOrd="0" presId="urn:microsoft.com/office/officeart/2005/8/layout/default"/>
    <dgm:cxn modelId="{1769D8FB-1DC0-475E-9C74-0DAE9ECA3CD6}" type="presParOf" srcId="{A528DDA9-24E4-4A0F-8796-2084DAF1E358}" destId="{E4648810-ACEF-4360-A5CD-21C56C1A4F39}" srcOrd="1" destOrd="0" presId="urn:microsoft.com/office/officeart/2005/8/layout/default"/>
    <dgm:cxn modelId="{C83EEE87-79CA-4330-9FB4-9D45F9360DDD}" type="presParOf" srcId="{A528DDA9-24E4-4A0F-8796-2084DAF1E358}" destId="{643E15E9-CF7A-4580-8353-4F7190DCA304}" srcOrd="2" destOrd="0" presId="urn:microsoft.com/office/officeart/2005/8/layout/default"/>
    <dgm:cxn modelId="{877FE070-09F3-4EE4-B194-923D1C2DA582}" type="presParOf" srcId="{A528DDA9-24E4-4A0F-8796-2084DAF1E358}" destId="{F378697C-707F-4F25-B8B9-A8558C596E52}" srcOrd="3" destOrd="0" presId="urn:microsoft.com/office/officeart/2005/8/layout/default"/>
    <dgm:cxn modelId="{186A6611-A796-4B75-BF9E-421F7823F53D}" type="presParOf" srcId="{A528DDA9-24E4-4A0F-8796-2084DAF1E358}" destId="{09250486-7F3F-4E72-9634-FF689DAE431B}"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1211C-ED64-4FF3-9321-DA2B1F50488F}">
      <dsp:nvSpPr>
        <dsp:cNvPr id="0" name=""/>
        <dsp:cNvSpPr/>
      </dsp:nvSpPr>
      <dsp:spPr>
        <a:xfrm>
          <a:off x="0" y="48945"/>
          <a:ext cx="4184035" cy="86580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dirty="0" err="1"/>
            <a:t>Creation</a:t>
          </a:r>
          <a:r>
            <a:rPr lang="de-DE" sz="3700" kern="1200" dirty="0"/>
            <a:t> </a:t>
          </a:r>
          <a:endParaRPr lang="en-GB" sz="3700" kern="1200" dirty="0"/>
        </a:p>
      </dsp:txBody>
      <dsp:txXfrm>
        <a:off x="42265" y="91210"/>
        <a:ext cx="4099505" cy="781270"/>
      </dsp:txXfrm>
    </dsp:sp>
    <dsp:sp modelId="{7FA841C2-3FBF-449F-AC14-6D439F1EEC81}">
      <dsp:nvSpPr>
        <dsp:cNvPr id="0" name=""/>
        <dsp:cNvSpPr/>
      </dsp:nvSpPr>
      <dsp:spPr>
        <a:xfrm>
          <a:off x="0" y="1021306"/>
          <a:ext cx="4184035" cy="86580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a:t>Retrieval </a:t>
          </a:r>
          <a:endParaRPr lang="en-GB" sz="3700" kern="1200"/>
        </a:p>
      </dsp:txBody>
      <dsp:txXfrm>
        <a:off x="42265" y="1063571"/>
        <a:ext cx="4099505" cy="781270"/>
      </dsp:txXfrm>
    </dsp:sp>
    <dsp:sp modelId="{BCC48D8E-0229-481D-8F07-DE7D3E3B4DC2}">
      <dsp:nvSpPr>
        <dsp:cNvPr id="0" name=""/>
        <dsp:cNvSpPr/>
      </dsp:nvSpPr>
      <dsp:spPr>
        <a:xfrm>
          <a:off x="0" y="1993666"/>
          <a:ext cx="4184035" cy="86580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a:t>Update </a:t>
          </a:r>
          <a:endParaRPr lang="en-GB" sz="3700" kern="1200"/>
        </a:p>
      </dsp:txBody>
      <dsp:txXfrm>
        <a:off x="42265" y="2035931"/>
        <a:ext cx="4099505" cy="781270"/>
      </dsp:txXfrm>
    </dsp:sp>
    <dsp:sp modelId="{0B608607-71CE-49E6-8A74-25AAFB53E72B}">
      <dsp:nvSpPr>
        <dsp:cNvPr id="0" name=""/>
        <dsp:cNvSpPr/>
      </dsp:nvSpPr>
      <dsp:spPr>
        <a:xfrm>
          <a:off x="0" y="2966026"/>
          <a:ext cx="4184035" cy="86580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a:t>Deletion</a:t>
          </a:r>
          <a:endParaRPr lang="en-GB" sz="3700" kern="1200"/>
        </a:p>
      </dsp:txBody>
      <dsp:txXfrm>
        <a:off x="42265" y="3008291"/>
        <a:ext cx="4099505" cy="781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3F464-135A-45B5-84F9-5071DED552BF}">
      <dsp:nvSpPr>
        <dsp:cNvPr id="0" name=""/>
        <dsp:cNvSpPr/>
      </dsp:nvSpPr>
      <dsp:spPr>
        <a:xfrm>
          <a:off x="0" y="48946"/>
          <a:ext cx="4184034" cy="865800"/>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dirty="0"/>
            <a:t>INSERT</a:t>
          </a:r>
          <a:endParaRPr lang="en-GB" sz="3700" kern="1200" dirty="0"/>
        </a:p>
      </dsp:txBody>
      <dsp:txXfrm>
        <a:off x="42265" y="91211"/>
        <a:ext cx="4099504" cy="781270"/>
      </dsp:txXfrm>
    </dsp:sp>
    <dsp:sp modelId="{B7AABBEC-D7EB-45D9-B68F-10917C0F9B95}">
      <dsp:nvSpPr>
        <dsp:cNvPr id="0" name=""/>
        <dsp:cNvSpPr/>
      </dsp:nvSpPr>
      <dsp:spPr>
        <a:xfrm>
          <a:off x="0" y="1021306"/>
          <a:ext cx="4184034" cy="865800"/>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a:t>GET</a:t>
          </a:r>
          <a:endParaRPr lang="en-GB" sz="3700" kern="1200"/>
        </a:p>
      </dsp:txBody>
      <dsp:txXfrm>
        <a:off x="42265" y="1063571"/>
        <a:ext cx="4099504" cy="781270"/>
      </dsp:txXfrm>
    </dsp:sp>
    <dsp:sp modelId="{64D04C62-2147-4918-9C2C-A63BDFF3AED3}">
      <dsp:nvSpPr>
        <dsp:cNvPr id="0" name=""/>
        <dsp:cNvSpPr/>
      </dsp:nvSpPr>
      <dsp:spPr>
        <a:xfrm>
          <a:off x="0" y="1993666"/>
          <a:ext cx="4184034" cy="865800"/>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a:t>UPDATE</a:t>
          </a:r>
          <a:endParaRPr lang="en-GB" sz="3700" kern="1200"/>
        </a:p>
      </dsp:txBody>
      <dsp:txXfrm>
        <a:off x="42265" y="2035931"/>
        <a:ext cx="4099504" cy="781270"/>
      </dsp:txXfrm>
    </dsp:sp>
    <dsp:sp modelId="{0E16C8AD-7DE1-450B-9410-05195A384826}">
      <dsp:nvSpPr>
        <dsp:cNvPr id="0" name=""/>
        <dsp:cNvSpPr/>
      </dsp:nvSpPr>
      <dsp:spPr>
        <a:xfrm>
          <a:off x="0" y="2966026"/>
          <a:ext cx="4184034" cy="865800"/>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a:t>DELETE</a:t>
          </a:r>
          <a:endParaRPr lang="en-GB" sz="3700" kern="1200"/>
        </a:p>
      </dsp:txBody>
      <dsp:txXfrm>
        <a:off x="42265" y="3008291"/>
        <a:ext cx="4099504" cy="781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7EE0E-8EAA-4EEB-9D19-30745E0D87D2}">
      <dsp:nvSpPr>
        <dsp:cNvPr id="0" name=""/>
        <dsp:cNvSpPr/>
      </dsp:nvSpPr>
      <dsp:spPr>
        <a:xfrm>
          <a:off x="847" y="72290"/>
          <a:ext cx="3305224" cy="1983134"/>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de-DE" sz="4200" kern="1200" dirty="0"/>
            <a:t>Collections</a:t>
          </a:r>
          <a:endParaRPr lang="en-GB" sz="4200" kern="1200" dirty="0"/>
        </a:p>
      </dsp:txBody>
      <dsp:txXfrm>
        <a:off x="847" y="72290"/>
        <a:ext cx="3305224" cy="1983134"/>
      </dsp:txXfrm>
    </dsp:sp>
    <dsp:sp modelId="{643E15E9-CF7A-4580-8353-4F7190DCA304}">
      <dsp:nvSpPr>
        <dsp:cNvPr id="0" name=""/>
        <dsp:cNvSpPr/>
      </dsp:nvSpPr>
      <dsp:spPr>
        <a:xfrm>
          <a:off x="3637441" y="69573"/>
          <a:ext cx="3305224" cy="1983134"/>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de-DE" sz="4200" kern="1200" dirty="0"/>
            <a:t>Tags and non-visible </a:t>
          </a:r>
          <a:r>
            <a:rPr lang="de-DE" sz="4200" kern="1200" dirty="0" err="1"/>
            <a:t>Metadata</a:t>
          </a:r>
          <a:endParaRPr lang="en-GB" sz="4200" kern="1200" dirty="0"/>
        </a:p>
      </dsp:txBody>
      <dsp:txXfrm>
        <a:off x="3637441" y="69573"/>
        <a:ext cx="3305224" cy="1983134"/>
      </dsp:txXfrm>
    </dsp:sp>
    <dsp:sp modelId="{09250486-7F3F-4E72-9634-FF689DAE431B}">
      <dsp:nvSpPr>
        <dsp:cNvPr id="0" name=""/>
        <dsp:cNvSpPr/>
      </dsp:nvSpPr>
      <dsp:spPr>
        <a:xfrm>
          <a:off x="1818720" y="2385947"/>
          <a:ext cx="3305224" cy="1983134"/>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de-DE" sz="4200" kern="1200" dirty="0"/>
            <a:t>Directory </a:t>
          </a:r>
          <a:r>
            <a:rPr lang="de-DE" sz="4200" kern="1200" dirty="0" err="1"/>
            <a:t>Hierachies</a:t>
          </a:r>
          <a:endParaRPr lang="en-GB" sz="4200" kern="1200" dirty="0"/>
        </a:p>
      </dsp:txBody>
      <dsp:txXfrm>
        <a:off x="1818720" y="2385947"/>
        <a:ext cx="3305224" cy="19831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4F369-3328-482E-9729-F5BBA255A025}" type="datetimeFigureOut">
              <a:rPr lang="en-GB" smtClean="0"/>
              <a:t>29/04/2020</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16D00-CE6F-4315-92D5-7C9B9CFBC6A4}" type="slidenum">
              <a:rPr lang="en-GB" smtClean="0"/>
              <a:t>‹Nr.›</a:t>
            </a:fld>
            <a:endParaRPr lang="en-GB"/>
          </a:p>
        </p:txBody>
      </p:sp>
    </p:spTree>
    <p:extLst>
      <p:ext uri="{BB962C8B-B14F-4D97-AF65-F5344CB8AC3E}">
        <p14:creationId xmlns:p14="http://schemas.microsoft.com/office/powerpoint/2010/main" val="1735448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X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BSON"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YA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Fragen bitte immer am Ende der Folie,</a:t>
            </a:r>
          </a:p>
          <a:p>
            <a:r>
              <a:rPr lang="de-DE" dirty="0"/>
              <a:t>Während der live Demo jederzeit.</a:t>
            </a:r>
          </a:p>
          <a:p>
            <a:r>
              <a:rPr lang="de-DE" dirty="0"/>
              <a:t>Manchmal Sprung zwischen Deutsch und Englisch</a:t>
            </a:r>
          </a:p>
          <a:p>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1</a:t>
            </a:fld>
            <a:endParaRPr lang="en-GB"/>
          </a:p>
        </p:txBody>
      </p:sp>
    </p:spTree>
    <p:extLst>
      <p:ext uri="{BB962C8B-B14F-4D97-AF65-F5344CB8AC3E}">
        <p14:creationId xmlns:p14="http://schemas.microsoft.com/office/powerpoint/2010/main" val="2818510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en-GB" dirty="0" err="1"/>
              <a:t>Zentrales</a:t>
            </a:r>
            <a:r>
              <a:rPr lang="en-GB" dirty="0"/>
              <a:t> </a:t>
            </a:r>
            <a:r>
              <a:rPr lang="en-GB" dirty="0" err="1"/>
              <a:t>Konzept</a:t>
            </a:r>
            <a:r>
              <a:rPr lang="en-GB" dirty="0"/>
              <a:t> von Document Stores </a:t>
            </a:r>
            <a:r>
              <a:rPr lang="en-GB" dirty="0" err="1"/>
              <a:t>ist</a:t>
            </a:r>
            <a:r>
              <a:rPr lang="en-GB" dirty="0"/>
              <a:t> das Document.</a:t>
            </a:r>
          </a:p>
          <a:p>
            <a:pPr marL="171450" indent="-171450">
              <a:buFontTx/>
              <a:buChar char="-"/>
            </a:pPr>
            <a:r>
              <a:rPr lang="en-GB" dirty="0"/>
              <a:t>Document stores </a:t>
            </a:r>
            <a:r>
              <a:rPr lang="en-GB" dirty="0" err="1"/>
              <a:t>haben</a:t>
            </a:r>
            <a:r>
              <a:rPr lang="en-GB" dirty="0"/>
              <a:t> oft </a:t>
            </a:r>
            <a:r>
              <a:rPr lang="en-GB" dirty="0" err="1"/>
              <a:t>eine</a:t>
            </a:r>
            <a:r>
              <a:rPr lang="en-GB" dirty="0"/>
              <a:t> Art von </a:t>
            </a:r>
            <a:r>
              <a:rPr lang="en-GB" dirty="0" err="1"/>
              <a:t>Api</a:t>
            </a:r>
            <a:r>
              <a:rPr lang="en-GB" dirty="0"/>
              <a:t> </a:t>
            </a:r>
          </a:p>
          <a:p>
            <a:pPr marL="171450" indent="-171450">
              <a:buFontTx/>
              <a:buChar char="-"/>
            </a:pPr>
            <a:r>
              <a:rPr lang="en-GB" dirty="0" err="1"/>
              <a:t>Beispiele</a:t>
            </a:r>
            <a:r>
              <a:rPr lang="en-GB" dirty="0"/>
              <a:t> </a:t>
            </a:r>
            <a:r>
              <a:rPr lang="en-GB" dirty="0" err="1"/>
              <a:t>für</a:t>
            </a:r>
            <a:r>
              <a:rPr lang="en-GB" dirty="0"/>
              <a:t> Document Stores</a:t>
            </a:r>
          </a:p>
          <a:p>
            <a:pPr marL="171450" indent="-171450">
              <a:buFontTx/>
              <a:buChar char="-"/>
            </a:pPr>
            <a:endParaRPr lang="en-GB" dirty="0"/>
          </a:p>
          <a:p>
            <a:pPr marL="228600" indent="-228600">
              <a:buAutoNum type="arabicPeriod"/>
            </a:pPr>
            <a:endParaRPr lang="en-GB" dirty="0"/>
          </a:p>
          <a:p>
            <a:pPr marL="228600" indent="-228600">
              <a:buAutoNum type="arabicPeriod"/>
            </a:pPr>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2</a:t>
            </a:fld>
            <a:endParaRPr lang="en-GB"/>
          </a:p>
        </p:txBody>
      </p:sp>
    </p:spTree>
    <p:extLst>
      <p:ext uri="{BB962C8B-B14F-4D97-AF65-F5344CB8AC3E}">
        <p14:creationId xmlns:p14="http://schemas.microsoft.com/office/powerpoint/2010/main" val="3533041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en-GB" dirty="0"/>
              <a:t>The central concept of a document-oriented database is the notion of a </a:t>
            </a:r>
            <a:r>
              <a:rPr lang="en-GB" i="1" dirty="0"/>
              <a:t>document</a:t>
            </a:r>
            <a:r>
              <a:rPr lang="en-GB" dirty="0"/>
              <a:t>. While each document-oriented database </a:t>
            </a:r>
            <a:r>
              <a:rPr lang="en-GB" b="1" dirty="0"/>
              <a:t>implementation differs</a:t>
            </a:r>
            <a:r>
              <a:rPr lang="en-GB" dirty="0"/>
              <a:t> on the details of this definition, in general, they all assume </a:t>
            </a:r>
            <a:r>
              <a:rPr lang="en-GB" b="1" dirty="0"/>
              <a:t>documents encapsulate and  encode data (or information) in some standard format</a:t>
            </a:r>
            <a:r>
              <a:rPr lang="en-GB" dirty="0"/>
              <a:t> or encoding. Encodings in use include </a:t>
            </a:r>
            <a:r>
              <a:rPr lang="en-GB" dirty="0">
                <a:hlinkClick r:id="rId3" tooltip="XML"/>
              </a:rPr>
              <a:t>XML</a:t>
            </a:r>
            <a:r>
              <a:rPr lang="en-GB" dirty="0"/>
              <a:t>, </a:t>
            </a:r>
            <a:r>
              <a:rPr lang="en-GB" dirty="0">
                <a:hlinkClick r:id="rId4" tooltip="YAML"/>
              </a:rPr>
              <a:t>YAML</a:t>
            </a:r>
            <a:r>
              <a:rPr lang="en-GB" dirty="0"/>
              <a:t>, </a:t>
            </a:r>
            <a:r>
              <a:rPr lang="en-GB" dirty="0">
                <a:hlinkClick r:id="rId5" tooltip="JSON"/>
              </a:rPr>
              <a:t>JSON</a:t>
            </a:r>
            <a:r>
              <a:rPr lang="en-GB" dirty="0"/>
              <a:t>, as well as binary forms like </a:t>
            </a:r>
            <a:r>
              <a:rPr lang="en-GB" dirty="0">
                <a:hlinkClick r:id="rId6" tooltip="BSON"/>
              </a:rPr>
              <a:t>BSON</a:t>
            </a:r>
            <a:r>
              <a:rPr lang="en-GB" dirty="0"/>
              <a:t>. </a:t>
            </a:r>
          </a:p>
          <a:p>
            <a:pPr marL="228600" indent="-228600">
              <a:buAutoNum type="arabicPeriod"/>
            </a:pPr>
            <a:r>
              <a:rPr lang="en-GB" dirty="0" err="1"/>
              <a:t>Ähnlichkeit</a:t>
            </a:r>
            <a:r>
              <a:rPr lang="en-GB" dirty="0"/>
              <a:t> </a:t>
            </a:r>
            <a:r>
              <a:rPr lang="en-GB" dirty="0" err="1"/>
              <a:t>zu</a:t>
            </a:r>
            <a:r>
              <a:rPr lang="en-GB" dirty="0"/>
              <a:t> </a:t>
            </a:r>
            <a:r>
              <a:rPr lang="en-GB" dirty="0" err="1"/>
              <a:t>einem</a:t>
            </a:r>
            <a:r>
              <a:rPr lang="en-GB" dirty="0"/>
              <a:t> </a:t>
            </a:r>
            <a:r>
              <a:rPr lang="en-GB" b="1" dirty="0" err="1"/>
              <a:t>Objekt</a:t>
            </a:r>
            <a:r>
              <a:rPr lang="en-GB" b="1" dirty="0"/>
              <a:t> </a:t>
            </a:r>
            <a:r>
              <a:rPr lang="en-GB" b="0" dirty="0" err="1"/>
              <a:t>aus</a:t>
            </a:r>
            <a:r>
              <a:rPr lang="en-GB" b="0" dirty="0"/>
              <a:t> der </a:t>
            </a:r>
            <a:r>
              <a:rPr lang="en-GB" b="0" dirty="0" err="1"/>
              <a:t>Objekt</a:t>
            </a:r>
            <a:r>
              <a:rPr lang="en-GB" b="0" dirty="0"/>
              <a:t> </a:t>
            </a:r>
            <a:r>
              <a:rPr lang="en-GB" b="0" dirty="0" err="1"/>
              <a:t>orientierten</a:t>
            </a:r>
            <a:r>
              <a:rPr lang="en-GB" b="0" dirty="0"/>
              <a:t> </a:t>
            </a:r>
            <a:r>
              <a:rPr lang="en-GB" b="0" dirty="0" err="1"/>
              <a:t>Programmierung</a:t>
            </a:r>
            <a:endParaRPr lang="en-GB" b="1" dirty="0"/>
          </a:p>
          <a:p>
            <a:pPr marL="228600" indent="-228600">
              <a:buAutoNum type="arabicPeriod" startAt="3"/>
            </a:pPr>
            <a:r>
              <a:rPr lang="en-GB" dirty="0" err="1"/>
              <a:t>Jedes</a:t>
            </a:r>
            <a:r>
              <a:rPr lang="en-GB" dirty="0"/>
              <a:t> </a:t>
            </a:r>
            <a:r>
              <a:rPr lang="en-GB" dirty="0" err="1"/>
              <a:t>Dokument</a:t>
            </a:r>
            <a:r>
              <a:rPr lang="en-GB" dirty="0"/>
              <a:t> </a:t>
            </a:r>
            <a:r>
              <a:rPr lang="en-GB" dirty="0" err="1"/>
              <a:t>bekommt</a:t>
            </a:r>
            <a:r>
              <a:rPr lang="en-GB" dirty="0"/>
              <a:t> </a:t>
            </a:r>
            <a:r>
              <a:rPr lang="en-GB" dirty="0" err="1"/>
              <a:t>eine</a:t>
            </a:r>
            <a:r>
              <a:rPr lang="en-GB" dirty="0"/>
              <a:t> </a:t>
            </a:r>
            <a:r>
              <a:rPr lang="en-GB" dirty="0" err="1"/>
              <a:t>eindeutige</a:t>
            </a:r>
            <a:r>
              <a:rPr lang="en-GB" dirty="0"/>
              <a:t> ID </a:t>
            </a:r>
            <a:r>
              <a:rPr lang="en-GB" dirty="0" err="1"/>
              <a:t>mit</a:t>
            </a:r>
            <a:r>
              <a:rPr lang="en-GB" dirty="0"/>
              <a:t> der es </a:t>
            </a:r>
            <a:r>
              <a:rPr lang="en-GB" dirty="0" err="1"/>
              <a:t>eindeutig</a:t>
            </a:r>
            <a:r>
              <a:rPr lang="en-GB" dirty="0"/>
              <a:t> </a:t>
            </a:r>
            <a:r>
              <a:rPr lang="en-GB" dirty="0" err="1"/>
              <a:t>identifiziert</a:t>
            </a:r>
            <a:r>
              <a:rPr lang="en-GB" dirty="0"/>
              <a:t> </a:t>
            </a:r>
            <a:r>
              <a:rPr lang="en-GB" dirty="0" err="1"/>
              <a:t>werden</a:t>
            </a:r>
            <a:r>
              <a:rPr lang="en-GB" dirty="0"/>
              <a:t> </a:t>
            </a:r>
            <a:r>
              <a:rPr lang="en-GB" dirty="0" err="1"/>
              <a:t>kann</a:t>
            </a:r>
            <a:r>
              <a:rPr lang="en-GB" dirty="0"/>
              <a:t>.</a:t>
            </a:r>
          </a:p>
          <a:p>
            <a:pPr marL="228600" indent="-228600">
              <a:buAutoNum type="arabicPeriod" startAt="3"/>
            </a:pPr>
            <a:r>
              <a:rPr lang="en-GB" dirty="0" err="1"/>
              <a:t>Können</a:t>
            </a:r>
            <a:r>
              <a:rPr lang="en-GB" dirty="0"/>
              <a:t> </a:t>
            </a:r>
            <a:r>
              <a:rPr lang="en-GB" dirty="0" err="1"/>
              <a:t>Metadaten</a:t>
            </a:r>
            <a:r>
              <a:rPr lang="en-GB" dirty="0"/>
              <a:t> </a:t>
            </a:r>
            <a:r>
              <a:rPr lang="en-GB" dirty="0" err="1"/>
              <a:t>enthalten</a:t>
            </a:r>
            <a:endParaRPr lang="en-GB" dirty="0"/>
          </a:p>
          <a:p>
            <a:pPr marL="228600" indent="-228600">
              <a:buAutoNum type="arabicPeriod" startAt="3"/>
            </a:pPr>
            <a:r>
              <a:rPr lang="en-GB" dirty="0"/>
              <a:t>Sind </a:t>
            </a:r>
            <a:r>
              <a:rPr lang="en-GB" dirty="0" err="1"/>
              <a:t>somit</a:t>
            </a:r>
            <a:r>
              <a:rPr lang="en-GB" dirty="0"/>
              <a:t> semi </a:t>
            </a:r>
            <a:r>
              <a:rPr lang="en-GB" dirty="0" err="1"/>
              <a:t>strukturiert</a:t>
            </a:r>
            <a:r>
              <a:rPr lang="en-GB" dirty="0"/>
              <a:t>. </a:t>
            </a:r>
          </a:p>
          <a:p>
            <a:pPr marL="228600" indent="-228600">
              <a:buAutoNum type="arabicPeriod" startAt="3"/>
            </a:pPr>
            <a:r>
              <a:rPr lang="en-GB" dirty="0" err="1"/>
              <a:t>Extrembeispiel</a:t>
            </a:r>
            <a:r>
              <a:rPr lang="en-GB" dirty="0"/>
              <a:t> Document Store:  key </a:t>
            </a:r>
            <a:r>
              <a:rPr lang="en-GB" dirty="0" err="1"/>
              <a:t>aus</a:t>
            </a:r>
            <a:r>
              <a:rPr lang="en-GB" dirty="0"/>
              <a:t> </a:t>
            </a:r>
            <a:r>
              <a:rPr lang="en-GB" dirty="0" err="1"/>
              <a:t>zahlen</a:t>
            </a:r>
            <a:r>
              <a:rPr lang="en-GB" dirty="0"/>
              <a:t> </a:t>
            </a:r>
            <a:r>
              <a:rPr lang="en-GB" dirty="0" err="1"/>
              <a:t>mit</a:t>
            </a:r>
            <a:r>
              <a:rPr lang="en-GB" dirty="0"/>
              <a:t> plain text</a:t>
            </a:r>
          </a:p>
          <a:p>
            <a:pPr marL="228600" indent="-228600">
              <a:buAutoNum type="arabicPeriod" startAt="3"/>
            </a:pPr>
            <a:r>
              <a:rPr lang="en-GB" dirty="0" err="1"/>
              <a:t>Spezialisierte</a:t>
            </a:r>
            <a:r>
              <a:rPr lang="en-GB" dirty="0"/>
              <a:t> Key-Value </a:t>
            </a:r>
            <a:r>
              <a:rPr lang="en-GB" dirty="0" err="1"/>
              <a:t>Datenbank</a:t>
            </a:r>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4</a:t>
            </a:fld>
            <a:endParaRPr lang="en-GB"/>
          </a:p>
        </p:txBody>
      </p:sp>
    </p:spTree>
    <p:extLst>
      <p:ext uri="{BB962C8B-B14F-4D97-AF65-F5344CB8AC3E}">
        <p14:creationId xmlns:p14="http://schemas.microsoft.com/office/powerpoint/2010/main" val="2180506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Basis für persistente Datenspeicherung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Kommt euch das bekannt vor? Tipp: Denkt an das Internet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Eben keine Konsistenz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5</a:t>
            </a:fld>
            <a:endParaRPr lang="en-GB"/>
          </a:p>
        </p:txBody>
      </p:sp>
    </p:spTree>
    <p:extLst>
      <p:ext uri="{BB962C8B-B14F-4D97-AF65-F5344CB8AC3E}">
        <p14:creationId xmlns:p14="http://schemas.microsoft.com/office/powerpoint/2010/main" val="3179896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Document</a:t>
            </a:r>
            <a:r>
              <a:rPr lang="de-DE" dirty="0"/>
              <a:t> Stores nutzen eine REST API um ihre Daten zu Verfügung zu stellen. </a:t>
            </a:r>
          </a:p>
          <a:p>
            <a:pPr marL="171450" indent="-171450">
              <a:buFontTx/>
              <a:buChar char="-"/>
            </a:pPr>
            <a:r>
              <a:rPr lang="de-DE" dirty="0"/>
              <a:t>Meist besitzen sie eine integrierte Abfragesprache die einfach eine normale Programmiersprache ist.</a:t>
            </a:r>
          </a:p>
          <a:p>
            <a:pPr marL="171450" indent="-171450">
              <a:buFontTx/>
              <a:buChar char="-"/>
            </a:pPr>
            <a:r>
              <a:rPr lang="de-DE" dirty="0"/>
              <a:t>Aggregationen werden ebenfalls über Datenstrukturen getätigt und sind nicht direkt in der Abfragesprache integriert.</a:t>
            </a:r>
          </a:p>
          <a:p>
            <a:pPr marL="171450" indent="-171450">
              <a:buFontTx/>
              <a:buChar char="-"/>
            </a:pPr>
            <a:r>
              <a:rPr lang="de-DE" dirty="0"/>
              <a:t>Oft web </a:t>
            </a:r>
            <a:r>
              <a:rPr lang="de-DE" dirty="0" err="1"/>
              <a:t>fokusiert</a:t>
            </a:r>
            <a:endParaRPr lang="de-DE" dirty="0"/>
          </a:p>
          <a:p>
            <a:pPr marL="171450" indent="-171450">
              <a:buFontTx/>
              <a:buChar char="-"/>
            </a:pPr>
            <a:endParaRPr lang="de-DE" dirty="0"/>
          </a:p>
          <a:p>
            <a:pPr marL="171450" indent="-171450">
              <a:buFontTx/>
              <a:buChar char="-"/>
            </a:pPr>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6</a:t>
            </a:fld>
            <a:endParaRPr lang="en-GB"/>
          </a:p>
        </p:txBody>
      </p:sp>
    </p:spTree>
    <p:extLst>
      <p:ext uri="{BB962C8B-B14F-4D97-AF65-F5344CB8AC3E}">
        <p14:creationId xmlns:p14="http://schemas.microsoft.com/office/powerpoint/2010/main" val="16400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Variiert wieder je nach Implementierung, da es kein hartes Datenmodell gibt.</a:t>
            </a:r>
          </a:p>
          <a:p>
            <a:pPr marL="171450" indent="-171450">
              <a:buFontTx/>
              <a:buChar char="-"/>
            </a:pPr>
            <a:r>
              <a:rPr lang="de-DE" dirty="0"/>
              <a:t>Collections: Ähnliche Dokumente werden in einer Collection gruppiert Müssen aber nicht den selben Aufbau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Tags and non-visible </a:t>
            </a:r>
            <a:r>
              <a:rPr lang="de-DE" dirty="0" err="1"/>
              <a:t>metadata</a:t>
            </a:r>
            <a:r>
              <a:rPr lang="en-GB" dirty="0"/>
              <a:t>: Das </a:t>
            </a:r>
            <a:r>
              <a:rPr lang="en-GB" dirty="0" err="1"/>
              <a:t>Datenbanksystem</a:t>
            </a:r>
            <a:r>
              <a:rPr lang="en-GB" dirty="0"/>
              <a:t> </a:t>
            </a:r>
            <a:r>
              <a:rPr lang="en-GB" dirty="0" err="1"/>
              <a:t>definiert</a:t>
            </a:r>
            <a:r>
              <a:rPr lang="en-GB" dirty="0"/>
              <a:t> </a:t>
            </a:r>
            <a:r>
              <a:rPr lang="en-GB" dirty="0" err="1"/>
              <a:t>metadaten</a:t>
            </a:r>
            <a:r>
              <a:rPr lang="en-GB" dirty="0"/>
              <a:t> um </a:t>
            </a:r>
            <a:r>
              <a:rPr lang="en-GB" dirty="0" err="1"/>
              <a:t>dokumente</a:t>
            </a:r>
            <a:r>
              <a:rPr lang="en-GB" dirty="0"/>
              <a:t> </a:t>
            </a:r>
            <a:r>
              <a:rPr lang="en-GB" dirty="0" err="1"/>
              <a:t>besser</a:t>
            </a:r>
            <a:r>
              <a:rPr lang="en-GB" dirty="0"/>
              <a:t> </a:t>
            </a:r>
            <a:r>
              <a:rPr lang="en-GB" dirty="0" err="1"/>
              <a:t>gruppieren</a:t>
            </a:r>
            <a:r>
              <a:rPr lang="en-GB" dirty="0"/>
              <a:t> </a:t>
            </a:r>
            <a:r>
              <a:rPr lang="en-GB" dirty="0" err="1"/>
              <a:t>zu</a:t>
            </a:r>
            <a:r>
              <a:rPr lang="en-GB" dirty="0"/>
              <a:t> </a:t>
            </a:r>
            <a:r>
              <a:rPr lang="en-GB" dirty="0" err="1"/>
              <a:t>können</a:t>
            </a:r>
            <a:r>
              <a:rPr lang="en-GB"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Directory </a:t>
            </a:r>
            <a:r>
              <a:rPr lang="en-GB" dirty="0" err="1"/>
              <a:t>Hierachies</a:t>
            </a:r>
            <a:r>
              <a:rPr lang="en-GB" dirty="0"/>
              <a:t>: </a:t>
            </a:r>
            <a:r>
              <a:rPr lang="en-GB" dirty="0" err="1"/>
              <a:t>Baumstruktur</a:t>
            </a:r>
            <a:r>
              <a:rPr lang="en-GB" dirty="0"/>
              <a:t> der </a:t>
            </a:r>
            <a:r>
              <a:rPr lang="en-GB" dirty="0" err="1"/>
              <a:t>Dokumente</a:t>
            </a:r>
            <a:r>
              <a:rPr lang="en-GB" dirty="0"/>
              <a:t>, </a:t>
            </a:r>
            <a:r>
              <a:rPr lang="en-GB" dirty="0" err="1"/>
              <a:t>ähnlich</a:t>
            </a:r>
            <a:r>
              <a:rPr lang="en-GB" dirty="0"/>
              <a:t> </a:t>
            </a:r>
            <a:r>
              <a:rPr lang="en-GB" dirty="0" err="1"/>
              <a:t>zu</a:t>
            </a:r>
            <a:r>
              <a:rPr lang="en-GB" dirty="0"/>
              <a:t> </a:t>
            </a:r>
            <a:r>
              <a:rPr lang="en-GB" dirty="0" err="1"/>
              <a:t>dateisystemen</a:t>
            </a:r>
            <a:r>
              <a:rPr lang="en-GB"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Können sowohl physische als auch logische </a:t>
            </a:r>
            <a:r>
              <a:rPr lang="de-DE" dirty="0" err="1"/>
              <a:t>Representationen</a:t>
            </a:r>
            <a:r>
              <a:rPr lang="de-DE" dirty="0"/>
              <a:t> sein</a:t>
            </a:r>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7</a:t>
            </a:fld>
            <a:endParaRPr lang="en-GB"/>
          </a:p>
        </p:txBody>
      </p:sp>
    </p:spTree>
    <p:extLst>
      <p:ext uri="{BB962C8B-B14F-4D97-AF65-F5344CB8AC3E}">
        <p14:creationId xmlns:p14="http://schemas.microsoft.com/office/powerpoint/2010/main" val="2844613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4C416D00-CE6F-4315-92D5-7C9B9CFBC6A4}" type="slidenum">
              <a:rPr lang="en-GB" smtClean="0"/>
              <a:t>9</a:t>
            </a:fld>
            <a:endParaRPr lang="en-GB"/>
          </a:p>
        </p:txBody>
      </p:sp>
    </p:spTree>
    <p:extLst>
      <p:ext uri="{BB962C8B-B14F-4D97-AF65-F5344CB8AC3E}">
        <p14:creationId xmlns:p14="http://schemas.microsoft.com/office/powerpoint/2010/main" val="3871959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7B90A75-4A76-48AB-B6EB-37F8ACBE3BA0}" type="datetime1">
              <a:rPr lang="de-DE" smtClean="0"/>
              <a:t>29.04.2020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2169881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ADA4B80-16FB-4731-A2F0-C2139F46DDEB}" type="datetime1">
              <a:rPr lang="de-DE" smtClean="0"/>
              <a:t>29.04.2020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48512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C49D984-4300-4891-B16A-EB5163B0DFE1}" type="datetime1">
              <a:rPr lang="de-DE" smtClean="0"/>
              <a:t>29.04.2020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70632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83FA4E3-C682-41B1-8FC6-CB5CC8B0C444}" type="datetime1">
              <a:rPr lang="de-DE" smtClean="0"/>
              <a:t>29.04.2020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4266479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664F94E-0F7D-4965-BE20-DEC2D1422394}" type="datetime1">
              <a:rPr lang="de-DE" smtClean="0"/>
              <a:t>29.04.2020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505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F5B4B92-C800-4219-880A-B675FE5F5FF4}" type="datetime1">
              <a:rPr lang="de-DE" smtClean="0"/>
              <a:t>29.04.2020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3425681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24DF252-319C-4EE6-AE0A-CCAF511196EF}" type="datetime1">
              <a:rPr lang="de-DE" smtClean="0"/>
              <a:t>29.04.2020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3975649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6CE682-53E9-459E-9B79-6245DE717449}" type="datetime1">
              <a:rPr lang="de-DE" smtClean="0"/>
              <a:t>29.04.2020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255030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umsplatzhalter 6">
            <a:extLst>
              <a:ext uri="{FF2B5EF4-FFF2-40B4-BE49-F238E27FC236}">
                <a16:creationId xmlns:a16="http://schemas.microsoft.com/office/drawing/2014/main" id="{849E31F7-2E35-44DA-A459-8EF2BEF00E2D}"/>
              </a:ext>
            </a:extLst>
          </p:cNvPr>
          <p:cNvSpPr>
            <a:spLocks noGrp="1"/>
          </p:cNvSpPr>
          <p:nvPr>
            <p:ph type="dt" sz="half" idx="10"/>
          </p:nvPr>
        </p:nvSpPr>
        <p:spPr/>
        <p:txBody>
          <a:bodyPr/>
          <a:lstStyle/>
          <a:p>
            <a:fld id="{651B85B5-C028-4797-999F-2256A4317902}" type="datetime1">
              <a:rPr lang="de-DE" smtClean="0"/>
              <a:t>29.04.2020</a:t>
            </a:fld>
            <a:endParaRPr lang="en-GB"/>
          </a:p>
        </p:txBody>
      </p:sp>
      <p:sp>
        <p:nvSpPr>
          <p:cNvPr id="8" name="Fußzeilenplatzhalter 7">
            <a:extLst>
              <a:ext uri="{FF2B5EF4-FFF2-40B4-BE49-F238E27FC236}">
                <a16:creationId xmlns:a16="http://schemas.microsoft.com/office/drawing/2014/main" id="{4F868A09-0306-4D94-9007-4BAE7FF09789}"/>
              </a:ext>
            </a:extLst>
          </p:cNvPr>
          <p:cNvSpPr>
            <a:spLocks noGrp="1"/>
          </p:cNvSpPr>
          <p:nvPr>
            <p:ph type="ftr" sz="quarter" idx="11"/>
          </p:nvPr>
        </p:nvSpPr>
        <p:spPr/>
        <p:txBody>
          <a:bodyPr/>
          <a:lstStyle/>
          <a:p>
            <a:r>
              <a:rPr lang="en-GB"/>
              <a:t>Document Stores - Victor Wolf</a:t>
            </a:r>
          </a:p>
        </p:txBody>
      </p:sp>
      <p:sp>
        <p:nvSpPr>
          <p:cNvPr id="9" name="Foliennummernplatzhalter 8">
            <a:extLst>
              <a:ext uri="{FF2B5EF4-FFF2-40B4-BE49-F238E27FC236}">
                <a16:creationId xmlns:a16="http://schemas.microsoft.com/office/drawing/2014/main" id="{1BE3D0B5-5930-4899-B9BE-B1AAC29515DC}"/>
              </a:ext>
            </a:extLst>
          </p:cNvPr>
          <p:cNvSpPr>
            <a:spLocks noGrp="1"/>
          </p:cNvSpPr>
          <p:nvPr>
            <p:ph type="sldNum" sz="quarter" idx="12"/>
          </p:nvPr>
        </p:nvSpPr>
        <p:spPr/>
        <p:txBody>
          <a:bodyPr/>
          <a:lstStyle/>
          <a:p>
            <a:fld id="{83E1CBDC-688B-449B-A4B9-E4A634A960D0}" type="slidenum">
              <a:rPr lang="en-GB" smtClean="0"/>
              <a:t>‹Nr.›</a:t>
            </a:fld>
            <a:endParaRPr lang="en-GB"/>
          </a:p>
        </p:txBody>
      </p:sp>
      <p:sp>
        <p:nvSpPr>
          <p:cNvPr id="10" name="Titel 9">
            <a:extLst>
              <a:ext uri="{FF2B5EF4-FFF2-40B4-BE49-F238E27FC236}">
                <a16:creationId xmlns:a16="http://schemas.microsoft.com/office/drawing/2014/main" id="{57B2BE61-C273-4E58-A1C0-8556D9AB0C31}"/>
              </a:ext>
            </a:extLst>
          </p:cNvPr>
          <p:cNvSpPr>
            <a:spLocks noGrp="1"/>
          </p:cNvSpPr>
          <p:nvPr>
            <p:ph type="title"/>
          </p:nvPr>
        </p:nvSpPr>
        <p:spPr/>
        <p:txBody>
          <a:bodyPr/>
          <a:lstStyle/>
          <a:p>
            <a:r>
              <a:rPr lang="de-DE"/>
              <a:t>Mastertitelformat bearbeiten</a:t>
            </a:r>
            <a:endParaRPr lang="en-GB"/>
          </a:p>
        </p:txBody>
      </p:sp>
    </p:spTree>
    <p:extLst>
      <p:ext uri="{BB962C8B-B14F-4D97-AF65-F5344CB8AC3E}">
        <p14:creationId xmlns:p14="http://schemas.microsoft.com/office/powerpoint/2010/main" val="126970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17390D7-F58A-4D06-A3A8-3C2BBF3A95A1}" type="datetime1">
              <a:rPr lang="de-DE" smtClean="0"/>
              <a:t>29.04.2020</a:t>
            </a:fld>
            <a:endParaRPr lang="en-GB"/>
          </a:p>
        </p:txBody>
      </p:sp>
      <p:sp>
        <p:nvSpPr>
          <p:cNvPr id="5" name="Footer Placeholder 4"/>
          <p:cNvSpPr>
            <a:spLocks noGrp="1"/>
          </p:cNvSpPr>
          <p:nvPr>
            <p:ph type="ftr" sz="quarter" idx="11"/>
          </p:nvPr>
        </p:nvSpPr>
        <p:spPr/>
        <p:txBody>
          <a:bodyPr/>
          <a:lstStyle/>
          <a:p>
            <a:r>
              <a:rPr lang="en-GB"/>
              <a:t>Document Stores - Victor Wolf</a:t>
            </a:r>
          </a:p>
        </p:txBody>
      </p:sp>
      <p:sp>
        <p:nvSpPr>
          <p:cNvPr id="6" name="Slide Number Placeholder 5"/>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361267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BCC4A76-046E-43E7-8779-7FFDFD15A82A}" type="datetime1">
              <a:rPr lang="de-DE" smtClean="0"/>
              <a:t>29.04.2020</a:t>
            </a:fld>
            <a:endParaRPr lang="en-GB"/>
          </a:p>
        </p:txBody>
      </p:sp>
      <p:sp>
        <p:nvSpPr>
          <p:cNvPr id="6" name="Footer Placeholder 5"/>
          <p:cNvSpPr>
            <a:spLocks noGrp="1"/>
          </p:cNvSpPr>
          <p:nvPr>
            <p:ph type="ftr" sz="quarter" idx="11"/>
          </p:nvPr>
        </p:nvSpPr>
        <p:spPr/>
        <p:txBody>
          <a:bodyPr/>
          <a:lstStyle/>
          <a:p>
            <a:r>
              <a:rPr lang="en-GB"/>
              <a:t>Document Stores - Victor Wolf</a:t>
            </a:r>
          </a:p>
        </p:txBody>
      </p:sp>
      <p:sp>
        <p:nvSpPr>
          <p:cNvPr id="7" name="Slide Number Placeholder 6"/>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32857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C0B7164-A2FC-4F89-B7FA-8BEFFB794747}" type="datetime1">
              <a:rPr lang="de-DE" smtClean="0"/>
              <a:t>29.04.2020</a:t>
            </a:fld>
            <a:endParaRPr lang="en-GB"/>
          </a:p>
        </p:txBody>
      </p:sp>
      <p:sp>
        <p:nvSpPr>
          <p:cNvPr id="8" name="Footer Placeholder 7"/>
          <p:cNvSpPr>
            <a:spLocks noGrp="1"/>
          </p:cNvSpPr>
          <p:nvPr>
            <p:ph type="ftr" sz="quarter" idx="11"/>
          </p:nvPr>
        </p:nvSpPr>
        <p:spPr/>
        <p:txBody>
          <a:bodyPr/>
          <a:lstStyle/>
          <a:p>
            <a:r>
              <a:rPr lang="en-GB"/>
              <a:t>Document Stores - Victor Wolf</a:t>
            </a:r>
          </a:p>
        </p:txBody>
      </p:sp>
      <p:sp>
        <p:nvSpPr>
          <p:cNvPr id="9" name="Slide Number Placeholder 8"/>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364608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A8C10FF6-C270-4AE3-89E5-4D43699E8F2D}" type="datetime1">
              <a:rPr lang="de-DE" smtClean="0"/>
              <a:t>29.04.2020</a:t>
            </a:fld>
            <a:endParaRPr lang="en-GB"/>
          </a:p>
        </p:txBody>
      </p:sp>
      <p:sp>
        <p:nvSpPr>
          <p:cNvPr id="4" name="Footer Placeholder 3"/>
          <p:cNvSpPr>
            <a:spLocks noGrp="1"/>
          </p:cNvSpPr>
          <p:nvPr>
            <p:ph type="ftr" sz="quarter" idx="11"/>
          </p:nvPr>
        </p:nvSpPr>
        <p:spPr/>
        <p:txBody>
          <a:bodyPr/>
          <a:lstStyle/>
          <a:p>
            <a:r>
              <a:rPr lang="en-GB"/>
              <a:t>Document Stores - Victor Wolf</a:t>
            </a:r>
          </a:p>
        </p:txBody>
      </p:sp>
      <p:sp>
        <p:nvSpPr>
          <p:cNvPr id="5" name="Slide Number Placeholder 4"/>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107045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F62FD-3BF2-4981-B23B-7BDB425B30AD}" type="datetime1">
              <a:rPr lang="de-DE" smtClean="0"/>
              <a:t>29.04.2020</a:t>
            </a:fld>
            <a:endParaRPr lang="en-GB"/>
          </a:p>
        </p:txBody>
      </p:sp>
      <p:sp>
        <p:nvSpPr>
          <p:cNvPr id="3" name="Footer Placeholder 2"/>
          <p:cNvSpPr>
            <a:spLocks noGrp="1"/>
          </p:cNvSpPr>
          <p:nvPr>
            <p:ph type="ftr" sz="quarter" idx="11"/>
          </p:nvPr>
        </p:nvSpPr>
        <p:spPr/>
        <p:txBody>
          <a:bodyPr/>
          <a:lstStyle/>
          <a:p>
            <a:r>
              <a:rPr lang="en-GB"/>
              <a:t>Document Stores - Victor Wolf</a:t>
            </a:r>
          </a:p>
        </p:txBody>
      </p:sp>
      <p:sp>
        <p:nvSpPr>
          <p:cNvPr id="4" name="Slide Number Placeholder 3"/>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2911896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Mastertitelformat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ACC0D2ED-0BE1-47D2-B858-C4EF08BEEA8D}" type="datetime1">
              <a:rPr lang="de-DE" smtClean="0"/>
              <a:t>29.04.2020</a:t>
            </a:fld>
            <a:endParaRPr lang="en-GB"/>
          </a:p>
        </p:txBody>
      </p:sp>
      <p:sp>
        <p:nvSpPr>
          <p:cNvPr id="6" name="Footer Placeholder 5"/>
          <p:cNvSpPr>
            <a:spLocks noGrp="1"/>
          </p:cNvSpPr>
          <p:nvPr>
            <p:ph type="ftr" sz="quarter" idx="11"/>
          </p:nvPr>
        </p:nvSpPr>
        <p:spPr/>
        <p:txBody>
          <a:bodyPr/>
          <a:lstStyle/>
          <a:p>
            <a:r>
              <a:rPr lang="en-GB"/>
              <a:t>Document Stores - Victor Wolf</a:t>
            </a:r>
          </a:p>
        </p:txBody>
      </p:sp>
      <p:sp>
        <p:nvSpPr>
          <p:cNvPr id="7" name="Slide Number Placeholder 6"/>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236176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7555AF90-DF49-480C-B1D7-671A2674DCD0}" type="datetime1">
              <a:rPr lang="de-DE" smtClean="0"/>
              <a:t>29.04.2020</a:t>
            </a:fld>
            <a:endParaRPr lang="en-GB"/>
          </a:p>
        </p:txBody>
      </p:sp>
      <p:sp>
        <p:nvSpPr>
          <p:cNvPr id="6" name="Footer Placeholder 5"/>
          <p:cNvSpPr>
            <a:spLocks noGrp="1"/>
          </p:cNvSpPr>
          <p:nvPr>
            <p:ph type="ftr" sz="quarter" idx="11"/>
          </p:nvPr>
        </p:nvSpPr>
        <p:spPr/>
        <p:txBody>
          <a:bodyPr/>
          <a:lstStyle/>
          <a:p>
            <a:r>
              <a:rPr lang="en-GB"/>
              <a:t>Document Stores - Victor Wolf</a:t>
            </a:r>
          </a:p>
        </p:txBody>
      </p:sp>
      <p:sp>
        <p:nvSpPr>
          <p:cNvPr id="7" name="Slide Number Placeholder 6"/>
          <p:cNvSpPr>
            <a:spLocks noGrp="1"/>
          </p:cNvSpPr>
          <p:nvPr>
            <p:ph type="sldNum" sz="quarter" idx="12"/>
          </p:nvPr>
        </p:nvSpPr>
        <p:spPr/>
        <p:txBody>
          <a:bodyPr/>
          <a:lstStyle/>
          <a:p>
            <a:fld id="{83E1CBDC-688B-449B-A4B9-E4A634A960D0}" type="slidenum">
              <a:rPr lang="en-GB" smtClean="0"/>
              <a:t>‹Nr.›</a:t>
            </a:fld>
            <a:endParaRPr lang="en-GB"/>
          </a:p>
        </p:txBody>
      </p:sp>
    </p:spTree>
    <p:extLst>
      <p:ext uri="{BB962C8B-B14F-4D97-AF65-F5344CB8AC3E}">
        <p14:creationId xmlns:p14="http://schemas.microsoft.com/office/powerpoint/2010/main" val="229120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B23F4D-3B5F-47AA-8FE5-07FBF6AC4100}" type="datetime1">
              <a:rPr lang="de-DE" smtClean="0"/>
              <a:t>29.04.2020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Document Stores - Victor Wolf</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E1CBDC-688B-449B-A4B9-E4A634A960D0}" type="slidenum">
              <a:rPr lang="en-GB" smtClean="0"/>
              <a:t>‹Nr.›</a:t>
            </a:fld>
            <a:endParaRPr lang="en-GB"/>
          </a:p>
        </p:txBody>
      </p:sp>
    </p:spTree>
    <p:extLst>
      <p:ext uri="{BB962C8B-B14F-4D97-AF65-F5344CB8AC3E}">
        <p14:creationId xmlns:p14="http://schemas.microsoft.com/office/powerpoint/2010/main" val="2798021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B88D6C-69A3-4A30-9983-7430E29566E0}"/>
              </a:ext>
            </a:extLst>
          </p:cNvPr>
          <p:cNvSpPr>
            <a:spLocks noGrp="1"/>
          </p:cNvSpPr>
          <p:nvPr>
            <p:ph type="ctrTitle"/>
          </p:nvPr>
        </p:nvSpPr>
        <p:spPr/>
        <p:txBody>
          <a:bodyPr/>
          <a:lstStyle/>
          <a:p>
            <a:r>
              <a:rPr lang="de-DE" dirty="0" err="1"/>
              <a:t>Document</a:t>
            </a:r>
            <a:r>
              <a:rPr lang="de-DE" dirty="0"/>
              <a:t> Stores</a:t>
            </a:r>
            <a:endParaRPr lang="en-GB" dirty="0"/>
          </a:p>
        </p:txBody>
      </p:sp>
      <p:sp>
        <p:nvSpPr>
          <p:cNvPr id="3" name="Untertitel 2">
            <a:extLst>
              <a:ext uri="{FF2B5EF4-FFF2-40B4-BE49-F238E27FC236}">
                <a16:creationId xmlns:a16="http://schemas.microsoft.com/office/drawing/2014/main" id="{FE65F430-3887-4FEC-9242-C6A4A50AA874}"/>
              </a:ext>
            </a:extLst>
          </p:cNvPr>
          <p:cNvSpPr>
            <a:spLocks noGrp="1"/>
          </p:cNvSpPr>
          <p:nvPr>
            <p:ph type="subTitle" idx="1"/>
          </p:nvPr>
        </p:nvSpPr>
        <p:spPr/>
        <p:txBody>
          <a:bodyPr/>
          <a:lstStyle/>
          <a:p>
            <a:r>
              <a:rPr lang="de-DE" dirty="0"/>
              <a:t>Mit Fokus auf MongoDB</a:t>
            </a:r>
            <a:endParaRPr lang="en-GB" dirty="0"/>
          </a:p>
        </p:txBody>
      </p:sp>
    </p:spTree>
    <p:extLst>
      <p:ext uri="{BB962C8B-B14F-4D97-AF65-F5344CB8AC3E}">
        <p14:creationId xmlns:p14="http://schemas.microsoft.com/office/powerpoint/2010/main" val="25840028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9158028-A1FC-412C-979C-678DDE948236}"/>
              </a:ext>
            </a:extLst>
          </p:cNvPr>
          <p:cNvSpPr>
            <a:spLocks noGrp="1"/>
          </p:cNvSpPr>
          <p:nvPr>
            <p:ph type="dt" sz="half" idx="10"/>
          </p:nvPr>
        </p:nvSpPr>
        <p:spPr/>
        <p:txBody>
          <a:bodyPr/>
          <a:lstStyle/>
          <a:p>
            <a:fld id="{651B85B5-C028-4797-999F-2256A4317902}" type="datetime1">
              <a:rPr lang="de-DE" smtClean="0"/>
              <a:t>29.04.2020</a:t>
            </a:fld>
            <a:endParaRPr lang="en-GB"/>
          </a:p>
        </p:txBody>
      </p:sp>
      <p:sp>
        <p:nvSpPr>
          <p:cNvPr id="4" name="Fußzeilenplatzhalter 3">
            <a:extLst>
              <a:ext uri="{FF2B5EF4-FFF2-40B4-BE49-F238E27FC236}">
                <a16:creationId xmlns:a16="http://schemas.microsoft.com/office/drawing/2014/main" id="{2816A040-3C0D-4E9E-B019-256951F6E875}"/>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A25021F6-4207-434D-B278-834D79AE0D3A}"/>
              </a:ext>
            </a:extLst>
          </p:cNvPr>
          <p:cNvSpPr>
            <a:spLocks noGrp="1"/>
          </p:cNvSpPr>
          <p:nvPr>
            <p:ph type="sldNum" sz="quarter" idx="12"/>
          </p:nvPr>
        </p:nvSpPr>
        <p:spPr/>
        <p:txBody>
          <a:bodyPr/>
          <a:lstStyle/>
          <a:p>
            <a:fld id="{83E1CBDC-688B-449B-A4B9-E4A634A960D0}" type="slidenum">
              <a:rPr lang="en-GB" smtClean="0"/>
              <a:t>10</a:t>
            </a:fld>
            <a:endParaRPr lang="en-GB"/>
          </a:p>
        </p:txBody>
      </p:sp>
      <p:sp>
        <p:nvSpPr>
          <p:cNvPr id="6" name="Titel 5">
            <a:extLst>
              <a:ext uri="{FF2B5EF4-FFF2-40B4-BE49-F238E27FC236}">
                <a16:creationId xmlns:a16="http://schemas.microsoft.com/office/drawing/2014/main" id="{F56DF911-8387-4F7F-AF0D-1ABAADE3FA2C}"/>
              </a:ext>
            </a:extLst>
          </p:cNvPr>
          <p:cNvSpPr>
            <a:spLocks noGrp="1"/>
          </p:cNvSpPr>
          <p:nvPr>
            <p:ph type="title"/>
          </p:nvPr>
        </p:nvSpPr>
        <p:spPr/>
        <p:txBody>
          <a:bodyPr/>
          <a:lstStyle/>
          <a:p>
            <a:r>
              <a:rPr lang="de-DE" dirty="0"/>
              <a:t>Beispiele für </a:t>
            </a:r>
            <a:r>
              <a:rPr lang="de-DE" dirty="0" err="1"/>
              <a:t>Document</a:t>
            </a:r>
            <a:r>
              <a:rPr lang="de-DE" dirty="0"/>
              <a:t> Stores - Quiz</a:t>
            </a:r>
            <a:endParaRPr lang="en-GB" dirty="0"/>
          </a:p>
        </p:txBody>
      </p:sp>
      <p:pic>
        <p:nvPicPr>
          <p:cNvPr id="10" name="Inhaltsplatzhalter 9">
            <a:extLst>
              <a:ext uri="{FF2B5EF4-FFF2-40B4-BE49-F238E27FC236}">
                <a16:creationId xmlns:a16="http://schemas.microsoft.com/office/drawing/2014/main" id="{E026328E-90D5-4261-93A1-CED2F97FEBC0}"/>
              </a:ext>
            </a:extLst>
          </p:cNvPr>
          <p:cNvPicPr>
            <a:picLocks noGrp="1" noChangeAspect="1"/>
          </p:cNvPicPr>
          <p:nvPr>
            <p:ph idx="1"/>
          </p:nvPr>
        </p:nvPicPr>
        <p:blipFill>
          <a:blip r:embed="rId2"/>
          <a:stretch>
            <a:fillRect/>
          </a:stretch>
        </p:blipFill>
        <p:spPr>
          <a:xfrm>
            <a:off x="1412490" y="2160588"/>
            <a:ext cx="7127057" cy="3881437"/>
          </a:xfrm>
          <a:prstGeom prst="rect">
            <a:avLst/>
          </a:prstGeom>
        </p:spPr>
      </p:pic>
    </p:spTree>
    <p:extLst>
      <p:ext uri="{BB962C8B-B14F-4D97-AF65-F5344CB8AC3E}">
        <p14:creationId xmlns:p14="http://schemas.microsoft.com/office/powerpoint/2010/main" val="264301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83593D-2B61-417C-B09E-43EC0EBD51CF}"/>
              </a:ext>
            </a:extLst>
          </p:cNvPr>
          <p:cNvSpPr>
            <a:spLocks noGrp="1"/>
          </p:cNvSpPr>
          <p:nvPr>
            <p:ph type="title"/>
          </p:nvPr>
        </p:nvSpPr>
        <p:spPr>
          <a:xfrm>
            <a:off x="677334" y="609600"/>
            <a:ext cx="8596668" cy="1320800"/>
          </a:xfrm>
        </p:spPr>
        <p:txBody>
          <a:bodyPr/>
          <a:lstStyle/>
          <a:p>
            <a:r>
              <a:rPr lang="de-DE" dirty="0"/>
              <a:t>Gliederungen</a:t>
            </a:r>
            <a:endParaRPr lang="en-GB" dirty="0"/>
          </a:p>
        </p:txBody>
      </p:sp>
      <p:sp>
        <p:nvSpPr>
          <p:cNvPr id="3" name="Inhaltsplatzhalter 2">
            <a:extLst>
              <a:ext uri="{FF2B5EF4-FFF2-40B4-BE49-F238E27FC236}">
                <a16:creationId xmlns:a16="http://schemas.microsoft.com/office/drawing/2014/main" id="{0C39DC31-3848-4545-BC3B-6D0EB3C3B578}"/>
              </a:ext>
            </a:extLst>
          </p:cNvPr>
          <p:cNvSpPr>
            <a:spLocks noGrp="1"/>
          </p:cNvSpPr>
          <p:nvPr>
            <p:ph idx="1"/>
          </p:nvPr>
        </p:nvSpPr>
        <p:spPr/>
        <p:txBody>
          <a:bodyPr/>
          <a:lstStyle/>
          <a:p>
            <a:r>
              <a:rPr lang="de-DE" dirty="0"/>
              <a:t>Allgemein</a:t>
            </a:r>
          </a:p>
          <a:p>
            <a:pPr lvl="1"/>
            <a:r>
              <a:rPr lang="de-DE" dirty="0" err="1"/>
              <a:t>Documents</a:t>
            </a:r>
            <a:endParaRPr lang="de-DE" dirty="0"/>
          </a:p>
          <a:p>
            <a:pPr lvl="1"/>
            <a:r>
              <a:rPr lang="de-DE" dirty="0"/>
              <a:t>CRUD Operationen</a:t>
            </a:r>
          </a:p>
          <a:p>
            <a:pPr lvl="1"/>
            <a:r>
              <a:rPr lang="en-GB" dirty="0"/>
              <a:t>API</a:t>
            </a:r>
          </a:p>
          <a:p>
            <a:pPr lvl="1"/>
            <a:r>
              <a:rPr lang="en-GB" dirty="0" err="1"/>
              <a:t>Datenorganisation</a:t>
            </a:r>
            <a:endParaRPr lang="en-GB" dirty="0"/>
          </a:p>
          <a:p>
            <a:pPr lvl="1"/>
            <a:r>
              <a:rPr lang="en-GB" dirty="0" err="1"/>
              <a:t>Replikation</a:t>
            </a:r>
            <a:r>
              <a:rPr lang="en-GB" dirty="0"/>
              <a:t> und </a:t>
            </a:r>
            <a:r>
              <a:rPr lang="de-DE" dirty="0"/>
              <a:t>Partitionierung </a:t>
            </a:r>
          </a:p>
          <a:p>
            <a:pPr lvl="1"/>
            <a:r>
              <a:rPr lang="en-GB" dirty="0" err="1"/>
              <a:t>Beispiele</a:t>
            </a:r>
            <a:r>
              <a:rPr lang="en-GB" dirty="0"/>
              <a:t> </a:t>
            </a:r>
            <a:r>
              <a:rPr lang="en-GB" dirty="0" err="1"/>
              <a:t>für</a:t>
            </a:r>
            <a:r>
              <a:rPr lang="en-GB" dirty="0"/>
              <a:t> Document Stores + Quiz</a:t>
            </a:r>
          </a:p>
          <a:p>
            <a:endParaRPr lang="en-GB" dirty="0"/>
          </a:p>
        </p:txBody>
      </p:sp>
      <p:sp>
        <p:nvSpPr>
          <p:cNvPr id="4" name="Datumsplatzhalter 3">
            <a:extLst>
              <a:ext uri="{FF2B5EF4-FFF2-40B4-BE49-F238E27FC236}">
                <a16:creationId xmlns:a16="http://schemas.microsoft.com/office/drawing/2014/main" id="{00197115-E7EE-40F2-B9AD-49AE9395359A}"/>
              </a:ext>
            </a:extLst>
          </p:cNvPr>
          <p:cNvSpPr>
            <a:spLocks noGrp="1"/>
          </p:cNvSpPr>
          <p:nvPr>
            <p:ph type="dt" sz="half" idx="10"/>
          </p:nvPr>
        </p:nvSpPr>
        <p:spPr/>
        <p:txBody>
          <a:bodyPr/>
          <a:lstStyle/>
          <a:p>
            <a:fld id="{8CEBD795-30DD-4530-9E80-830E82A97703}" type="datetime1">
              <a:rPr lang="de-DE" smtClean="0"/>
              <a:t>29.04.2020</a:t>
            </a:fld>
            <a:endParaRPr lang="en-GB"/>
          </a:p>
        </p:txBody>
      </p:sp>
      <p:sp>
        <p:nvSpPr>
          <p:cNvPr id="5" name="Fußzeilenplatzhalter 4">
            <a:extLst>
              <a:ext uri="{FF2B5EF4-FFF2-40B4-BE49-F238E27FC236}">
                <a16:creationId xmlns:a16="http://schemas.microsoft.com/office/drawing/2014/main" id="{9BEE3D6F-DBA0-43F4-8260-BB20A792ECE9}"/>
              </a:ext>
            </a:extLst>
          </p:cNvPr>
          <p:cNvSpPr>
            <a:spLocks noGrp="1"/>
          </p:cNvSpPr>
          <p:nvPr>
            <p:ph type="ftr" sz="quarter" idx="11"/>
          </p:nvPr>
        </p:nvSpPr>
        <p:spPr/>
        <p:txBody>
          <a:bodyPr/>
          <a:lstStyle/>
          <a:p>
            <a:r>
              <a:rPr lang="en-GB"/>
              <a:t>Document Stores - Victor Wolf</a:t>
            </a:r>
          </a:p>
        </p:txBody>
      </p:sp>
      <p:sp>
        <p:nvSpPr>
          <p:cNvPr id="6" name="Foliennummernplatzhalter 5">
            <a:extLst>
              <a:ext uri="{FF2B5EF4-FFF2-40B4-BE49-F238E27FC236}">
                <a16:creationId xmlns:a16="http://schemas.microsoft.com/office/drawing/2014/main" id="{1E1867FA-DE05-4CF4-9D60-6E610F996FEE}"/>
              </a:ext>
            </a:extLst>
          </p:cNvPr>
          <p:cNvSpPr>
            <a:spLocks noGrp="1"/>
          </p:cNvSpPr>
          <p:nvPr>
            <p:ph type="sldNum" sz="quarter" idx="12"/>
          </p:nvPr>
        </p:nvSpPr>
        <p:spPr/>
        <p:txBody>
          <a:bodyPr/>
          <a:lstStyle/>
          <a:p>
            <a:fld id="{83E1CBDC-688B-449B-A4B9-E4A634A960D0}" type="slidenum">
              <a:rPr lang="en-GB" smtClean="0"/>
              <a:t>2</a:t>
            </a:fld>
            <a:endParaRPr lang="en-GB"/>
          </a:p>
        </p:txBody>
      </p:sp>
    </p:spTree>
    <p:extLst>
      <p:ext uri="{BB962C8B-B14F-4D97-AF65-F5344CB8AC3E}">
        <p14:creationId xmlns:p14="http://schemas.microsoft.com/office/powerpoint/2010/main" val="4231936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2E021B8-5B63-4A36-97A9-E4173249B683}"/>
              </a:ext>
            </a:extLst>
          </p:cNvPr>
          <p:cNvSpPr>
            <a:spLocks noGrp="1"/>
          </p:cNvSpPr>
          <p:nvPr>
            <p:ph idx="1"/>
          </p:nvPr>
        </p:nvSpPr>
        <p:spPr/>
        <p:txBody>
          <a:bodyPr/>
          <a:lstStyle/>
          <a:p>
            <a:r>
              <a:rPr lang="de-DE" dirty="0"/>
              <a:t>MongoDB</a:t>
            </a:r>
          </a:p>
          <a:p>
            <a:pPr lvl="1"/>
            <a:r>
              <a:rPr lang="de-DE" dirty="0"/>
              <a:t>API</a:t>
            </a:r>
          </a:p>
          <a:p>
            <a:pPr lvl="1"/>
            <a:r>
              <a:rPr lang="de-DE" dirty="0"/>
              <a:t>CRUD Operationen</a:t>
            </a:r>
          </a:p>
          <a:p>
            <a:pPr lvl="1"/>
            <a:r>
              <a:rPr lang="de-DE" dirty="0"/>
              <a:t>Aggregationen</a:t>
            </a:r>
          </a:p>
          <a:p>
            <a:pPr lvl="1"/>
            <a:r>
              <a:rPr lang="de-DE" dirty="0"/>
              <a:t>Replikation und </a:t>
            </a:r>
            <a:r>
              <a:rPr lang="de-DE" dirty="0" err="1"/>
              <a:t>Sharding</a:t>
            </a:r>
            <a:endParaRPr lang="de-DE" dirty="0"/>
          </a:p>
          <a:p>
            <a:r>
              <a:rPr lang="de-DE" dirty="0"/>
              <a:t>Live Demo</a:t>
            </a:r>
          </a:p>
          <a:p>
            <a:r>
              <a:rPr lang="de-DE" dirty="0"/>
              <a:t>Quellen</a:t>
            </a:r>
          </a:p>
          <a:p>
            <a:pPr lvl="1"/>
            <a:endParaRPr lang="en-GB" dirty="0"/>
          </a:p>
        </p:txBody>
      </p:sp>
      <p:sp>
        <p:nvSpPr>
          <p:cNvPr id="3" name="Datumsplatzhalter 2">
            <a:extLst>
              <a:ext uri="{FF2B5EF4-FFF2-40B4-BE49-F238E27FC236}">
                <a16:creationId xmlns:a16="http://schemas.microsoft.com/office/drawing/2014/main" id="{22CE1C9E-59C5-48A3-B975-1AAC947AB1CF}"/>
              </a:ext>
            </a:extLst>
          </p:cNvPr>
          <p:cNvSpPr>
            <a:spLocks noGrp="1"/>
          </p:cNvSpPr>
          <p:nvPr>
            <p:ph type="dt" sz="half" idx="10"/>
          </p:nvPr>
        </p:nvSpPr>
        <p:spPr/>
        <p:txBody>
          <a:bodyPr/>
          <a:lstStyle/>
          <a:p>
            <a:fld id="{651B85B5-C028-4797-999F-2256A4317902}" type="datetime1">
              <a:rPr lang="de-DE" smtClean="0"/>
              <a:t>29.04.2020</a:t>
            </a:fld>
            <a:endParaRPr lang="en-GB"/>
          </a:p>
        </p:txBody>
      </p:sp>
      <p:sp>
        <p:nvSpPr>
          <p:cNvPr id="4" name="Fußzeilenplatzhalter 3">
            <a:extLst>
              <a:ext uri="{FF2B5EF4-FFF2-40B4-BE49-F238E27FC236}">
                <a16:creationId xmlns:a16="http://schemas.microsoft.com/office/drawing/2014/main" id="{92F9B8C7-4034-4BEC-AE9C-788D1DD6B137}"/>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293284F8-4362-42B5-94EF-F8ED282797AE}"/>
              </a:ext>
            </a:extLst>
          </p:cNvPr>
          <p:cNvSpPr>
            <a:spLocks noGrp="1"/>
          </p:cNvSpPr>
          <p:nvPr>
            <p:ph type="sldNum" sz="quarter" idx="12"/>
          </p:nvPr>
        </p:nvSpPr>
        <p:spPr/>
        <p:txBody>
          <a:bodyPr/>
          <a:lstStyle/>
          <a:p>
            <a:fld id="{83E1CBDC-688B-449B-A4B9-E4A634A960D0}" type="slidenum">
              <a:rPr lang="en-GB" smtClean="0"/>
              <a:t>3</a:t>
            </a:fld>
            <a:endParaRPr lang="en-GB"/>
          </a:p>
        </p:txBody>
      </p:sp>
      <p:sp>
        <p:nvSpPr>
          <p:cNvPr id="6" name="Titel 5">
            <a:extLst>
              <a:ext uri="{FF2B5EF4-FFF2-40B4-BE49-F238E27FC236}">
                <a16:creationId xmlns:a16="http://schemas.microsoft.com/office/drawing/2014/main" id="{46C1E6CB-A157-4C8A-A7B1-269394D7B37F}"/>
              </a:ext>
            </a:extLst>
          </p:cNvPr>
          <p:cNvSpPr>
            <a:spLocks noGrp="1"/>
          </p:cNvSpPr>
          <p:nvPr>
            <p:ph type="title"/>
          </p:nvPr>
        </p:nvSpPr>
        <p:spPr/>
        <p:txBody>
          <a:bodyPr/>
          <a:lstStyle/>
          <a:p>
            <a:r>
              <a:rPr lang="de-DE" dirty="0"/>
              <a:t>Gliederung</a:t>
            </a:r>
            <a:endParaRPr lang="en-GB" dirty="0"/>
          </a:p>
        </p:txBody>
      </p:sp>
    </p:spTree>
    <p:extLst>
      <p:ext uri="{BB962C8B-B14F-4D97-AF65-F5344CB8AC3E}">
        <p14:creationId xmlns:p14="http://schemas.microsoft.com/office/powerpoint/2010/main" val="1927714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3BC88F3-BBC2-47C9-ADCC-8DD2F7991117}"/>
              </a:ext>
            </a:extLst>
          </p:cNvPr>
          <p:cNvSpPr>
            <a:spLocks noGrp="1"/>
          </p:cNvSpPr>
          <p:nvPr>
            <p:ph type="dt" sz="half" idx="10"/>
          </p:nvPr>
        </p:nvSpPr>
        <p:spPr/>
        <p:txBody>
          <a:bodyPr/>
          <a:lstStyle/>
          <a:p>
            <a:fld id="{651B85B5-C028-4797-999F-2256A4317902}" type="datetime1">
              <a:rPr lang="de-DE" smtClean="0"/>
              <a:t>29.04.2020</a:t>
            </a:fld>
            <a:endParaRPr lang="en-GB"/>
          </a:p>
        </p:txBody>
      </p:sp>
      <p:sp>
        <p:nvSpPr>
          <p:cNvPr id="4" name="Fußzeilenplatzhalter 3">
            <a:extLst>
              <a:ext uri="{FF2B5EF4-FFF2-40B4-BE49-F238E27FC236}">
                <a16:creationId xmlns:a16="http://schemas.microsoft.com/office/drawing/2014/main" id="{562E3685-8B40-43A4-8C15-E4382CA2E5FC}"/>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52CF7081-5A29-42A3-A0EB-A69E601A08A9}"/>
              </a:ext>
            </a:extLst>
          </p:cNvPr>
          <p:cNvSpPr>
            <a:spLocks noGrp="1"/>
          </p:cNvSpPr>
          <p:nvPr>
            <p:ph type="sldNum" sz="quarter" idx="12"/>
          </p:nvPr>
        </p:nvSpPr>
        <p:spPr/>
        <p:txBody>
          <a:bodyPr/>
          <a:lstStyle/>
          <a:p>
            <a:fld id="{83E1CBDC-688B-449B-A4B9-E4A634A960D0}" type="slidenum">
              <a:rPr lang="en-GB" smtClean="0"/>
              <a:t>4</a:t>
            </a:fld>
            <a:endParaRPr lang="en-GB"/>
          </a:p>
        </p:txBody>
      </p:sp>
      <p:sp>
        <p:nvSpPr>
          <p:cNvPr id="6" name="Titel 5">
            <a:extLst>
              <a:ext uri="{FF2B5EF4-FFF2-40B4-BE49-F238E27FC236}">
                <a16:creationId xmlns:a16="http://schemas.microsoft.com/office/drawing/2014/main" id="{B8BDDC2C-4759-4802-BCFC-B15E2F023A84}"/>
              </a:ext>
            </a:extLst>
          </p:cNvPr>
          <p:cNvSpPr>
            <a:spLocks noGrp="1"/>
          </p:cNvSpPr>
          <p:nvPr>
            <p:ph type="title"/>
          </p:nvPr>
        </p:nvSpPr>
        <p:spPr>
          <a:xfrm>
            <a:off x="677334" y="609600"/>
            <a:ext cx="8596668" cy="1320800"/>
          </a:xfrm>
        </p:spPr>
        <p:txBody>
          <a:bodyPr/>
          <a:lstStyle/>
          <a:p>
            <a:r>
              <a:rPr lang="de-DE" dirty="0" err="1"/>
              <a:t>Documents</a:t>
            </a:r>
            <a:endParaRPr lang="en-GB" dirty="0"/>
          </a:p>
        </p:txBody>
      </p:sp>
      <p:sp>
        <p:nvSpPr>
          <p:cNvPr id="9" name="Inhaltsplatzhalter 8">
            <a:extLst>
              <a:ext uri="{FF2B5EF4-FFF2-40B4-BE49-F238E27FC236}">
                <a16:creationId xmlns:a16="http://schemas.microsoft.com/office/drawing/2014/main" id="{AFB19FE1-EC01-4789-A4AB-C8F26EE6C390}"/>
              </a:ext>
            </a:extLst>
          </p:cNvPr>
          <p:cNvSpPr>
            <a:spLocks noGrp="1"/>
          </p:cNvSpPr>
          <p:nvPr>
            <p:ph idx="1"/>
          </p:nvPr>
        </p:nvSpPr>
        <p:spPr/>
        <p:txBody>
          <a:bodyPr/>
          <a:lstStyle/>
          <a:p>
            <a:pPr marL="0" indent="0">
              <a:buNone/>
            </a:pPr>
            <a:r>
              <a:rPr lang="de-DE" dirty="0"/>
              <a:t> </a:t>
            </a:r>
            <a:endParaRPr lang="en-GB" dirty="0"/>
          </a:p>
        </p:txBody>
      </p:sp>
      <p:pic>
        <p:nvPicPr>
          <p:cNvPr id="10" name="Inhaltsplatzhalter 7" descr="Dokument">
            <a:extLst>
              <a:ext uri="{FF2B5EF4-FFF2-40B4-BE49-F238E27FC236}">
                <a16:creationId xmlns:a16="http://schemas.microsoft.com/office/drawing/2014/main" id="{A1EA0149-4FC6-4AC0-B4D4-7C53FD475C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9025" y="2734583"/>
            <a:ext cx="1984828" cy="1984828"/>
          </a:xfrm>
          <a:prstGeom prst="rect">
            <a:avLst/>
          </a:prstGeom>
        </p:spPr>
      </p:pic>
      <p:pic>
        <p:nvPicPr>
          <p:cNvPr id="11" name="Grafik 10">
            <a:extLst>
              <a:ext uri="{FF2B5EF4-FFF2-40B4-BE49-F238E27FC236}">
                <a16:creationId xmlns:a16="http://schemas.microsoft.com/office/drawing/2014/main" id="{662802D8-3DA5-44A8-8A97-84D3AE4050F5}"/>
              </a:ext>
            </a:extLst>
          </p:cNvPr>
          <p:cNvPicPr>
            <a:picLocks noChangeAspect="1"/>
          </p:cNvPicPr>
          <p:nvPr/>
        </p:nvPicPr>
        <p:blipFill>
          <a:blip r:embed="rId5"/>
          <a:stretch>
            <a:fillRect/>
          </a:stretch>
        </p:blipFill>
        <p:spPr>
          <a:xfrm>
            <a:off x="5683787" y="1548735"/>
            <a:ext cx="3590216" cy="1614488"/>
          </a:xfrm>
          <a:prstGeom prst="rect">
            <a:avLst/>
          </a:prstGeom>
        </p:spPr>
      </p:pic>
      <p:sp>
        <p:nvSpPr>
          <p:cNvPr id="12" name="Pfeil: nach links und rechts 11">
            <a:extLst>
              <a:ext uri="{FF2B5EF4-FFF2-40B4-BE49-F238E27FC236}">
                <a16:creationId xmlns:a16="http://schemas.microsoft.com/office/drawing/2014/main" id="{FDBC2C5F-0941-43D7-AE99-84A2CAE5C3C8}"/>
              </a:ext>
            </a:extLst>
          </p:cNvPr>
          <p:cNvSpPr/>
          <p:nvPr/>
        </p:nvSpPr>
        <p:spPr>
          <a:xfrm>
            <a:off x="2961649" y="3502262"/>
            <a:ext cx="1807028" cy="5987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Grafik 12">
            <a:extLst>
              <a:ext uri="{FF2B5EF4-FFF2-40B4-BE49-F238E27FC236}">
                <a16:creationId xmlns:a16="http://schemas.microsoft.com/office/drawing/2014/main" id="{86FB1290-6775-494F-8377-0075FC9AA954}"/>
              </a:ext>
            </a:extLst>
          </p:cNvPr>
          <p:cNvPicPr>
            <a:picLocks noChangeAspect="1"/>
          </p:cNvPicPr>
          <p:nvPr/>
        </p:nvPicPr>
        <p:blipFill>
          <a:blip r:embed="rId6"/>
          <a:stretch>
            <a:fillRect/>
          </a:stretch>
        </p:blipFill>
        <p:spPr>
          <a:xfrm>
            <a:off x="5683077" y="3278317"/>
            <a:ext cx="3590925" cy="2647950"/>
          </a:xfrm>
          <a:prstGeom prst="rect">
            <a:avLst/>
          </a:prstGeom>
        </p:spPr>
      </p:pic>
      <p:pic>
        <p:nvPicPr>
          <p:cNvPr id="15" name="Grafik 14" descr="Schlüssel">
            <a:extLst>
              <a:ext uri="{FF2B5EF4-FFF2-40B4-BE49-F238E27FC236}">
                <a16:creationId xmlns:a16="http://schemas.microsoft.com/office/drawing/2014/main" id="{F711C975-5614-4F2C-911D-0C252CA298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68677" y="1898779"/>
            <a:ext cx="914400" cy="914400"/>
          </a:xfrm>
          <a:prstGeom prst="rect">
            <a:avLst/>
          </a:prstGeom>
        </p:spPr>
      </p:pic>
      <p:pic>
        <p:nvPicPr>
          <p:cNvPr id="17" name="Grafik 16" descr="Schlüssel">
            <a:extLst>
              <a:ext uri="{FF2B5EF4-FFF2-40B4-BE49-F238E27FC236}">
                <a16:creationId xmlns:a16="http://schemas.microsoft.com/office/drawing/2014/main" id="{A2065013-4A97-446D-8531-ABA3243E21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68677" y="4145092"/>
            <a:ext cx="914400" cy="914400"/>
          </a:xfrm>
          <a:prstGeom prst="rect">
            <a:avLst/>
          </a:prstGeom>
        </p:spPr>
      </p:pic>
    </p:spTree>
    <p:extLst>
      <p:ext uri="{BB962C8B-B14F-4D97-AF65-F5344CB8AC3E}">
        <p14:creationId xmlns:p14="http://schemas.microsoft.com/office/powerpoint/2010/main" val="42170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F158D0-181F-4CDF-8556-2592A82F5880}"/>
              </a:ext>
            </a:extLst>
          </p:cNvPr>
          <p:cNvSpPr>
            <a:spLocks noGrp="1"/>
          </p:cNvSpPr>
          <p:nvPr>
            <p:ph type="title"/>
          </p:nvPr>
        </p:nvSpPr>
        <p:spPr/>
        <p:txBody>
          <a:bodyPr/>
          <a:lstStyle/>
          <a:p>
            <a:r>
              <a:rPr lang="de-DE" dirty="0"/>
              <a:t>CRUD </a:t>
            </a:r>
            <a:r>
              <a:rPr lang="de-DE" dirty="0" err="1"/>
              <a:t>Operations</a:t>
            </a:r>
            <a:endParaRPr lang="en-GB" dirty="0"/>
          </a:p>
        </p:txBody>
      </p:sp>
      <p:graphicFrame>
        <p:nvGraphicFramePr>
          <p:cNvPr id="8" name="Inhaltsplatzhalter 7">
            <a:extLst>
              <a:ext uri="{FF2B5EF4-FFF2-40B4-BE49-F238E27FC236}">
                <a16:creationId xmlns:a16="http://schemas.microsoft.com/office/drawing/2014/main" id="{863D47AE-A0D2-4B75-B662-7BCC7E75B9FC}"/>
              </a:ext>
            </a:extLst>
          </p:cNvPr>
          <p:cNvGraphicFramePr>
            <a:graphicFrameLocks noGrp="1"/>
          </p:cNvGraphicFramePr>
          <p:nvPr>
            <p:ph sz="half" idx="1"/>
            <p:extLst>
              <p:ext uri="{D42A27DB-BD31-4B8C-83A1-F6EECF244321}">
                <p14:modId xmlns:p14="http://schemas.microsoft.com/office/powerpoint/2010/main" val="3003340845"/>
              </p:ext>
            </p:extLst>
          </p:nvPr>
        </p:nvGraphicFramePr>
        <p:xfrm>
          <a:off x="677334" y="2160589"/>
          <a:ext cx="4184035" cy="3880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Inhaltsplatzhalter 8">
            <a:extLst>
              <a:ext uri="{FF2B5EF4-FFF2-40B4-BE49-F238E27FC236}">
                <a16:creationId xmlns:a16="http://schemas.microsoft.com/office/drawing/2014/main" id="{CACB441F-CA4F-44B5-83BB-2CCCB3011C0C}"/>
              </a:ext>
            </a:extLst>
          </p:cNvPr>
          <p:cNvGraphicFramePr>
            <a:graphicFrameLocks noGrp="1"/>
          </p:cNvGraphicFramePr>
          <p:nvPr>
            <p:ph sz="half" idx="2"/>
            <p:extLst>
              <p:ext uri="{D42A27DB-BD31-4B8C-83A1-F6EECF244321}">
                <p14:modId xmlns:p14="http://schemas.microsoft.com/office/powerpoint/2010/main" val="1382353049"/>
              </p:ext>
            </p:extLst>
          </p:nvPr>
        </p:nvGraphicFramePr>
        <p:xfrm>
          <a:off x="5089970" y="2160589"/>
          <a:ext cx="4184034" cy="38807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Datumsplatzhalter 4">
            <a:extLst>
              <a:ext uri="{FF2B5EF4-FFF2-40B4-BE49-F238E27FC236}">
                <a16:creationId xmlns:a16="http://schemas.microsoft.com/office/drawing/2014/main" id="{9DB50268-BE9E-4CD6-A6C1-B8119C070EE5}"/>
              </a:ext>
            </a:extLst>
          </p:cNvPr>
          <p:cNvSpPr>
            <a:spLocks noGrp="1"/>
          </p:cNvSpPr>
          <p:nvPr>
            <p:ph type="dt" sz="half" idx="10"/>
          </p:nvPr>
        </p:nvSpPr>
        <p:spPr/>
        <p:txBody>
          <a:bodyPr/>
          <a:lstStyle/>
          <a:p>
            <a:fld id="{0BCC4A76-046E-43E7-8779-7FFDFD15A82A}" type="datetime1">
              <a:rPr lang="de-DE" smtClean="0"/>
              <a:t>29.04.2020</a:t>
            </a:fld>
            <a:endParaRPr lang="en-GB"/>
          </a:p>
        </p:txBody>
      </p:sp>
      <p:sp>
        <p:nvSpPr>
          <p:cNvPr id="6" name="Fußzeilenplatzhalter 5">
            <a:extLst>
              <a:ext uri="{FF2B5EF4-FFF2-40B4-BE49-F238E27FC236}">
                <a16:creationId xmlns:a16="http://schemas.microsoft.com/office/drawing/2014/main" id="{E16A48D2-0F0C-46EF-88D2-293D20E84CE3}"/>
              </a:ext>
            </a:extLst>
          </p:cNvPr>
          <p:cNvSpPr>
            <a:spLocks noGrp="1"/>
          </p:cNvSpPr>
          <p:nvPr>
            <p:ph type="ftr" sz="quarter" idx="11"/>
          </p:nvPr>
        </p:nvSpPr>
        <p:spPr/>
        <p:txBody>
          <a:bodyPr/>
          <a:lstStyle/>
          <a:p>
            <a:r>
              <a:rPr lang="en-GB"/>
              <a:t>Document Stores - Victor Wolf</a:t>
            </a:r>
          </a:p>
        </p:txBody>
      </p:sp>
      <p:sp>
        <p:nvSpPr>
          <p:cNvPr id="7" name="Foliennummernplatzhalter 6">
            <a:extLst>
              <a:ext uri="{FF2B5EF4-FFF2-40B4-BE49-F238E27FC236}">
                <a16:creationId xmlns:a16="http://schemas.microsoft.com/office/drawing/2014/main" id="{FBF98F77-3464-45B8-9505-0ED7C0B7EE34}"/>
              </a:ext>
            </a:extLst>
          </p:cNvPr>
          <p:cNvSpPr>
            <a:spLocks noGrp="1"/>
          </p:cNvSpPr>
          <p:nvPr>
            <p:ph type="sldNum" sz="quarter" idx="12"/>
          </p:nvPr>
        </p:nvSpPr>
        <p:spPr/>
        <p:txBody>
          <a:bodyPr/>
          <a:lstStyle/>
          <a:p>
            <a:fld id="{83E1CBDC-688B-449B-A4B9-E4A634A960D0}" type="slidenum">
              <a:rPr lang="en-GB" smtClean="0"/>
              <a:t>5</a:t>
            </a:fld>
            <a:endParaRPr lang="en-GB"/>
          </a:p>
        </p:txBody>
      </p:sp>
    </p:spTree>
    <p:extLst>
      <p:ext uri="{BB962C8B-B14F-4D97-AF65-F5344CB8AC3E}">
        <p14:creationId xmlns:p14="http://schemas.microsoft.com/office/powerpoint/2010/main" val="349728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ABDED02A-ACDA-4321-9073-6E99AE4BAC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6767" y="1270000"/>
            <a:ext cx="6058746" cy="2743583"/>
          </a:xfrm>
        </p:spPr>
      </p:pic>
      <p:sp>
        <p:nvSpPr>
          <p:cNvPr id="3" name="Datumsplatzhalter 2">
            <a:extLst>
              <a:ext uri="{FF2B5EF4-FFF2-40B4-BE49-F238E27FC236}">
                <a16:creationId xmlns:a16="http://schemas.microsoft.com/office/drawing/2014/main" id="{1BA9BDDD-F39B-4ABB-887B-1018E033AEF7}"/>
              </a:ext>
            </a:extLst>
          </p:cNvPr>
          <p:cNvSpPr>
            <a:spLocks noGrp="1"/>
          </p:cNvSpPr>
          <p:nvPr>
            <p:ph type="dt" sz="half" idx="10"/>
          </p:nvPr>
        </p:nvSpPr>
        <p:spPr/>
        <p:txBody>
          <a:bodyPr/>
          <a:lstStyle/>
          <a:p>
            <a:fld id="{651B85B5-C028-4797-999F-2256A4317902}" type="datetime1">
              <a:rPr lang="de-DE" smtClean="0"/>
              <a:t>29.04.2020</a:t>
            </a:fld>
            <a:endParaRPr lang="en-GB"/>
          </a:p>
        </p:txBody>
      </p:sp>
      <p:sp>
        <p:nvSpPr>
          <p:cNvPr id="4" name="Fußzeilenplatzhalter 3">
            <a:extLst>
              <a:ext uri="{FF2B5EF4-FFF2-40B4-BE49-F238E27FC236}">
                <a16:creationId xmlns:a16="http://schemas.microsoft.com/office/drawing/2014/main" id="{CD85A5F4-338A-4D16-B307-155336C5D4B2}"/>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6F003A14-9C0E-494C-AE8F-5ACEF7D35DA5}"/>
              </a:ext>
            </a:extLst>
          </p:cNvPr>
          <p:cNvSpPr>
            <a:spLocks noGrp="1"/>
          </p:cNvSpPr>
          <p:nvPr>
            <p:ph type="sldNum" sz="quarter" idx="12"/>
          </p:nvPr>
        </p:nvSpPr>
        <p:spPr/>
        <p:txBody>
          <a:bodyPr/>
          <a:lstStyle/>
          <a:p>
            <a:fld id="{83E1CBDC-688B-449B-A4B9-E4A634A960D0}" type="slidenum">
              <a:rPr lang="en-GB" smtClean="0"/>
              <a:t>6</a:t>
            </a:fld>
            <a:endParaRPr lang="en-GB"/>
          </a:p>
        </p:txBody>
      </p:sp>
      <p:sp>
        <p:nvSpPr>
          <p:cNvPr id="6" name="Titel 5">
            <a:extLst>
              <a:ext uri="{FF2B5EF4-FFF2-40B4-BE49-F238E27FC236}">
                <a16:creationId xmlns:a16="http://schemas.microsoft.com/office/drawing/2014/main" id="{172664E4-EC08-4DB2-87D9-F7FDA2F3003F}"/>
              </a:ext>
            </a:extLst>
          </p:cNvPr>
          <p:cNvSpPr>
            <a:spLocks noGrp="1"/>
          </p:cNvSpPr>
          <p:nvPr>
            <p:ph type="title"/>
          </p:nvPr>
        </p:nvSpPr>
        <p:spPr/>
        <p:txBody>
          <a:bodyPr/>
          <a:lstStyle/>
          <a:p>
            <a:r>
              <a:rPr lang="de-DE" dirty="0"/>
              <a:t>API</a:t>
            </a:r>
            <a:endParaRPr lang="en-GB" dirty="0"/>
          </a:p>
        </p:txBody>
      </p:sp>
      <p:sp>
        <p:nvSpPr>
          <p:cNvPr id="10" name="Additionszeichen 9">
            <a:extLst>
              <a:ext uri="{FF2B5EF4-FFF2-40B4-BE49-F238E27FC236}">
                <a16:creationId xmlns:a16="http://schemas.microsoft.com/office/drawing/2014/main" id="{5CEC6471-E5DA-4A25-86B5-125C7EEBBF26}"/>
              </a:ext>
            </a:extLst>
          </p:cNvPr>
          <p:cNvSpPr/>
          <p:nvPr/>
        </p:nvSpPr>
        <p:spPr>
          <a:xfrm>
            <a:off x="3358054" y="3400163"/>
            <a:ext cx="936172" cy="84908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feld 10">
            <a:extLst>
              <a:ext uri="{FF2B5EF4-FFF2-40B4-BE49-F238E27FC236}">
                <a16:creationId xmlns:a16="http://schemas.microsoft.com/office/drawing/2014/main" id="{90B47A81-66F4-4D53-A827-5D732BE54A92}"/>
              </a:ext>
            </a:extLst>
          </p:cNvPr>
          <p:cNvSpPr txBox="1"/>
          <p:nvPr/>
        </p:nvSpPr>
        <p:spPr>
          <a:xfrm>
            <a:off x="677334" y="4604657"/>
            <a:ext cx="6629400" cy="646331"/>
          </a:xfrm>
          <a:prstGeom prst="rect">
            <a:avLst/>
          </a:prstGeom>
          <a:noFill/>
        </p:spPr>
        <p:txBody>
          <a:bodyPr wrap="square" rtlCol="0">
            <a:spAutoFit/>
          </a:bodyPr>
          <a:lstStyle/>
          <a:p>
            <a:r>
              <a:rPr lang="de-DE" dirty="0"/>
              <a:t>Abfragesprache und/oder Treiber für andere Programmiersprachen</a:t>
            </a:r>
            <a:endParaRPr lang="en-GB" dirty="0"/>
          </a:p>
        </p:txBody>
      </p:sp>
    </p:spTree>
    <p:extLst>
      <p:ext uri="{BB962C8B-B14F-4D97-AF65-F5344CB8AC3E}">
        <p14:creationId xmlns:p14="http://schemas.microsoft.com/office/powerpoint/2010/main" val="1240433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D7B2F10-388A-497C-AD67-CC4B0AED2677}"/>
              </a:ext>
            </a:extLst>
          </p:cNvPr>
          <p:cNvSpPr>
            <a:spLocks noGrp="1"/>
          </p:cNvSpPr>
          <p:nvPr>
            <p:ph idx="1"/>
          </p:nvPr>
        </p:nvSpPr>
        <p:spPr/>
        <p:txBody>
          <a:bodyPr/>
          <a:lstStyle/>
          <a:p>
            <a:endParaRPr lang="en-GB" dirty="0"/>
          </a:p>
        </p:txBody>
      </p:sp>
      <p:sp>
        <p:nvSpPr>
          <p:cNvPr id="3" name="Datumsplatzhalter 2">
            <a:extLst>
              <a:ext uri="{FF2B5EF4-FFF2-40B4-BE49-F238E27FC236}">
                <a16:creationId xmlns:a16="http://schemas.microsoft.com/office/drawing/2014/main" id="{376B55F5-D92B-489C-A207-DD9F807509DF}"/>
              </a:ext>
            </a:extLst>
          </p:cNvPr>
          <p:cNvSpPr>
            <a:spLocks noGrp="1"/>
          </p:cNvSpPr>
          <p:nvPr>
            <p:ph type="dt" sz="half" idx="10"/>
          </p:nvPr>
        </p:nvSpPr>
        <p:spPr/>
        <p:txBody>
          <a:bodyPr/>
          <a:lstStyle/>
          <a:p>
            <a:fld id="{651B85B5-C028-4797-999F-2256A4317902}" type="datetime1">
              <a:rPr lang="de-DE" smtClean="0"/>
              <a:t>29.04.2020</a:t>
            </a:fld>
            <a:endParaRPr lang="en-GB"/>
          </a:p>
        </p:txBody>
      </p:sp>
      <p:sp>
        <p:nvSpPr>
          <p:cNvPr id="4" name="Fußzeilenplatzhalter 3">
            <a:extLst>
              <a:ext uri="{FF2B5EF4-FFF2-40B4-BE49-F238E27FC236}">
                <a16:creationId xmlns:a16="http://schemas.microsoft.com/office/drawing/2014/main" id="{2ED72962-3DF6-4786-AFB8-8E7D1B3ADF17}"/>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5D145F24-E825-42A1-8DF3-03B99822FDAB}"/>
              </a:ext>
            </a:extLst>
          </p:cNvPr>
          <p:cNvSpPr>
            <a:spLocks noGrp="1"/>
          </p:cNvSpPr>
          <p:nvPr>
            <p:ph type="sldNum" sz="quarter" idx="12"/>
          </p:nvPr>
        </p:nvSpPr>
        <p:spPr/>
        <p:txBody>
          <a:bodyPr/>
          <a:lstStyle/>
          <a:p>
            <a:fld id="{83E1CBDC-688B-449B-A4B9-E4A634A960D0}" type="slidenum">
              <a:rPr lang="en-GB" smtClean="0"/>
              <a:t>7</a:t>
            </a:fld>
            <a:endParaRPr lang="en-GB"/>
          </a:p>
        </p:txBody>
      </p:sp>
      <p:sp>
        <p:nvSpPr>
          <p:cNvPr id="6" name="Titel 5">
            <a:extLst>
              <a:ext uri="{FF2B5EF4-FFF2-40B4-BE49-F238E27FC236}">
                <a16:creationId xmlns:a16="http://schemas.microsoft.com/office/drawing/2014/main" id="{6D0A04CC-37E1-4D7A-875C-6CD1781B91FE}"/>
              </a:ext>
            </a:extLst>
          </p:cNvPr>
          <p:cNvSpPr>
            <a:spLocks noGrp="1"/>
          </p:cNvSpPr>
          <p:nvPr>
            <p:ph type="title"/>
          </p:nvPr>
        </p:nvSpPr>
        <p:spPr/>
        <p:txBody>
          <a:bodyPr/>
          <a:lstStyle/>
          <a:p>
            <a:r>
              <a:rPr lang="en-GB" dirty="0" err="1"/>
              <a:t>Datenorganisation</a:t>
            </a:r>
            <a:br>
              <a:rPr lang="en-GB" dirty="0"/>
            </a:br>
            <a:endParaRPr lang="en-GB" dirty="0"/>
          </a:p>
        </p:txBody>
      </p:sp>
      <p:graphicFrame>
        <p:nvGraphicFramePr>
          <p:cNvPr id="7" name="Diagramm 6">
            <a:extLst>
              <a:ext uri="{FF2B5EF4-FFF2-40B4-BE49-F238E27FC236}">
                <a16:creationId xmlns:a16="http://schemas.microsoft.com/office/drawing/2014/main" id="{3F45E215-35F6-48A4-ACD5-0D48D20EE01D}"/>
              </a:ext>
            </a:extLst>
          </p:cNvPr>
          <p:cNvGraphicFramePr/>
          <p:nvPr>
            <p:extLst>
              <p:ext uri="{D42A27DB-BD31-4B8C-83A1-F6EECF244321}">
                <p14:modId xmlns:p14="http://schemas.microsoft.com/office/powerpoint/2010/main" val="3273545391"/>
              </p:ext>
            </p:extLst>
          </p:nvPr>
        </p:nvGraphicFramePr>
        <p:xfrm>
          <a:off x="1504335" y="1599990"/>
          <a:ext cx="6942666" cy="4441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43391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FC4AE16-73FA-45D4-AAE2-AC400897FE9E}"/>
              </a:ext>
            </a:extLst>
          </p:cNvPr>
          <p:cNvSpPr>
            <a:spLocks noGrp="1"/>
          </p:cNvSpPr>
          <p:nvPr>
            <p:ph idx="1"/>
          </p:nvPr>
        </p:nvSpPr>
        <p:spPr/>
        <p:txBody>
          <a:bodyPr>
            <a:normAutofit fontScale="92500" lnSpcReduction="10000"/>
          </a:bodyPr>
          <a:lstStyle/>
          <a:p>
            <a:pPr marL="0" indent="0">
              <a:buNone/>
            </a:pPr>
            <a:r>
              <a:rPr lang="en-GB" i="1" dirty="0"/>
              <a:t>“The NoSQL movement is motivated by horizontal scalability to leverage clusters of commodity hardware and minimization of the impedance mismatch between the data model of the application and the database. Horizontal scalability is addressed through partitioning and replication”</a:t>
            </a:r>
          </a:p>
          <a:p>
            <a:pPr marL="0" indent="0">
              <a:buNone/>
            </a:pPr>
            <a:endParaRPr lang="en-GB" i="1" dirty="0"/>
          </a:p>
          <a:p>
            <a:pPr marL="0" indent="0">
              <a:buNone/>
            </a:pPr>
            <a:endParaRPr lang="en-GB" i="1" dirty="0"/>
          </a:p>
          <a:p>
            <a:pPr marL="0" indent="0">
              <a:buNone/>
            </a:pPr>
            <a:r>
              <a:rPr lang="en-GB" dirty="0"/>
              <a:t>-&gt; </a:t>
            </a:r>
            <a:r>
              <a:rPr lang="en-GB" dirty="0" err="1"/>
              <a:t>Dokumente</a:t>
            </a:r>
            <a:r>
              <a:rPr lang="en-GB" dirty="0"/>
              <a:t> </a:t>
            </a:r>
            <a:r>
              <a:rPr lang="en-GB" dirty="0" err="1"/>
              <a:t>sind</a:t>
            </a:r>
            <a:r>
              <a:rPr lang="en-GB" dirty="0"/>
              <a:t> in </a:t>
            </a:r>
            <a:r>
              <a:rPr lang="en-GB" dirty="0" err="1"/>
              <a:t>sich</a:t>
            </a:r>
            <a:r>
              <a:rPr lang="en-GB" dirty="0"/>
              <a:t> </a:t>
            </a:r>
            <a:r>
              <a:rPr lang="en-GB" dirty="0" err="1"/>
              <a:t>konsistent</a:t>
            </a:r>
            <a:endParaRPr lang="en-GB" dirty="0"/>
          </a:p>
          <a:p>
            <a:pPr marL="0" indent="0">
              <a:buNone/>
            </a:pPr>
            <a:endParaRPr lang="en-GB" i="1" dirty="0"/>
          </a:p>
          <a:p>
            <a:pPr marL="0" indent="0">
              <a:buNone/>
            </a:pPr>
            <a:endParaRPr lang="en-GB" i="1" dirty="0"/>
          </a:p>
          <a:p>
            <a:pPr marL="0" indent="0">
              <a:buNone/>
            </a:pPr>
            <a:endParaRPr lang="en-GB" i="1" dirty="0"/>
          </a:p>
          <a:p>
            <a:pPr marL="0" indent="0">
              <a:buNone/>
            </a:pPr>
            <a:r>
              <a:rPr lang="en-GB" i="1" dirty="0"/>
              <a:t>Quelle: </a:t>
            </a:r>
            <a:r>
              <a:rPr lang="en-GB" dirty="0"/>
              <a:t>Felix </a:t>
            </a:r>
            <a:r>
              <a:rPr lang="en-GB" dirty="0" err="1"/>
              <a:t>Gessert</a:t>
            </a:r>
            <a:r>
              <a:rPr lang="en-GB" dirty="0"/>
              <a:t>, Norbert Ritter: Scalable Data Management: NoSQL Data Stores in Research and Practice</a:t>
            </a:r>
            <a:endParaRPr lang="de-DE" i="1" dirty="0"/>
          </a:p>
        </p:txBody>
      </p:sp>
      <p:sp>
        <p:nvSpPr>
          <p:cNvPr id="3" name="Datumsplatzhalter 2">
            <a:extLst>
              <a:ext uri="{FF2B5EF4-FFF2-40B4-BE49-F238E27FC236}">
                <a16:creationId xmlns:a16="http://schemas.microsoft.com/office/drawing/2014/main" id="{FAFCDED1-109F-4AA2-A819-B04138451842}"/>
              </a:ext>
            </a:extLst>
          </p:cNvPr>
          <p:cNvSpPr>
            <a:spLocks noGrp="1"/>
          </p:cNvSpPr>
          <p:nvPr>
            <p:ph type="dt" sz="half" idx="10"/>
          </p:nvPr>
        </p:nvSpPr>
        <p:spPr/>
        <p:txBody>
          <a:bodyPr/>
          <a:lstStyle/>
          <a:p>
            <a:fld id="{651B85B5-C028-4797-999F-2256A4317902}" type="datetime1">
              <a:rPr lang="de-DE" smtClean="0"/>
              <a:t>29.04.2020</a:t>
            </a:fld>
            <a:endParaRPr lang="en-GB"/>
          </a:p>
        </p:txBody>
      </p:sp>
      <p:sp>
        <p:nvSpPr>
          <p:cNvPr id="4" name="Fußzeilenplatzhalter 3">
            <a:extLst>
              <a:ext uri="{FF2B5EF4-FFF2-40B4-BE49-F238E27FC236}">
                <a16:creationId xmlns:a16="http://schemas.microsoft.com/office/drawing/2014/main" id="{4A1E00C5-9401-4ADC-89DF-78581D042B84}"/>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36B8A09F-C20C-4267-A462-0ECCD2F1C694}"/>
              </a:ext>
            </a:extLst>
          </p:cNvPr>
          <p:cNvSpPr>
            <a:spLocks noGrp="1"/>
          </p:cNvSpPr>
          <p:nvPr>
            <p:ph type="sldNum" sz="quarter" idx="12"/>
          </p:nvPr>
        </p:nvSpPr>
        <p:spPr/>
        <p:txBody>
          <a:bodyPr/>
          <a:lstStyle/>
          <a:p>
            <a:fld id="{83E1CBDC-688B-449B-A4B9-E4A634A960D0}" type="slidenum">
              <a:rPr lang="en-GB" smtClean="0"/>
              <a:t>8</a:t>
            </a:fld>
            <a:endParaRPr lang="en-GB"/>
          </a:p>
        </p:txBody>
      </p:sp>
      <p:sp>
        <p:nvSpPr>
          <p:cNvPr id="6" name="Titel 5">
            <a:extLst>
              <a:ext uri="{FF2B5EF4-FFF2-40B4-BE49-F238E27FC236}">
                <a16:creationId xmlns:a16="http://schemas.microsoft.com/office/drawing/2014/main" id="{F5F673EA-9171-450F-AAB3-8A7F19B1B369}"/>
              </a:ext>
            </a:extLst>
          </p:cNvPr>
          <p:cNvSpPr>
            <a:spLocks noGrp="1"/>
          </p:cNvSpPr>
          <p:nvPr>
            <p:ph type="title"/>
          </p:nvPr>
        </p:nvSpPr>
        <p:spPr/>
        <p:txBody>
          <a:bodyPr/>
          <a:lstStyle/>
          <a:p>
            <a:r>
              <a:rPr lang="de-DE" dirty="0"/>
              <a:t>Replikation und Partitionierung</a:t>
            </a:r>
            <a:endParaRPr lang="en-GB" dirty="0"/>
          </a:p>
        </p:txBody>
      </p:sp>
      <p:pic>
        <p:nvPicPr>
          <p:cNvPr id="8" name="Grafik 7" descr="Dokument">
            <a:extLst>
              <a:ext uri="{FF2B5EF4-FFF2-40B4-BE49-F238E27FC236}">
                <a16:creationId xmlns:a16="http://schemas.microsoft.com/office/drawing/2014/main" id="{D2B63607-A919-4780-8765-0EB5A313D0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3643776"/>
            <a:ext cx="914400" cy="914400"/>
          </a:xfrm>
          <a:prstGeom prst="rect">
            <a:avLst/>
          </a:prstGeom>
        </p:spPr>
      </p:pic>
      <p:sp>
        <p:nvSpPr>
          <p:cNvPr id="9" name="Ellipse 8">
            <a:extLst>
              <a:ext uri="{FF2B5EF4-FFF2-40B4-BE49-F238E27FC236}">
                <a16:creationId xmlns:a16="http://schemas.microsoft.com/office/drawing/2014/main" id="{280B5C5C-C4CB-42E7-8058-1E00FD008C26}"/>
              </a:ext>
            </a:extLst>
          </p:cNvPr>
          <p:cNvSpPr/>
          <p:nvPr/>
        </p:nvSpPr>
        <p:spPr>
          <a:xfrm>
            <a:off x="5505898" y="3576991"/>
            <a:ext cx="1180204" cy="10479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602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descr="Ein Bild, das Regenschirm, Zeichnung enthält.&#10;&#10;Automatisch generierte Beschreibung">
            <a:extLst>
              <a:ext uri="{FF2B5EF4-FFF2-40B4-BE49-F238E27FC236}">
                <a16:creationId xmlns:a16="http://schemas.microsoft.com/office/drawing/2014/main" id="{49E7C889-780D-4900-822F-7C3B712ABC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21073792">
            <a:off x="1090991" y="2862806"/>
            <a:ext cx="2026272" cy="1921555"/>
          </a:xfrm>
        </p:spPr>
      </p:pic>
      <p:sp>
        <p:nvSpPr>
          <p:cNvPr id="3" name="Datumsplatzhalter 2">
            <a:extLst>
              <a:ext uri="{FF2B5EF4-FFF2-40B4-BE49-F238E27FC236}">
                <a16:creationId xmlns:a16="http://schemas.microsoft.com/office/drawing/2014/main" id="{8E238B0D-E694-4D4F-BAA1-EC96C7675953}"/>
              </a:ext>
            </a:extLst>
          </p:cNvPr>
          <p:cNvSpPr>
            <a:spLocks noGrp="1"/>
          </p:cNvSpPr>
          <p:nvPr>
            <p:ph type="dt" sz="half" idx="10"/>
          </p:nvPr>
        </p:nvSpPr>
        <p:spPr/>
        <p:txBody>
          <a:bodyPr/>
          <a:lstStyle/>
          <a:p>
            <a:fld id="{651B85B5-C028-4797-999F-2256A4317902}" type="datetime1">
              <a:rPr lang="de-DE" smtClean="0"/>
              <a:t>29.04.2020</a:t>
            </a:fld>
            <a:endParaRPr lang="en-GB"/>
          </a:p>
        </p:txBody>
      </p:sp>
      <p:sp>
        <p:nvSpPr>
          <p:cNvPr id="4" name="Fußzeilenplatzhalter 3">
            <a:extLst>
              <a:ext uri="{FF2B5EF4-FFF2-40B4-BE49-F238E27FC236}">
                <a16:creationId xmlns:a16="http://schemas.microsoft.com/office/drawing/2014/main" id="{E6DA7987-1DA8-4B08-A707-33E653705A4E}"/>
              </a:ext>
            </a:extLst>
          </p:cNvPr>
          <p:cNvSpPr>
            <a:spLocks noGrp="1"/>
          </p:cNvSpPr>
          <p:nvPr>
            <p:ph type="ftr" sz="quarter" idx="11"/>
          </p:nvPr>
        </p:nvSpPr>
        <p:spPr/>
        <p:txBody>
          <a:bodyPr/>
          <a:lstStyle/>
          <a:p>
            <a:r>
              <a:rPr lang="en-GB"/>
              <a:t>Document Stores - Victor Wolf</a:t>
            </a:r>
          </a:p>
        </p:txBody>
      </p:sp>
      <p:sp>
        <p:nvSpPr>
          <p:cNvPr id="5" name="Foliennummernplatzhalter 4">
            <a:extLst>
              <a:ext uri="{FF2B5EF4-FFF2-40B4-BE49-F238E27FC236}">
                <a16:creationId xmlns:a16="http://schemas.microsoft.com/office/drawing/2014/main" id="{43A07B8F-A137-443D-84AB-E8FF88A580EC}"/>
              </a:ext>
            </a:extLst>
          </p:cNvPr>
          <p:cNvSpPr>
            <a:spLocks noGrp="1"/>
          </p:cNvSpPr>
          <p:nvPr>
            <p:ph type="sldNum" sz="quarter" idx="12"/>
          </p:nvPr>
        </p:nvSpPr>
        <p:spPr/>
        <p:txBody>
          <a:bodyPr/>
          <a:lstStyle/>
          <a:p>
            <a:fld id="{83E1CBDC-688B-449B-A4B9-E4A634A960D0}" type="slidenum">
              <a:rPr lang="en-GB" smtClean="0"/>
              <a:t>9</a:t>
            </a:fld>
            <a:endParaRPr lang="en-GB"/>
          </a:p>
        </p:txBody>
      </p:sp>
      <p:sp>
        <p:nvSpPr>
          <p:cNvPr id="6" name="Titel 5">
            <a:extLst>
              <a:ext uri="{FF2B5EF4-FFF2-40B4-BE49-F238E27FC236}">
                <a16:creationId xmlns:a16="http://schemas.microsoft.com/office/drawing/2014/main" id="{4E5F3187-A458-498F-B017-015B5FE5ED0E}"/>
              </a:ext>
            </a:extLst>
          </p:cNvPr>
          <p:cNvSpPr>
            <a:spLocks noGrp="1"/>
          </p:cNvSpPr>
          <p:nvPr>
            <p:ph type="title"/>
          </p:nvPr>
        </p:nvSpPr>
        <p:spPr/>
        <p:txBody>
          <a:bodyPr/>
          <a:lstStyle/>
          <a:p>
            <a:r>
              <a:rPr lang="de-DE" dirty="0"/>
              <a:t>Beispiele für </a:t>
            </a:r>
            <a:r>
              <a:rPr lang="de-DE" dirty="0" err="1"/>
              <a:t>Document</a:t>
            </a:r>
            <a:r>
              <a:rPr lang="de-DE" dirty="0"/>
              <a:t> Stores</a:t>
            </a:r>
            <a:endParaRPr lang="en-GB" dirty="0"/>
          </a:p>
        </p:txBody>
      </p:sp>
      <p:pic>
        <p:nvPicPr>
          <p:cNvPr id="10" name="Grafik 9" descr="Ein Bild, das Zeichnung enthält.&#10;&#10;Automatisch generierte Beschreibung">
            <a:extLst>
              <a:ext uri="{FF2B5EF4-FFF2-40B4-BE49-F238E27FC236}">
                <a16:creationId xmlns:a16="http://schemas.microsoft.com/office/drawing/2014/main" id="{F5E8F34C-FB08-43C7-AA81-BCBBF2529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77867">
            <a:off x="4288679" y="2081430"/>
            <a:ext cx="1373977" cy="1387717"/>
          </a:xfrm>
          <a:prstGeom prst="rect">
            <a:avLst/>
          </a:prstGeom>
        </p:spPr>
      </p:pic>
      <p:pic>
        <p:nvPicPr>
          <p:cNvPr id="12" name="Grafik 11" descr="Ein Bild, das Zeichnung enthält.&#10;&#10;Automatisch generierte Beschreibung">
            <a:extLst>
              <a:ext uri="{FF2B5EF4-FFF2-40B4-BE49-F238E27FC236}">
                <a16:creationId xmlns:a16="http://schemas.microsoft.com/office/drawing/2014/main" id="{2F35022F-17D9-46EA-866C-107D53EC0E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38237">
            <a:off x="5673410" y="4250209"/>
            <a:ext cx="2603074" cy="1354785"/>
          </a:xfrm>
          <a:prstGeom prst="rect">
            <a:avLst/>
          </a:prstGeom>
        </p:spPr>
      </p:pic>
    </p:spTree>
    <p:extLst>
      <p:ext uri="{BB962C8B-B14F-4D97-AF65-F5344CB8AC3E}">
        <p14:creationId xmlns:p14="http://schemas.microsoft.com/office/powerpoint/2010/main" val="140509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te">
  <a:themeElements>
    <a:clrScheme name="Grü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494</Words>
  <Application>Microsoft Office PowerPoint</Application>
  <PresentationFormat>Breitbild</PresentationFormat>
  <Paragraphs>110</Paragraphs>
  <Slides>10</Slides>
  <Notes>7</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Wingdings 3</vt:lpstr>
      <vt:lpstr>Facette</vt:lpstr>
      <vt:lpstr>Document Stores</vt:lpstr>
      <vt:lpstr>Gliederungen</vt:lpstr>
      <vt:lpstr>Gliederung</vt:lpstr>
      <vt:lpstr>Documents</vt:lpstr>
      <vt:lpstr>CRUD Operations</vt:lpstr>
      <vt:lpstr>API</vt:lpstr>
      <vt:lpstr>Datenorganisation </vt:lpstr>
      <vt:lpstr>Replikation und Partitionierung</vt:lpstr>
      <vt:lpstr>Beispiele für Document Stores</vt:lpstr>
      <vt:lpstr>Beispiele für Document Stores -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Spaltenorientierte Datenbanken</dc:title>
  <dc:creator>Victor Wolf</dc:creator>
  <cp:lastModifiedBy>Victor Wolf</cp:lastModifiedBy>
  <cp:revision>22</cp:revision>
  <dcterms:created xsi:type="dcterms:W3CDTF">2020-04-29T06:55:29Z</dcterms:created>
  <dcterms:modified xsi:type="dcterms:W3CDTF">2020-04-29T10:42:09Z</dcterms:modified>
</cp:coreProperties>
</file>