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F9860-88D8-676D-1091-CEC28DFF2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D2849-8EC3-48A8-3F63-12E64880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A6A17-3D9F-7E3A-A187-7AEEB73F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103257-3C5A-B512-D0DD-87BE373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9A0C9-3512-9DB2-7999-BE4AC3E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902BD-D210-F676-0881-6B269499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66E2C-8972-7AD0-772C-F7870F1FB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FA95E-DE32-80EB-5BB5-FC1FAB68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E24CD-2332-FF61-B9CC-536F98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5B21F-BCFE-1C2C-5FD3-6819EBDD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1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4F18C-6FF5-6470-853F-0A0C4D262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A2042-6870-9F04-EECC-A97899D2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E5302-56C4-1A1F-10E1-F2A3DA29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50DA71-EC09-218D-B220-1D54D662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ECEB0-1107-048C-9277-2BA5A3C3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8B499-6A55-7A05-F706-0D513B11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52128-1A2B-F861-2A55-CA424462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58711-6191-3C9B-BB08-06C33F7A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C6309-C54F-365C-5B4A-90B1535C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8DF76-4639-EC62-006D-97B6BC3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2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FE975-91B2-03B1-E6FC-BF7DCC2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981C2E-B559-663C-6559-338BB057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0B0C16-48D4-B362-AE8A-6BE3ADD3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15922-63C4-55BF-D884-CA708E3C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021BD9-7670-0EBC-479C-EC0DD3DC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67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C0A1-01F8-AFAA-1E80-E9AE0439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C175F-2D43-5E1E-E0B2-5DFDC5646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EF377-2FC5-BE18-49E0-4EF8D5AFE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496DF-F88A-3846-4CCA-466A1B6A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BF15CA-5280-0A1E-E2F0-24C1274C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F9EDF-BCF3-104F-BD0F-33ED34E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87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6F660-354D-E586-4646-FFD110F4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94F4C8-3ED7-4077-B4D3-A5288E91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7CB335-C0AD-B282-81F7-22B0F12D8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7C8B56-196E-8A6E-9BA3-C8902CA31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A445F3-9F09-9A59-C1F5-C8A044DD7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E8CFF6-5403-88D4-05F3-584CF5DC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2CF56B-AFA3-B4DB-8724-E7707E3A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1689BE-909D-A2FB-B57F-C6DD6E04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49FE-E515-9251-F753-F4E01DEF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BE4141-372A-4E60-1BE9-F6D47B3D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98BB0B-9862-8BC3-D3BA-3025AE69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838378-8AAD-2EF5-9C49-FCFE84DD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36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4055F1-66B3-8A1D-37F8-8DF18D4D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1EDA9C-8879-6154-EF51-2B741B02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5A674A-35CE-EBFC-8241-778EF82E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5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0EC2B-CE61-A7D6-12F2-B5FECBE5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E2A93-0564-624A-A462-F1532027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D49EF-09BF-D28F-691E-822D16D22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C39BA-372C-BC86-EB99-1C53562F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43436-6CFF-CD82-9026-6E988480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41986-6D33-3A56-D7AA-C1F6D976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51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C15E-54E9-C773-B431-1CEC46BA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A1740F-328B-1C9F-01D1-E2AA91D48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EC759F-8C11-B440-5B1B-AC4667DAA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8B40D-6D0D-2C78-86BF-78743FD6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3A0BCE-978E-9FD3-FF05-AE8279B5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CB4ECA-715C-CDC1-F3FD-EFD3C482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3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F7B50-4AFF-1893-CACE-3ECF21B2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E1BA9F-014E-E8B3-6598-5620863E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4D2B-F0BF-C47B-7589-FF176C83E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F772F-3FE6-BB96-FE2B-CC01B7191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C39E4F-B0B8-CE41-D0FF-E53263333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3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1E103-C87D-4231-39E6-A9D3A59F3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8F83C4-0C6B-8B51-1014-ADBCFBA33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/>
              <a:t>sipf</a:t>
            </a:r>
          </a:p>
        </p:txBody>
      </p:sp>
    </p:spTree>
    <p:extLst>
      <p:ext uri="{BB962C8B-B14F-4D97-AF65-F5344CB8AC3E}">
        <p14:creationId xmlns:p14="http://schemas.microsoft.com/office/powerpoint/2010/main" val="2277905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Yudi Abe</dc:creator>
  <cp:lastModifiedBy>Yudi Abe</cp:lastModifiedBy>
  <cp:revision>1</cp:revision>
  <dcterms:created xsi:type="dcterms:W3CDTF">2024-04-11T14:08:33Z</dcterms:created>
  <dcterms:modified xsi:type="dcterms:W3CDTF">2024-04-11T14:08:57Z</dcterms:modified>
</cp:coreProperties>
</file>