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8"/>
    <p:restoredTop sz="88758" autoAdjust="0"/>
  </p:normalViewPr>
  <p:slideViewPr>
    <p:cSldViewPr snapToGrid="0" snapToObjects="1">
      <p:cViewPr varScale="1">
        <p:scale>
          <a:sx n="73" d="100"/>
          <a:sy n="73" d="100"/>
        </p:scale>
        <p:origin x="9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51BE3-476E-4565-B03E-5B9173E73C8F}" type="datetimeFigureOut">
              <a:rPr lang="en-SG" smtClean="0"/>
              <a:t>2/4/2022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1F3C6-38D6-40D4-9D20-9E02196C31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331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I`m bad at deciding which graph to use and interpreting graph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1F3C6-38D6-40D4-9D20-9E02196C3105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6958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idea why, all types of decision tree usually should have better RMSE compared to rest of the supervised machine learning models but downside is decision tree takes longer to train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1F3C6-38D6-40D4-9D20-9E02196C3105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0350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1CEB-C222-2446-9CEA-C302E712F0C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4BB-09EB-3749-892C-91DFF09E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4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1CEB-C222-2446-9CEA-C302E712F0C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4BB-09EB-3749-892C-91DFF09E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9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1CEB-C222-2446-9CEA-C302E712F0C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4BB-09EB-3749-892C-91DFF09E535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552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1CEB-C222-2446-9CEA-C302E712F0C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4BB-09EB-3749-892C-91DFF09E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28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1CEB-C222-2446-9CEA-C302E712F0C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4BB-09EB-3749-892C-91DFF09E535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520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1CEB-C222-2446-9CEA-C302E712F0C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4BB-09EB-3749-892C-91DFF09E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56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1CEB-C222-2446-9CEA-C302E712F0C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4BB-09EB-3749-892C-91DFF09E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13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1CEB-C222-2446-9CEA-C302E712F0C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4BB-09EB-3749-892C-91DFF09E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6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1CEB-C222-2446-9CEA-C302E712F0C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4BB-09EB-3749-892C-91DFF09E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8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1CEB-C222-2446-9CEA-C302E712F0C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4BB-09EB-3749-892C-91DFF09E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4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1CEB-C222-2446-9CEA-C302E712F0C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4BB-09EB-3749-892C-91DFF09E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4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1CEB-C222-2446-9CEA-C302E712F0C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4BB-09EB-3749-892C-91DFF09E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5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1CEB-C222-2446-9CEA-C302E712F0C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4BB-09EB-3749-892C-91DFF09E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2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1CEB-C222-2446-9CEA-C302E712F0C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4BB-09EB-3749-892C-91DFF09E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5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1CEB-C222-2446-9CEA-C302E712F0C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4BB-09EB-3749-892C-91DFF09E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1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1CEB-C222-2446-9CEA-C302E712F0C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E4BB-09EB-3749-892C-91DFF09E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2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A1CEB-C222-2446-9CEA-C302E712F0C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45E4BB-09EB-3749-892C-91DFF09E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6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6D55-D02E-F442-AFCD-B9855E45C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961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SG" dirty="0">
                <a:latin typeface="Inter"/>
              </a:rPr>
              <a:t>P</a:t>
            </a:r>
            <a:r>
              <a:rPr lang="en-SG" b="0" i="0" dirty="0">
                <a:effectLst/>
                <a:latin typeface="Inter"/>
              </a:rPr>
              <a:t>redicting fraudulent transactions in a financial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9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3136-4FE8-4503-96FD-41BD2829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11E4-86B0-433F-A5F9-A4A3A8F0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frame dimension is 100k rows and 11 columns</a:t>
            </a:r>
          </a:p>
          <a:p>
            <a:r>
              <a:rPr lang="en-US" dirty="0"/>
              <a:t>Through </a:t>
            </a:r>
            <a:r>
              <a:rPr lang="en-US" dirty="0" err="1"/>
              <a:t>df.head</a:t>
            </a:r>
            <a:r>
              <a:rPr lang="en-US" dirty="0"/>
              <a:t>() we can see there is a irrelevant column, ‘step’ and a probably redundant column ‘</a:t>
            </a:r>
            <a:r>
              <a:rPr lang="en-US" dirty="0" err="1"/>
              <a:t>isFraud</a:t>
            </a:r>
            <a:r>
              <a:rPr lang="en-US" dirty="0"/>
              <a:t>’ and ‘</a:t>
            </a:r>
            <a:r>
              <a:rPr lang="en-US" dirty="0" err="1"/>
              <a:t>isFlaggedFraud</a:t>
            </a:r>
            <a:r>
              <a:rPr lang="en-US" dirty="0"/>
              <a:t>’ which could meant the same thing</a:t>
            </a:r>
          </a:p>
          <a:p>
            <a:r>
              <a:rPr lang="en-US" dirty="0"/>
              <a:t>‘</a:t>
            </a:r>
            <a:r>
              <a:rPr lang="en-US" dirty="0" err="1"/>
              <a:t>nameOrig</a:t>
            </a:r>
            <a:r>
              <a:rPr lang="en-US" dirty="0"/>
              <a:t>’ and ‘</a:t>
            </a:r>
            <a:r>
              <a:rPr lang="en-US" dirty="0" err="1"/>
              <a:t>nameDest</a:t>
            </a:r>
            <a:r>
              <a:rPr lang="en-US" dirty="0"/>
              <a:t>’ should also be removed to prevent bias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AED0E-CA3B-495C-BFB4-73FB034C6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0" y="4114562"/>
            <a:ext cx="11968758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130-8058-4F8E-B8D5-BDB74412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F677D-A723-4C0F-91F3-E1FE7E4EC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missing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label encoding for type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E77D1-6DEE-4725-837F-A4BEC92C0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475" y="442446"/>
            <a:ext cx="2491956" cy="3558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C15D7B-4533-4DA7-B509-8821573F4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006" y="4345770"/>
            <a:ext cx="7392041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1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95CD-AA3B-45B6-A68F-9FBEFAEA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cleaning(removing useless columns)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66F9A-A537-4827-874F-40EFBFB3B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ensure that ‘</a:t>
            </a:r>
            <a:r>
              <a:rPr lang="en-US" dirty="0" err="1"/>
              <a:t>isFraud</a:t>
            </a:r>
            <a:r>
              <a:rPr lang="en-US" dirty="0"/>
              <a:t>’ and ‘</a:t>
            </a:r>
            <a:r>
              <a:rPr lang="en-US" dirty="0" err="1"/>
              <a:t>isFlaggedFraud</a:t>
            </a:r>
            <a:r>
              <a:rPr lang="en-US" dirty="0"/>
              <a:t>’ is the same we have to check the unique values for the 2 columns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unique values for both columns are 1 and 0, ‘</a:t>
            </a:r>
            <a:r>
              <a:rPr lang="en-US" dirty="0" err="1"/>
              <a:t>isFraud</a:t>
            </a:r>
            <a:r>
              <a:rPr lang="en-US" dirty="0"/>
              <a:t>’ makes more sense to be used as an outcome as there is more 1s compared to ‘</a:t>
            </a:r>
            <a:r>
              <a:rPr lang="en-US" dirty="0" err="1"/>
              <a:t>isFlaggedFraud</a:t>
            </a:r>
            <a:r>
              <a:rPr lang="en-US" dirty="0"/>
              <a:t>’ furthermore for ‘</a:t>
            </a:r>
            <a:r>
              <a:rPr lang="en-US" dirty="0" err="1"/>
              <a:t>isFlaggedFraud</a:t>
            </a:r>
            <a:r>
              <a:rPr lang="en-US" dirty="0"/>
              <a:t>’ has only 1 row with the value 1, we can consider to drop this if the value is also reflected on the ‘</a:t>
            </a:r>
            <a:r>
              <a:rPr lang="en-US" dirty="0" err="1"/>
              <a:t>isFraud</a:t>
            </a:r>
            <a:r>
              <a:rPr lang="en-US" dirty="0"/>
              <a:t>’ column else we can add this row in to ‘</a:t>
            </a:r>
            <a:r>
              <a:rPr lang="en-US" dirty="0" err="1"/>
              <a:t>isFraud</a:t>
            </a:r>
            <a:r>
              <a:rPr lang="en-US" dirty="0"/>
              <a:t>’ column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74186-51FD-456E-8932-CFD6D227D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41" y="2882418"/>
            <a:ext cx="2827265" cy="739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91386E-AF85-474E-87AB-3829840D7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881" y="2882418"/>
            <a:ext cx="3254022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5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4116-459C-4D47-876A-58ECEED5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cleaning(removing useless columns)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CEA5B-3A57-4FD6-BBBB-24E3F8E0E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seems the value for ‘</a:t>
            </a:r>
            <a:r>
              <a:rPr lang="en-US" dirty="0" err="1"/>
              <a:t>isFlaggedFraud</a:t>
            </a:r>
            <a:r>
              <a:rPr lang="en-US" dirty="0"/>
              <a:t>’ is also reflected at ‘</a:t>
            </a:r>
            <a:r>
              <a:rPr lang="en-US" dirty="0" err="1"/>
              <a:t>isFraud</a:t>
            </a:r>
            <a:r>
              <a:rPr lang="en-US" dirty="0"/>
              <a:t>’ hence we will proceed to drop this column together with the column step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43AF4A-F733-4612-8293-7F849FCBA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35" y="2963454"/>
            <a:ext cx="11827265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8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501C-D5C6-4353-9084-77E1BCEE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DC58E-2E14-4579-85CC-663E8DE7D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correlation heat map only amount has a high positive correlation to fraud</a:t>
            </a:r>
          </a:p>
          <a:p>
            <a:r>
              <a:rPr lang="en-US" dirty="0"/>
              <a:t>From </a:t>
            </a:r>
            <a:r>
              <a:rPr lang="en-US" dirty="0" err="1"/>
              <a:t>pairplot</a:t>
            </a:r>
            <a:r>
              <a:rPr lang="en-US" dirty="0"/>
              <a:t>, there is no 2 features that can be used to identify fraud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7472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2AD4-8792-449B-AE95-CE194BC7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en-SG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41860DA-6F86-44BA-95F5-9E4BEA017A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281951"/>
              </p:ext>
            </p:extLst>
          </p:nvPr>
        </p:nvGraphicFramePr>
        <p:xfrm>
          <a:off x="743606" y="3548019"/>
          <a:ext cx="10515597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0492671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8908694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328290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Machine learning model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00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0.99916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0.03897158161776125 </a:t>
                      </a:r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74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 classifier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0.9995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0.031322047493458516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71171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5E187A5-77FC-46C4-A5CE-5B63F65214B8}"/>
              </a:ext>
            </a:extLst>
          </p:cNvPr>
          <p:cNvSpPr txBox="1"/>
          <p:nvPr/>
        </p:nvSpPr>
        <p:spPr>
          <a:xfrm>
            <a:off x="838200" y="1460938"/>
            <a:ext cx="99743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Although the accuracy for decision tree classifier is higher but using K-fold validation the RMSE for logistic regression is much better, hence Logistic Regression is the better machine learning model for this dataset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9885537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441</TotalTime>
  <Words>348</Words>
  <Application>Microsoft Office PowerPoint</Application>
  <PresentationFormat>Widescreen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Inter</vt:lpstr>
      <vt:lpstr>Arial</vt:lpstr>
      <vt:lpstr>Calibri</vt:lpstr>
      <vt:lpstr>Trebuchet MS</vt:lpstr>
      <vt:lpstr>Wingdings 3</vt:lpstr>
      <vt:lpstr>Facet</vt:lpstr>
      <vt:lpstr>Predicting fraudulent transactions in a financial company</vt:lpstr>
      <vt:lpstr>Data overview</vt:lpstr>
      <vt:lpstr>Data processing</vt:lpstr>
      <vt:lpstr>Data cleaning(removing useless columns)</vt:lpstr>
      <vt:lpstr>Data cleaning(removing useless columns)</vt:lpstr>
      <vt:lpstr>Visualization</vt:lpstr>
      <vt:lpstr>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demographics with higher credit default risk?</dc:title>
  <dc:creator>Neo Shu Qi Eliora</dc:creator>
  <cp:lastModifiedBy>ZHANG JIEXIONG</cp:lastModifiedBy>
  <cp:revision>4</cp:revision>
  <dcterms:created xsi:type="dcterms:W3CDTF">2021-12-19T04:12:28Z</dcterms:created>
  <dcterms:modified xsi:type="dcterms:W3CDTF">2022-04-02T15:14:35Z</dcterms:modified>
</cp:coreProperties>
</file>