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F6AD-52E6-4DBF-A791-85587A04B67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5887C-6345-4084-81A8-D29D31903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7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5887C-6345-4084-81A8-D29D31903B2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9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AEA4-F375-1705-7B61-BE949A7F1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27DFD-8B62-2AF3-D7BD-D19E4A4DE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8EEB-C83E-AF04-4266-231FDC52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7815-76BA-CE85-BEAD-266FACB1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D567-9923-A78F-6CBA-4820145B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7464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E34F-7759-D69D-129B-3928087F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35D8F-C5C6-81E3-0C36-094ED5796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FBE2-2372-3C05-7AD6-44A1DB78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1045-17BC-8EC0-8D80-C4E6D17B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738D-7784-BFAF-50F1-45A1341B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238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C632F-F6E8-8819-80CD-AB38DE0DC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CA1AB-83D0-5566-8C60-09B15E76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EEA9-C8D3-264D-B921-B9BCF337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9866-21A8-8F87-DF23-B82F336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067B-60DF-2BE0-CF9B-FA662831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599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EC6-A156-24BC-DFF1-B6E242DD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85D8-380D-146E-8EFA-069963A7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8DB8-A836-1922-26BC-86E4A20A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8374-13DB-193D-4A0A-892626B5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E30C-69BC-833D-D950-B7084A09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2764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9009-94B1-D923-BA8B-FDB5652E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2AF6-93C7-2C9F-843B-7F358370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C992-A232-30A8-C40F-0CEFFB6A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44A2-A0D0-5309-AD43-270BDC14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9FC4-6454-49D6-F877-62A2385A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1853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C675-95DC-EB66-1040-C20F9669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B5D2-E8F9-7A52-4035-DDF77995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8832-8B37-92E5-5674-3086A2E3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DD922-2336-5CA3-6216-64191464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169CC-6453-6BDE-2AEC-07151B0F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49F9-9643-7E49-A239-49966410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4676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50DF-AA2A-8944-3DAD-BE78261E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9B1E3-280E-F086-22F2-24248BCF7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02F47-5CDE-97AA-5C81-2BEEC4ED1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A04C6-217F-509E-53DC-A3C4A6927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D0B66-E77E-5A51-CC96-50524D1BB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31C50-818D-639C-BB82-5D1104EF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C90A6-098F-8BD7-B2F2-17D837AD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37F18-20F7-F170-BF54-9549AD16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1703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3F76-FA70-D5E0-F677-C0359618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29680-A230-BE3E-265C-B0BD709F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0DABB-4379-874C-DE6B-3286543F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9789A-DAC2-2907-3712-E2866D74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982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D3443-75CC-3AE4-FA8D-F68BA044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8E026-E335-C064-DC6D-AF3886F0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B28A9-C200-31CF-7E8A-202A9CB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5346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B9B1-88CB-3F73-4285-89C299AB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0726-3059-7227-86B6-549358F7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44235-8315-856B-FD15-26855074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FAB5-CF84-FB59-CC31-7275B073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93EF6-5ABF-F5DB-E236-B391C37D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EFD4-6927-0E40-1F38-8AA1A3D1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0417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AEBE-9EA2-759E-A7DC-A5614294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881D9-A88A-A07D-2B4A-5B6CD057B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135E4-2742-0B9C-C5BD-5CDEE9908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10C8-EEE9-D7BF-2311-1CC151F9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F66CC-9A44-0FFD-D381-ED100E37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6A395-B2CF-4648-AFCA-126D9006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5095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D4850-9976-652C-B495-C2F85110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18468-5F87-73C5-BA8A-2741EAFB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1BA8-1883-9E24-1C06-FA3B23304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C3E49-92AE-5748-9B57-4627373623DC}" type="datetimeFigureOut">
              <a:rPr lang="en-CY" smtClean="0"/>
              <a:t>06/23/2025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E3C8-2A9C-72DF-F024-504867F83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07FA-2E31-7632-BE82-C327DFCF0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0F94B-437B-CB4F-9841-CAB55C6DD91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9248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902F2B-BFBD-D391-A59E-15D231402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46" y="-85481"/>
            <a:ext cx="12192000" cy="6849736"/>
          </a:xfr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81406BA-43BF-1E85-187C-4856E1731699}"/>
              </a:ext>
            </a:extLst>
          </p:cNvPr>
          <p:cNvSpPr/>
          <p:nvPr/>
        </p:nvSpPr>
        <p:spPr>
          <a:xfrm>
            <a:off x="406899" y="1344705"/>
            <a:ext cx="1602452" cy="1033431"/>
          </a:xfrm>
          <a:prstGeom prst="wedgeEllipseCallou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Loading Dataset</a:t>
            </a:r>
            <a:endParaRPr lang="en-CY" b="1" dirty="0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50AC090-9431-2D49-CD69-BB420EB70425}"/>
              </a:ext>
            </a:extLst>
          </p:cNvPr>
          <p:cNvSpPr/>
          <p:nvPr/>
        </p:nvSpPr>
        <p:spPr>
          <a:xfrm>
            <a:off x="2366433" y="1232646"/>
            <a:ext cx="1966508" cy="1145490"/>
          </a:xfrm>
          <a:prstGeom prst="wedgeEllipseCallou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Cleaning and Splitting </a:t>
            </a:r>
          </a:p>
          <a:p>
            <a:pPr algn="ctr"/>
            <a:r>
              <a:rPr lang="en-US" b="1" dirty="0"/>
              <a:t>data</a:t>
            </a:r>
            <a:endParaRPr lang="en-CY" b="1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84E3905-61DE-E68F-90C8-7EACC7085633}"/>
              </a:ext>
            </a:extLst>
          </p:cNvPr>
          <p:cNvSpPr/>
          <p:nvPr/>
        </p:nvSpPr>
        <p:spPr>
          <a:xfrm rot="10800000" flipV="1">
            <a:off x="6095997" y="1360850"/>
            <a:ext cx="2756649" cy="714763"/>
          </a:xfrm>
          <a:prstGeom prst="cloudCallout">
            <a:avLst>
              <a:gd name="adj1" fmla="val 60525"/>
              <a:gd name="adj2" fmla="val 24105"/>
            </a:avLst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Which “tactic” should I use?</a:t>
            </a:r>
            <a:endParaRPr lang="en-CY" b="1" dirty="0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2F6C52C5-696F-94F4-25FA-6824596CEE44}"/>
              </a:ext>
            </a:extLst>
          </p:cNvPr>
          <p:cNvSpPr/>
          <p:nvPr/>
        </p:nvSpPr>
        <p:spPr>
          <a:xfrm>
            <a:off x="9209728" y="1360851"/>
            <a:ext cx="2398520" cy="714763"/>
          </a:xfrm>
          <a:prstGeom prst="wedgeEllipseCallou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DECISION TREES!</a:t>
            </a:r>
            <a:endParaRPr lang="en-CY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8C8427-BAD9-1DB6-41FA-1D9CBAF2A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5190">
            <a:off x="11502793" y="2726705"/>
            <a:ext cx="203841" cy="1911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DE38EB-134D-C8CC-9A8F-89E12DDFD30D}"/>
              </a:ext>
            </a:extLst>
          </p:cNvPr>
          <p:cNvCxnSpPr>
            <a:cxnSpLocks/>
          </p:cNvCxnSpPr>
          <p:nvPr/>
        </p:nvCxnSpPr>
        <p:spPr>
          <a:xfrm>
            <a:off x="10282115" y="2692809"/>
            <a:ext cx="1190035" cy="129447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2AA75AF-EECE-306D-950A-44DFCD818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804" y="4365612"/>
            <a:ext cx="1586360" cy="2057197"/>
          </a:xfrm>
          <a:prstGeom prst="rect">
            <a:avLst/>
          </a:prstGeom>
        </p:spPr>
      </p:pic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5DA80B60-575C-200D-6944-6A32AFBBFDAC}"/>
              </a:ext>
            </a:extLst>
          </p:cNvPr>
          <p:cNvSpPr/>
          <p:nvPr/>
        </p:nvSpPr>
        <p:spPr>
          <a:xfrm>
            <a:off x="4830254" y="3441707"/>
            <a:ext cx="2008707" cy="1242765"/>
          </a:xfrm>
          <a:prstGeom prst="wedgeEllipseCallout">
            <a:avLst>
              <a:gd name="adj1" fmla="val -46980"/>
              <a:gd name="adj2" fmla="val 32443"/>
            </a:avLst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the tactic with the lowest error!</a:t>
            </a:r>
            <a:endParaRPr lang="en-CY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3B53577-5F0B-9526-49B7-17CB08A076AA}"/>
              </a:ext>
            </a:extLst>
          </p:cNvPr>
          <p:cNvSpPr/>
          <p:nvPr/>
        </p:nvSpPr>
        <p:spPr>
          <a:xfrm>
            <a:off x="441056" y="3696263"/>
            <a:ext cx="3648999" cy="2705317"/>
          </a:xfrm>
          <a:prstGeom prst="roundRect">
            <a:avLst>
              <a:gd name="adj" fmla="val 378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D82BF52-AA85-0EC0-9A6F-237D3B245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6" y="3696263"/>
            <a:ext cx="3648999" cy="27053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2C7747-EAA2-2C11-5DFD-C52C7EA2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85" y="3315602"/>
            <a:ext cx="3042463" cy="306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erson in a red uniform kicking a football ball&#10;&#10;AI-generated content may be incorrect.">
            <a:extLst>
              <a:ext uri="{FF2B5EF4-FFF2-40B4-BE49-F238E27FC236}">
                <a16:creationId xmlns:a16="http://schemas.microsoft.com/office/drawing/2014/main" id="{E9830CC0-E9AC-E723-CAAA-4F67CECF08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9" r="2741"/>
          <a:stretch>
            <a:fillRect/>
          </a:stretch>
        </p:blipFill>
        <p:spPr>
          <a:xfrm>
            <a:off x="10117712" y="3315602"/>
            <a:ext cx="1813815" cy="30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Sotia Koukou</dc:creator>
  <cp:lastModifiedBy>Victoras Panayiotides</cp:lastModifiedBy>
  <cp:revision>6</cp:revision>
  <dcterms:created xsi:type="dcterms:W3CDTF">2025-06-21T19:31:42Z</dcterms:created>
  <dcterms:modified xsi:type="dcterms:W3CDTF">2025-06-22T21:16:15Z</dcterms:modified>
</cp:coreProperties>
</file>