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E199-47E7-4EA7-AFBD-8A4F6CCA5D8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0700" y="4498777"/>
            <a:ext cx="1524000" cy="1143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Rider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191006"/>
            <a:ext cx="2209800" cy="1066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Environment/Course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679377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Vehicle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3993680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Powertrain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790568" y="1298377"/>
            <a:ext cx="6677032" cy="859973"/>
          </a:xfrm>
          <a:prstGeom prst="bentConnector3">
            <a:avLst>
              <a:gd name="adj1" fmla="val -614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1"/>
          </p:cNvCxnSpPr>
          <p:nvPr/>
        </p:nvCxnSpPr>
        <p:spPr>
          <a:xfrm rot="16200000" flipH="1">
            <a:off x="406170" y="1682775"/>
            <a:ext cx="1426029" cy="657232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657600" y="2679776"/>
            <a:ext cx="1524000" cy="32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6248400" y="3376097"/>
            <a:ext cx="12700" cy="63790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4"/>
          <p:cNvCxnSpPr/>
          <p:nvPr/>
        </p:nvCxnSpPr>
        <p:spPr>
          <a:xfrm flipV="1">
            <a:off x="6642100" y="3396961"/>
            <a:ext cx="0" cy="6030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314700" y="3050977"/>
            <a:ext cx="1866900" cy="1780903"/>
          </a:xfrm>
          <a:prstGeom prst="bentConnector3">
            <a:avLst>
              <a:gd name="adj1" fmla="val 79389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5447" y="3106627"/>
            <a:ext cx="2450374" cy="1000131"/>
          </a:xfrm>
          <a:prstGeom prst="bentConnector3">
            <a:avLst>
              <a:gd name="adj1" fmla="val 100111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3314700" y="5413177"/>
            <a:ext cx="1866900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723187" y="2846053"/>
            <a:ext cx="1621427" cy="1295400"/>
          </a:xfrm>
          <a:prstGeom prst="bentConnector3">
            <a:avLst>
              <a:gd name="adj1" fmla="val 9995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657600" y="171587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Altitude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urn Radius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3041650" y="927463"/>
            <a:ext cx="298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Position, Vehicle Speed, </a:t>
            </a:r>
            <a:r>
              <a:rPr lang="en-US" sz="1400" dirty="0" err="1" smtClean="0"/>
              <a:t>etc</a:t>
            </a:r>
            <a:r>
              <a:rPr lang="en-US" sz="1400" dirty="0" smtClean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08946" y="352383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42100" y="3523833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84913" y="449877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Brakes, Lean…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43284" y="50528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Overall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551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44"/>
          <p:cNvCxnSpPr/>
          <p:nvPr/>
        </p:nvCxnSpPr>
        <p:spPr>
          <a:xfrm>
            <a:off x="2288179" y="2476500"/>
            <a:ext cx="151964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822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Elbow Connector 44"/>
          <p:cNvCxnSpPr/>
          <p:nvPr/>
        </p:nvCxnSpPr>
        <p:spPr>
          <a:xfrm flipV="1">
            <a:off x="1744978" y="3251200"/>
            <a:ext cx="2062843" cy="1282700"/>
          </a:xfrm>
          <a:prstGeom prst="bentConnector3">
            <a:avLst>
              <a:gd name="adj1" fmla="val 68997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4"/>
          <p:cNvCxnSpPr/>
          <p:nvPr/>
        </p:nvCxnSpPr>
        <p:spPr>
          <a:xfrm flipV="1">
            <a:off x="1744978" y="2848974"/>
            <a:ext cx="2062843" cy="1043576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3459480" y="1257300"/>
            <a:ext cx="4962531" cy="859974"/>
          </a:xfrm>
          <a:prstGeom prst="bentConnector3">
            <a:avLst>
              <a:gd name="adj1" fmla="val -554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44"/>
          <p:cNvCxnSpPr/>
          <p:nvPr/>
        </p:nvCxnSpPr>
        <p:spPr>
          <a:xfrm rot="16200000" flipH="1">
            <a:off x="3215365" y="1501414"/>
            <a:ext cx="859976" cy="371746"/>
          </a:xfrm>
          <a:prstGeom prst="bentConnector3">
            <a:avLst>
              <a:gd name="adj1" fmla="val 10012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44"/>
          <p:cNvCxnSpPr/>
          <p:nvPr/>
        </p:nvCxnSpPr>
        <p:spPr>
          <a:xfrm>
            <a:off x="5455922" y="2136869"/>
            <a:ext cx="1280157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106679" y="3251200"/>
            <a:ext cx="5410201" cy="1549402"/>
          </a:xfrm>
          <a:prstGeom prst="bentConnector3">
            <a:avLst>
              <a:gd name="adj1" fmla="val -11569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4"/>
          <p:cNvCxnSpPr>
            <a:endCxn id="26" idx="1"/>
          </p:cNvCxnSpPr>
          <p:nvPr/>
        </p:nvCxnSpPr>
        <p:spPr>
          <a:xfrm rot="5400000" flipH="1" flipV="1">
            <a:off x="-693422" y="3467101"/>
            <a:ext cx="2133602" cy="533400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44"/>
          <p:cNvCxnSpPr/>
          <p:nvPr/>
        </p:nvCxnSpPr>
        <p:spPr>
          <a:xfrm>
            <a:off x="8384179" y="2667000"/>
            <a:ext cx="75982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3379" y="5676900"/>
            <a:ext cx="8048632" cy="723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Cooling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Elbow Connector 44"/>
          <p:cNvCxnSpPr/>
          <p:nvPr/>
        </p:nvCxnSpPr>
        <p:spPr>
          <a:xfrm flipV="1">
            <a:off x="7955279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4"/>
          <p:cNvCxnSpPr/>
          <p:nvPr/>
        </p:nvCxnSpPr>
        <p:spPr>
          <a:xfrm flipV="1">
            <a:off x="7269479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69479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89" name="Elbow Connector 44"/>
          <p:cNvCxnSpPr/>
          <p:nvPr/>
        </p:nvCxnSpPr>
        <p:spPr>
          <a:xfrm flipV="1">
            <a:off x="4994909" y="3406600"/>
            <a:ext cx="0" cy="22703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4"/>
          <p:cNvCxnSpPr/>
          <p:nvPr/>
        </p:nvCxnSpPr>
        <p:spPr>
          <a:xfrm flipV="1">
            <a:off x="4309109" y="3406600"/>
            <a:ext cx="0" cy="22703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88972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92" name="Elbow Connector 44"/>
          <p:cNvCxnSpPr/>
          <p:nvPr/>
        </p:nvCxnSpPr>
        <p:spPr>
          <a:xfrm flipV="1">
            <a:off x="1490255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44"/>
          <p:cNvCxnSpPr/>
          <p:nvPr/>
        </p:nvCxnSpPr>
        <p:spPr>
          <a:xfrm flipV="1">
            <a:off x="804455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78329" y="4953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758689" y="855615"/>
            <a:ext cx="220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Temp, Back EMF,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1752057" y="3512350"/>
            <a:ext cx="86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32611" y="4126157"/>
            <a:ext cx="113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Powertrain</a:t>
            </a:r>
            <a:endParaRPr lang="en-US" sz="36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89" y="28511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</p:spTree>
    <p:extLst>
      <p:ext uri="{BB962C8B-B14F-4D97-AF65-F5344CB8AC3E}">
        <p14:creationId xmlns:p14="http://schemas.microsoft.com/office/powerpoint/2010/main" val="8074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44"/>
          <p:cNvCxnSpPr/>
          <p:nvPr/>
        </p:nvCxnSpPr>
        <p:spPr>
          <a:xfrm>
            <a:off x="167633" y="2825326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7192" y="2471205"/>
            <a:ext cx="1471208" cy="147174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Gearing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86200" y="2471205"/>
            <a:ext cx="1482096" cy="1456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Tire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4596" y="2457781"/>
            <a:ext cx="1455974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Chassis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Elbow Connector 44"/>
          <p:cNvCxnSpPr/>
          <p:nvPr/>
        </p:nvCxnSpPr>
        <p:spPr>
          <a:xfrm>
            <a:off x="8263112" y="2984987"/>
            <a:ext cx="90343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44"/>
          <p:cNvCxnSpPr>
            <a:endCxn id="18" idx="2"/>
          </p:cNvCxnSpPr>
          <p:nvPr/>
        </p:nvCxnSpPr>
        <p:spPr>
          <a:xfrm flipV="1">
            <a:off x="4619895" y="3927714"/>
            <a:ext cx="7353" cy="38012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7192" y="819697"/>
            <a:ext cx="1471208" cy="73587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Brakes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Elbow Connector 44"/>
          <p:cNvCxnSpPr/>
          <p:nvPr/>
        </p:nvCxnSpPr>
        <p:spPr>
          <a:xfrm>
            <a:off x="75920" y="1159474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4"/>
          <p:cNvCxnSpPr>
            <a:stCxn id="39" idx="3"/>
          </p:cNvCxnSpPr>
          <p:nvPr/>
        </p:nvCxnSpPr>
        <p:spPr>
          <a:xfrm>
            <a:off x="2438400" y="1187634"/>
            <a:ext cx="1458687" cy="143597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6200" y="4368043"/>
            <a:ext cx="1482096" cy="7282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Wheel Forces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(3-axis)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Elbow Connector 44"/>
          <p:cNvCxnSpPr/>
          <p:nvPr/>
        </p:nvCxnSpPr>
        <p:spPr>
          <a:xfrm rot="16200000" flipH="1">
            <a:off x="8118279" y="3807683"/>
            <a:ext cx="843213" cy="598630"/>
          </a:xfrm>
          <a:prstGeom prst="bentConnector3">
            <a:avLst>
              <a:gd name="adj1" fmla="val 42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44"/>
          <p:cNvCxnSpPr/>
          <p:nvPr/>
        </p:nvCxnSpPr>
        <p:spPr>
          <a:xfrm>
            <a:off x="5368296" y="4528605"/>
            <a:ext cx="34709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44"/>
          <p:cNvCxnSpPr/>
          <p:nvPr/>
        </p:nvCxnSpPr>
        <p:spPr>
          <a:xfrm>
            <a:off x="5340530" y="4909605"/>
            <a:ext cx="22794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81600" y="4909605"/>
            <a:ext cx="287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Environment Wheel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Elbow Connector 44"/>
          <p:cNvCxnSpPr/>
          <p:nvPr/>
        </p:nvCxnSpPr>
        <p:spPr>
          <a:xfrm>
            <a:off x="8245694" y="3420757"/>
            <a:ext cx="89830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982437" y="80274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Vehicle </a:t>
            </a:r>
            <a:endParaRPr lang="en-US" sz="3600" u="sng" dirty="0"/>
          </a:p>
        </p:txBody>
      </p:sp>
      <p:cxnSp>
        <p:nvCxnSpPr>
          <p:cNvPr id="37" name="Elbow Connector 44"/>
          <p:cNvCxnSpPr/>
          <p:nvPr/>
        </p:nvCxnSpPr>
        <p:spPr>
          <a:xfrm>
            <a:off x="152388" y="3353347"/>
            <a:ext cx="8148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4"/>
          <p:cNvCxnSpPr/>
          <p:nvPr/>
        </p:nvCxnSpPr>
        <p:spPr>
          <a:xfrm>
            <a:off x="2455817" y="3583336"/>
            <a:ext cx="14412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lbow Connector 44"/>
          <p:cNvCxnSpPr/>
          <p:nvPr/>
        </p:nvCxnSpPr>
        <p:spPr>
          <a:xfrm flipV="1">
            <a:off x="2480787" y="2909392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44"/>
          <p:cNvCxnSpPr/>
          <p:nvPr/>
        </p:nvCxnSpPr>
        <p:spPr>
          <a:xfrm flipV="1">
            <a:off x="5342747" y="2751626"/>
            <a:ext cx="1416300" cy="1777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flipV="1">
            <a:off x="5340530" y="3636961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44"/>
          <p:cNvCxnSpPr/>
          <p:nvPr/>
        </p:nvCxnSpPr>
        <p:spPr>
          <a:xfrm flipV="1">
            <a:off x="1371600" y="1555571"/>
            <a:ext cx="0" cy="9022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44"/>
          <p:cNvCxnSpPr/>
          <p:nvPr/>
        </p:nvCxnSpPr>
        <p:spPr>
          <a:xfrm rot="10800000">
            <a:off x="1981200" y="2048489"/>
            <a:ext cx="6355262" cy="936498"/>
          </a:xfrm>
          <a:prstGeom prst="bentConnector3">
            <a:avLst>
              <a:gd name="adj1" fmla="val -35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44"/>
          <p:cNvCxnSpPr>
            <a:stCxn id="18" idx="0"/>
          </p:cNvCxnSpPr>
          <p:nvPr/>
        </p:nvCxnSpPr>
        <p:spPr>
          <a:xfrm flipV="1">
            <a:off x="4627248" y="2058019"/>
            <a:ext cx="0" cy="413186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4"/>
          <p:cNvCxnSpPr/>
          <p:nvPr/>
        </p:nvCxnSpPr>
        <p:spPr>
          <a:xfrm flipV="1">
            <a:off x="1981200" y="2048489"/>
            <a:ext cx="0" cy="40475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143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20</cp:revision>
  <dcterms:created xsi:type="dcterms:W3CDTF">2014-10-09T16:45:18Z</dcterms:created>
  <dcterms:modified xsi:type="dcterms:W3CDTF">2014-10-17T15:20:01Z</dcterms:modified>
</cp:coreProperties>
</file>