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E199-47E7-4EA7-AFBD-8A4F6CCA5D88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13D-42F0-4283-9E51-4500A691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5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E199-47E7-4EA7-AFBD-8A4F6CCA5D88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13D-42F0-4283-9E51-4500A691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7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E199-47E7-4EA7-AFBD-8A4F6CCA5D88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13D-42F0-4283-9E51-4500A691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5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E199-47E7-4EA7-AFBD-8A4F6CCA5D88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13D-42F0-4283-9E51-4500A691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3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E199-47E7-4EA7-AFBD-8A4F6CCA5D88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13D-42F0-4283-9E51-4500A691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0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E199-47E7-4EA7-AFBD-8A4F6CCA5D88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13D-42F0-4283-9E51-4500A691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E199-47E7-4EA7-AFBD-8A4F6CCA5D88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13D-42F0-4283-9E51-4500A691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8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E199-47E7-4EA7-AFBD-8A4F6CCA5D88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13D-42F0-4283-9E51-4500A691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9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E199-47E7-4EA7-AFBD-8A4F6CCA5D88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13D-42F0-4283-9E51-4500A691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2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E199-47E7-4EA7-AFBD-8A4F6CCA5D88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13D-42F0-4283-9E51-4500A691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2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E199-47E7-4EA7-AFBD-8A4F6CCA5D88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513D-42F0-4283-9E51-4500A691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8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EE199-47E7-4EA7-AFBD-8A4F6CCA5D88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F513D-42F0-4283-9E51-4500A6915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3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90700" y="4498777"/>
            <a:ext cx="1524000" cy="1143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Rider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2191006"/>
            <a:ext cx="2209800" cy="1066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Environment/Course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1600" y="1679377"/>
            <a:ext cx="2286000" cy="1676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Vehicle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81600" y="3993680"/>
            <a:ext cx="2286000" cy="1676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Powertrain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Elbow Connector 10"/>
          <p:cNvCxnSpPr/>
          <p:nvPr/>
        </p:nvCxnSpPr>
        <p:spPr>
          <a:xfrm rot="10800000">
            <a:off x="790568" y="1298377"/>
            <a:ext cx="6677032" cy="859973"/>
          </a:xfrm>
          <a:prstGeom prst="bentConnector3">
            <a:avLst>
              <a:gd name="adj1" fmla="val -6148"/>
            </a:avLst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7" idx="1"/>
          </p:cNvCxnSpPr>
          <p:nvPr/>
        </p:nvCxnSpPr>
        <p:spPr>
          <a:xfrm rot="16200000" flipH="1">
            <a:off x="406170" y="1682775"/>
            <a:ext cx="1426029" cy="657232"/>
          </a:xfrm>
          <a:prstGeom prst="bentConnector2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3657600" y="2679776"/>
            <a:ext cx="1524000" cy="3264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flipV="1">
            <a:off x="6248400" y="3376097"/>
            <a:ext cx="12700" cy="637904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4"/>
          <p:cNvCxnSpPr/>
          <p:nvPr/>
        </p:nvCxnSpPr>
        <p:spPr>
          <a:xfrm flipV="1">
            <a:off x="6642100" y="3396961"/>
            <a:ext cx="0" cy="60307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flipV="1">
            <a:off x="3314700" y="3050977"/>
            <a:ext cx="1866900" cy="1780903"/>
          </a:xfrm>
          <a:prstGeom prst="bentConnector3">
            <a:avLst>
              <a:gd name="adj1" fmla="val 79389"/>
            </a:avLst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6200000" flipH="1">
            <a:off x="65447" y="3106627"/>
            <a:ext cx="2450374" cy="1000131"/>
          </a:xfrm>
          <a:prstGeom prst="bentConnector3">
            <a:avLst>
              <a:gd name="adj1" fmla="val 100111"/>
            </a:avLst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flipV="1">
            <a:off x="3314700" y="5413177"/>
            <a:ext cx="1866900" cy="1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16200000" flipH="1">
            <a:off x="3723187" y="2846053"/>
            <a:ext cx="1621427" cy="1295400"/>
          </a:xfrm>
          <a:prstGeom prst="bentConnector3">
            <a:avLst>
              <a:gd name="adj1" fmla="val 99950"/>
            </a:avLst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657600" y="1715870"/>
            <a:ext cx="137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Altitude</a:t>
            </a:r>
          </a:p>
          <a:p>
            <a:pPr algn="ctr"/>
            <a:r>
              <a:rPr lang="en-US" sz="1400" dirty="0"/>
              <a:t>T</a:t>
            </a:r>
            <a:r>
              <a:rPr lang="en-US" sz="1400" dirty="0" smtClean="0"/>
              <a:t>urn Radius</a:t>
            </a:r>
          </a:p>
          <a:p>
            <a:pPr algn="ctr"/>
            <a:r>
              <a:rPr lang="en-US" sz="1400" dirty="0" smtClean="0"/>
              <a:t>Temperature</a:t>
            </a:r>
          </a:p>
          <a:p>
            <a:pPr algn="ctr"/>
            <a:r>
              <a:rPr lang="en-US" sz="1400" dirty="0" err="1" smtClean="0"/>
              <a:t>etc</a:t>
            </a:r>
            <a:endParaRPr lang="en-US" sz="1400" dirty="0" smtClean="0"/>
          </a:p>
        </p:txBody>
      </p:sp>
      <p:sp>
        <p:nvSpPr>
          <p:cNvPr id="94" name="TextBox 93"/>
          <p:cNvSpPr txBox="1"/>
          <p:nvPr/>
        </p:nvSpPr>
        <p:spPr>
          <a:xfrm>
            <a:off x="3041650" y="927463"/>
            <a:ext cx="2984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Course Position, Vehicle Speed, </a:t>
            </a:r>
            <a:r>
              <a:rPr lang="en-US" sz="1400" dirty="0" err="1" smtClean="0"/>
              <a:t>etc</a:t>
            </a:r>
            <a:r>
              <a:rPr lang="en-US" sz="1400" dirty="0" smtClean="0"/>
              <a:t>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808946" y="3523832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Motor Torque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642100" y="3523833"/>
            <a:ext cx="1206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Motor Speed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384913" y="4498777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Brakes, Lean…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443284" y="505286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Throttle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38200" y="76200"/>
            <a:ext cx="6957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 smtClean="0"/>
              <a:t>Overall</a:t>
            </a:r>
            <a:endParaRPr 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155167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Elbow Connector 44"/>
          <p:cNvCxnSpPr/>
          <p:nvPr/>
        </p:nvCxnSpPr>
        <p:spPr>
          <a:xfrm>
            <a:off x="2288179" y="2476500"/>
            <a:ext cx="1519643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0079" y="1943100"/>
            <a:ext cx="1648100" cy="1447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Pack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822" y="1943100"/>
            <a:ext cx="1648100" cy="1447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Motor Controller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36079" y="1943100"/>
            <a:ext cx="1648100" cy="1447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Motor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Elbow Connector 44"/>
          <p:cNvCxnSpPr/>
          <p:nvPr/>
        </p:nvCxnSpPr>
        <p:spPr>
          <a:xfrm flipV="1">
            <a:off x="1744978" y="3251200"/>
            <a:ext cx="2062843" cy="1282700"/>
          </a:xfrm>
          <a:prstGeom prst="bentConnector3">
            <a:avLst>
              <a:gd name="adj1" fmla="val 68997"/>
            </a:avLst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4"/>
          <p:cNvCxnSpPr/>
          <p:nvPr/>
        </p:nvCxnSpPr>
        <p:spPr>
          <a:xfrm flipV="1">
            <a:off x="1744978" y="2848974"/>
            <a:ext cx="2062843" cy="1043576"/>
          </a:xfrm>
          <a:prstGeom prst="bent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10800000">
            <a:off x="3459480" y="1257300"/>
            <a:ext cx="4962531" cy="859974"/>
          </a:xfrm>
          <a:prstGeom prst="bentConnector3">
            <a:avLst>
              <a:gd name="adj1" fmla="val -5541"/>
            </a:avLst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44"/>
          <p:cNvCxnSpPr/>
          <p:nvPr/>
        </p:nvCxnSpPr>
        <p:spPr>
          <a:xfrm rot="16200000" flipH="1">
            <a:off x="3215365" y="1501414"/>
            <a:ext cx="859976" cy="371746"/>
          </a:xfrm>
          <a:prstGeom prst="bentConnector3">
            <a:avLst>
              <a:gd name="adj1" fmla="val 100126"/>
            </a:avLst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44"/>
          <p:cNvCxnSpPr/>
          <p:nvPr/>
        </p:nvCxnSpPr>
        <p:spPr>
          <a:xfrm>
            <a:off x="5455922" y="2136869"/>
            <a:ext cx="1280157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10800000" flipV="1">
            <a:off x="106679" y="3251200"/>
            <a:ext cx="5410201" cy="1549402"/>
          </a:xfrm>
          <a:prstGeom prst="bentConnector3">
            <a:avLst>
              <a:gd name="adj1" fmla="val -11569"/>
            </a:avLst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44"/>
          <p:cNvCxnSpPr>
            <a:endCxn id="26" idx="1"/>
          </p:cNvCxnSpPr>
          <p:nvPr/>
        </p:nvCxnSpPr>
        <p:spPr>
          <a:xfrm rot="5400000" flipH="1" flipV="1">
            <a:off x="-693422" y="3467101"/>
            <a:ext cx="2133602" cy="533400"/>
          </a:xfrm>
          <a:prstGeom prst="bentConnector2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44"/>
          <p:cNvCxnSpPr/>
          <p:nvPr/>
        </p:nvCxnSpPr>
        <p:spPr>
          <a:xfrm>
            <a:off x="8384179" y="2667000"/>
            <a:ext cx="759821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73379" y="5676900"/>
            <a:ext cx="8048632" cy="7239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Cooling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9" name="Elbow Connector 44"/>
          <p:cNvCxnSpPr/>
          <p:nvPr/>
        </p:nvCxnSpPr>
        <p:spPr>
          <a:xfrm flipV="1">
            <a:off x="7955279" y="3390900"/>
            <a:ext cx="0" cy="228600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44"/>
          <p:cNvCxnSpPr/>
          <p:nvPr/>
        </p:nvCxnSpPr>
        <p:spPr>
          <a:xfrm flipV="1">
            <a:off x="7269479" y="3390900"/>
            <a:ext cx="0" cy="228600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269479" y="4966681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Flow,</a:t>
            </a:r>
          </a:p>
          <a:p>
            <a:pPr algn="ctr"/>
            <a:r>
              <a:rPr lang="en-US" sz="1400" dirty="0" smtClean="0"/>
              <a:t>Temp</a:t>
            </a:r>
          </a:p>
        </p:txBody>
      </p:sp>
      <p:cxnSp>
        <p:nvCxnSpPr>
          <p:cNvPr id="89" name="Elbow Connector 44"/>
          <p:cNvCxnSpPr/>
          <p:nvPr/>
        </p:nvCxnSpPr>
        <p:spPr>
          <a:xfrm flipV="1">
            <a:off x="4994909" y="3406600"/>
            <a:ext cx="0" cy="227030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44"/>
          <p:cNvCxnSpPr/>
          <p:nvPr/>
        </p:nvCxnSpPr>
        <p:spPr>
          <a:xfrm flipV="1">
            <a:off x="4309109" y="3406600"/>
            <a:ext cx="0" cy="227030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288972" y="4966681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Flow,</a:t>
            </a:r>
          </a:p>
          <a:p>
            <a:pPr algn="ctr"/>
            <a:r>
              <a:rPr lang="en-US" sz="1400" dirty="0" smtClean="0"/>
              <a:t>Temp</a:t>
            </a:r>
          </a:p>
        </p:txBody>
      </p:sp>
      <p:cxnSp>
        <p:nvCxnSpPr>
          <p:cNvPr id="92" name="Elbow Connector 44"/>
          <p:cNvCxnSpPr/>
          <p:nvPr/>
        </p:nvCxnSpPr>
        <p:spPr>
          <a:xfrm flipV="1">
            <a:off x="1490255" y="3390900"/>
            <a:ext cx="0" cy="228600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44"/>
          <p:cNvCxnSpPr/>
          <p:nvPr/>
        </p:nvCxnSpPr>
        <p:spPr>
          <a:xfrm flipV="1">
            <a:off x="804455" y="3390900"/>
            <a:ext cx="0" cy="228600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78329" y="4953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Flow,</a:t>
            </a:r>
          </a:p>
          <a:p>
            <a:pPr algn="ctr"/>
            <a:r>
              <a:rPr lang="en-US" sz="1400" dirty="0" smtClean="0"/>
              <a:t>Temp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/>
              <p:cNvSpPr txBox="1"/>
              <p:nvPr/>
            </p:nvSpPr>
            <p:spPr>
              <a:xfrm>
                <a:off x="5516879" y="2943423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en-US" sz="1400" dirty="0" smtClean="0"/>
              </a:p>
            </p:txBody>
          </p:sp>
        </mc:Choice>
        <mc:Fallback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879" y="2943423"/>
                <a:ext cx="685800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106678" y="2209800"/>
                <a:ext cx="4978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en-US" sz="1400" dirty="0" smtClean="0"/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8" y="2209800"/>
                <a:ext cx="497889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/>
              <p:cNvSpPr txBox="1"/>
              <p:nvPr/>
            </p:nvSpPr>
            <p:spPr>
              <a:xfrm>
                <a:off x="5753100" y="1789211"/>
                <a:ext cx="685800" cy="326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</m:sub>
                      </m:sSub>
                    </m:oMath>
                  </m:oMathPara>
                </a14:m>
                <a:endParaRPr lang="en-US" sz="1400" i="1" dirty="0" smtClean="0"/>
              </a:p>
            </p:txBody>
          </p:sp>
        </mc:Choice>
        <mc:Fallback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100" y="1789211"/>
                <a:ext cx="685800" cy="32694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TextBox 110"/>
          <p:cNvSpPr txBox="1"/>
          <p:nvPr/>
        </p:nvSpPr>
        <p:spPr>
          <a:xfrm>
            <a:off x="4758689" y="855615"/>
            <a:ext cx="2202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Temp, Back EMF, </a:t>
            </a:r>
            <a:r>
              <a:rPr lang="en-US" sz="1400" dirty="0" err="1" smtClean="0"/>
              <a:t>etc</a:t>
            </a:r>
            <a:endParaRPr lang="en-US" sz="1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/>
              <p:cNvSpPr txBox="1"/>
              <p:nvPr/>
            </p:nvSpPr>
            <p:spPr>
              <a:xfrm>
                <a:off x="2621279" y="2116160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en-US" sz="1400" dirty="0" smtClean="0"/>
              </a:p>
            </p:txBody>
          </p:sp>
        </mc:Choice>
        <mc:Fallback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279" y="2116160"/>
                <a:ext cx="68580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/>
          <p:cNvSpPr txBox="1"/>
          <p:nvPr/>
        </p:nvSpPr>
        <p:spPr>
          <a:xfrm>
            <a:off x="1752057" y="3512350"/>
            <a:ext cx="86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Throttle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832611" y="4126157"/>
            <a:ext cx="1131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Motor Speed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38200" y="76200"/>
            <a:ext cx="6957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 smtClean="0"/>
              <a:t>Powertrain</a:t>
            </a:r>
            <a:endParaRPr lang="en-US" sz="3600" u="sng" dirty="0"/>
          </a:p>
        </p:txBody>
      </p:sp>
      <p:sp>
        <p:nvSpPr>
          <p:cNvPr id="125" name="TextBox 124"/>
          <p:cNvSpPr txBox="1"/>
          <p:nvPr/>
        </p:nvSpPr>
        <p:spPr>
          <a:xfrm>
            <a:off x="8421189" y="2851151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Motor Torque</a:t>
            </a:r>
          </a:p>
        </p:txBody>
      </p:sp>
    </p:spTree>
    <p:extLst>
      <p:ext uri="{BB962C8B-B14F-4D97-AF65-F5344CB8AC3E}">
        <p14:creationId xmlns:p14="http://schemas.microsoft.com/office/powerpoint/2010/main" val="80741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44"/>
          <p:cNvCxnSpPr/>
          <p:nvPr/>
        </p:nvCxnSpPr>
        <p:spPr>
          <a:xfrm>
            <a:off x="167633" y="3821644"/>
            <a:ext cx="814804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67192" y="3125434"/>
            <a:ext cx="1471208" cy="1471749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Gearing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Chain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Elbow Connector 44"/>
          <p:cNvCxnSpPr/>
          <p:nvPr/>
        </p:nvCxnSpPr>
        <p:spPr>
          <a:xfrm rot="16200000" flipH="1">
            <a:off x="3307861" y="2782225"/>
            <a:ext cx="616751" cy="526869"/>
          </a:xfrm>
          <a:prstGeom prst="bentConnector3">
            <a:avLst>
              <a:gd name="adj1" fmla="val 100832"/>
            </a:avLst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10800000">
            <a:off x="3429002" y="2737286"/>
            <a:ext cx="4808775" cy="540551"/>
          </a:xfrm>
          <a:prstGeom prst="bentConnector3">
            <a:avLst>
              <a:gd name="adj1" fmla="val -4058"/>
            </a:avLst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1721029"/>
            <a:ext cx="86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Brake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86200" y="3125434"/>
            <a:ext cx="1482096" cy="1456509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Wheel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81800" y="3125434"/>
            <a:ext cx="1455974" cy="1447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Chassis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Elbow Connector 44"/>
          <p:cNvCxnSpPr/>
          <p:nvPr/>
        </p:nvCxnSpPr>
        <p:spPr>
          <a:xfrm>
            <a:off x="8431798" y="3277834"/>
            <a:ext cx="712202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44"/>
          <p:cNvCxnSpPr/>
          <p:nvPr/>
        </p:nvCxnSpPr>
        <p:spPr>
          <a:xfrm>
            <a:off x="2438400" y="3809057"/>
            <a:ext cx="1441270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44"/>
          <p:cNvCxnSpPr/>
          <p:nvPr/>
        </p:nvCxnSpPr>
        <p:spPr>
          <a:xfrm>
            <a:off x="5340530" y="3821644"/>
            <a:ext cx="1441270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941072" y="1778726"/>
            <a:ext cx="1471208" cy="73587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Brakes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Elbow Connector 44"/>
          <p:cNvCxnSpPr/>
          <p:nvPr/>
        </p:nvCxnSpPr>
        <p:spPr>
          <a:xfrm>
            <a:off x="75920" y="2118503"/>
            <a:ext cx="814804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4"/>
          <p:cNvCxnSpPr>
            <a:stCxn id="39" idx="3"/>
          </p:cNvCxnSpPr>
          <p:nvPr/>
        </p:nvCxnSpPr>
        <p:spPr>
          <a:xfrm>
            <a:off x="2412280" y="2146663"/>
            <a:ext cx="1467390" cy="1464131"/>
          </a:xfrm>
          <a:prstGeom prst="bent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828231" y="1524000"/>
            <a:ext cx="1471208" cy="73587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Drag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5" name="Elbow Connector 44"/>
          <p:cNvCxnSpPr/>
          <p:nvPr/>
        </p:nvCxnSpPr>
        <p:spPr>
          <a:xfrm>
            <a:off x="5299439" y="2118503"/>
            <a:ext cx="1467390" cy="1237565"/>
          </a:xfrm>
          <a:prstGeom prst="bentConnector3">
            <a:avLst>
              <a:gd name="adj1" fmla="val 73146"/>
            </a:avLst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Elbow Connector 44"/>
          <p:cNvCxnSpPr>
            <a:endCxn id="68" idx="1"/>
          </p:cNvCxnSpPr>
          <p:nvPr/>
        </p:nvCxnSpPr>
        <p:spPr>
          <a:xfrm rot="16200000" flipH="1">
            <a:off x="3060520" y="4560718"/>
            <a:ext cx="1041763" cy="609598"/>
          </a:xfrm>
          <a:prstGeom prst="bentConnector2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886200" y="5022272"/>
            <a:ext cx="1482096" cy="72825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Wheel Forces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(3-axis)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3" name="Elbow Connector 44"/>
          <p:cNvCxnSpPr/>
          <p:nvPr/>
        </p:nvCxnSpPr>
        <p:spPr>
          <a:xfrm>
            <a:off x="3276602" y="4344635"/>
            <a:ext cx="603068" cy="1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44"/>
          <p:cNvCxnSpPr/>
          <p:nvPr/>
        </p:nvCxnSpPr>
        <p:spPr>
          <a:xfrm rot="16200000" flipH="1">
            <a:off x="8118279" y="4461912"/>
            <a:ext cx="843213" cy="598630"/>
          </a:xfrm>
          <a:prstGeom prst="bentConnector3">
            <a:avLst>
              <a:gd name="adj1" fmla="val 426"/>
            </a:avLst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44"/>
          <p:cNvCxnSpPr/>
          <p:nvPr/>
        </p:nvCxnSpPr>
        <p:spPr>
          <a:xfrm>
            <a:off x="5368296" y="5182834"/>
            <a:ext cx="3470904" cy="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Elbow Connector 44"/>
          <p:cNvCxnSpPr/>
          <p:nvPr/>
        </p:nvCxnSpPr>
        <p:spPr>
          <a:xfrm>
            <a:off x="5340530" y="5563834"/>
            <a:ext cx="2279470" cy="0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-31022" y="3861308"/>
            <a:ext cx="869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Motor Torque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317022" y="4765083"/>
            <a:ext cx="1923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Chassis Wheel Forces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181600" y="5563834"/>
            <a:ext cx="2872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Environment Wheel Forces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559778" y="3853688"/>
            <a:ext cx="869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Torque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438400" y="1825823"/>
            <a:ext cx="1062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Brake Force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340530" y="1811811"/>
            <a:ext cx="1062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Drag Force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76246" y="2342421"/>
            <a:ext cx="1606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Vehicle Speed</a:t>
            </a:r>
          </a:p>
        </p:txBody>
      </p:sp>
      <p:cxnSp>
        <p:nvCxnSpPr>
          <p:cNvPr id="114" name="Elbow Connector 44"/>
          <p:cNvCxnSpPr>
            <a:endCxn id="54" idx="2"/>
          </p:cNvCxnSpPr>
          <p:nvPr/>
        </p:nvCxnSpPr>
        <p:spPr>
          <a:xfrm flipV="1">
            <a:off x="4563835" y="2259874"/>
            <a:ext cx="0" cy="477411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514600" y="4761227"/>
            <a:ext cx="869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Wheel Forces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534296" y="3899855"/>
            <a:ext cx="869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Force Applied</a:t>
            </a:r>
          </a:p>
        </p:txBody>
      </p:sp>
      <p:cxnSp>
        <p:nvCxnSpPr>
          <p:cNvPr id="120" name="Elbow Connector 44"/>
          <p:cNvCxnSpPr/>
          <p:nvPr/>
        </p:nvCxnSpPr>
        <p:spPr>
          <a:xfrm>
            <a:off x="8245694" y="3801054"/>
            <a:ext cx="898306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263112" y="3485328"/>
            <a:ext cx="804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Pos.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838200" y="76200"/>
            <a:ext cx="6957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 smtClean="0"/>
              <a:t>Chassis</a:t>
            </a:r>
            <a:endParaRPr lang="en-US" sz="3600" u="sng" dirty="0"/>
          </a:p>
        </p:txBody>
      </p:sp>
      <p:cxnSp>
        <p:nvCxnSpPr>
          <p:cNvPr id="133" name="Elbow Connector 44"/>
          <p:cNvCxnSpPr/>
          <p:nvPr/>
        </p:nvCxnSpPr>
        <p:spPr>
          <a:xfrm rot="10800000" flipV="1">
            <a:off x="989374" y="2737285"/>
            <a:ext cx="2439627" cy="580428"/>
          </a:xfrm>
          <a:prstGeom prst="bentConnector3">
            <a:avLst>
              <a:gd name="adj1" fmla="val 121750"/>
            </a:avLst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66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4352</TotalTime>
  <Words>106</Words>
  <Application>Microsoft Office PowerPoint</Application>
  <PresentationFormat>On-screen Show (4:3)</PresentationFormat>
  <Paragraphs>53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</dc:creator>
  <cp:lastModifiedBy>Nathan</cp:lastModifiedBy>
  <cp:revision>12</cp:revision>
  <dcterms:created xsi:type="dcterms:W3CDTF">2014-10-09T16:45:18Z</dcterms:created>
  <dcterms:modified xsi:type="dcterms:W3CDTF">2014-10-12T17:17:38Z</dcterms:modified>
</cp:coreProperties>
</file>