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E199-47E7-4EA7-AFBD-8A4F6CCA5D8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44"/>
          <p:cNvCxnSpPr/>
          <p:nvPr/>
        </p:nvCxnSpPr>
        <p:spPr>
          <a:xfrm>
            <a:off x="167633" y="2825326"/>
            <a:ext cx="81480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67192" y="2471205"/>
            <a:ext cx="1471208" cy="147174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Gearing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762000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400" dirty="0" smtClean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869222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886200" y="2471205"/>
            <a:ext cx="1482096" cy="145650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Tire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4596" y="2457781"/>
            <a:ext cx="1455974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Chassis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Elbow Connector 44"/>
          <p:cNvCxnSpPr/>
          <p:nvPr/>
        </p:nvCxnSpPr>
        <p:spPr>
          <a:xfrm>
            <a:off x="8263112" y="2984987"/>
            <a:ext cx="90343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44"/>
          <p:cNvCxnSpPr>
            <a:endCxn id="18" idx="2"/>
          </p:cNvCxnSpPr>
          <p:nvPr/>
        </p:nvCxnSpPr>
        <p:spPr>
          <a:xfrm flipV="1">
            <a:off x="4619895" y="3927714"/>
            <a:ext cx="7353" cy="38012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67192" y="819697"/>
            <a:ext cx="1471208" cy="73587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Brakes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Elbow Connector 44"/>
          <p:cNvCxnSpPr/>
          <p:nvPr/>
        </p:nvCxnSpPr>
        <p:spPr>
          <a:xfrm>
            <a:off x="75920" y="1159474"/>
            <a:ext cx="81480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4"/>
          <p:cNvCxnSpPr>
            <a:stCxn id="39" idx="3"/>
          </p:cNvCxnSpPr>
          <p:nvPr/>
        </p:nvCxnSpPr>
        <p:spPr>
          <a:xfrm>
            <a:off x="2438400" y="1187634"/>
            <a:ext cx="1458687" cy="1435971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86200" y="4368043"/>
            <a:ext cx="1482096" cy="72825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Wheel Forces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(3-axis)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1" name="Elbow Connector 44"/>
          <p:cNvCxnSpPr/>
          <p:nvPr/>
        </p:nvCxnSpPr>
        <p:spPr>
          <a:xfrm rot="16200000" flipH="1">
            <a:off x="8118279" y="3807683"/>
            <a:ext cx="843213" cy="598630"/>
          </a:xfrm>
          <a:prstGeom prst="bentConnector3">
            <a:avLst>
              <a:gd name="adj1" fmla="val 426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44"/>
          <p:cNvCxnSpPr/>
          <p:nvPr/>
        </p:nvCxnSpPr>
        <p:spPr>
          <a:xfrm>
            <a:off x="5368296" y="4528605"/>
            <a:ext cx="3470904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44"/>
          <p:cNvCxnSpPr/>
          <p:nvPr/>
        </p:nvCxnSpPr>
        <p:spPr>
          <a:xfrm>
            <a:off x="5340530" y="4909605"/>
            <a:ext cx="2279470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81600" y="4909605"/>
            <a:ext cx="287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Environment Wheel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438400" y="866794"/>
                <a:ext cx="10629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866794"/>
                <a:ext cx="106298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Elbow Connector 44"/>
          <p:cNvCxnSpPr/>
          <p:nvPr/>
        </p:nvCxnSpPr>
        <p:spPr>
          <a:xfrm>
            <a:off x="8245694" y="3420757"/>
            <a:ext cx="898306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8245696" y="2623605"/>
                <a:ext cx="804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96" y="2623605"/>
                <a:ext cx="80468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/>
          <p:cNvSpPr txBox="1"/>
          <p:nvPr/>
        </p:nvSpPr>
        <p:spPr>
          <a:xfrm>
            <a:off x="982437" y="80274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Vehicle </a:t>
            </a:r>
            <a:endParaRPr lang="en-US" sz="3600" u="sng" dirty="0"/>
          </a:p>
        </p:txBody>
      </p:sp>
      <p:cxnSp>
        <p:nvCxnSpPr>
          <p:cNvPr id="37" name="Elbow Connector 44"/>
          <p:cNvCxnSpPr/>
          <p:nvPr/>
        </p:nvCxnSpPr>
        <p:spPr>
          <a:xfrm>
            <a:off x="152388" y="3353347"/>
            <a:ext cx="814804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711" y="3507236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" y="3507236"/>
                <a:ext cx="86922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43052" y="2982889"/>
                <a:ext cx="869222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2" y="2982889"/>
                <a:ext cx="869222" cy="3252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Elbow Connector 44"/>
          <p:cNvCxnSpPr/>
          <p:nvPr/>
        </p:nvCxnSpPr>
        <p:spPr>
          <a:xfrm>
            <a:off x="2455817" y="3583336"/>
            <a:ext cx="1441270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43052" y="3587946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2" y="3587946"/>
                <a:ext cx="86922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051" y="2488913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" y="2488913"/>
                <a:ext cx="86922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87135" y="3280169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35" y="3280169"/>
                <a:ext cx="86922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236217" y="3045570"/>
                <a:ext cx="804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217" y="3045570"/>
                <a:ext cx="80468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926860" y="4120083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60" y="4120083"/>
                <a:ext cx="86922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13647" y="3996941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47" y="3996941"/>
                <a:ext cx="86922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Elbow Connector 44"/>
          <p:cNvCxnSpPr/>
          <p:nvPr/>
        </p:nvCxnSpPr>
        <p:spPr>
          <a:xfrm flipV="1">
            <a:off x="2480787" y="2909392"/>
            <a:ext cx="1416300" cy="1777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44"/>
          <p:cNvCxnSpPr/>
          <p:nvPr/>
        </p:nvCxnSpPr>
        <p:spPr>
          <a:xfrm flipV="1">
            <a:off x="5342747" y="2751626"/>
            <a:ext cx="1416300" cy="1777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44"/>
          <p:cNvCxnSpPr/>
          <p:nvPr/>
        </p:nvCxnSpPr>
        <p:spPr>
          <a:xfrm flipV="1">
            <a:off x="5340530" y="3636961"/>
            <a:ext cx="1416300" cy="1777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567541" y="2335024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41" y="2335024"/>
                <a:ext cx="869222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Elbow Connector 44"/>
          <p:cNvCxnSpPr/>
          <p:nvPr/>
        </p:nvCxnSpPr>
        <p:spPr>
          <a:xfrm flipV="1">
            <a:off x="1371600" y="1555571"/>
            <a:ext cx="0" cy="90221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88098" y="1860987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98" y="1860987"/>
                <a:ext cx="86922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44"/>
          <p:cNvCxnSpPr/>
          <p:nvPr/>
        </p:nvCxnSpPr>
        <p:spPr>
          <a:xfrm rot="10800000">
            <a:off x="1981200" y="2048489"/>
            <a:ext cx="6355262" cy="936498"/>
          </a:xfrm>
          <a:prstGeom prst="bentConnector3">
            <a:avLst>
              <a:gd name="adj1" fmla="val -358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44"/>
          <p:cNvCxnSpPr>
            <a:stCxn id="18" idx="0"/>
          </p:cNvCxnSpPr>
          <p:nvPr/>
        </p:nvCxnSpPr>
        <p:spPr>
          <a:xfrm flipV="1">
            <a:off x="4627248" y="2058019"/>
            <a:ext cx="0" cy="413186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4"/>
          <p:cNvCxnSpPr/>
          <p:nvPr/>
        </p:nvCxnSpPr>
        <p:spPr>
          <a:xfrm flipV="1">
            <a:off x="1981200" y="2048489"/>
            <a:ext cx="0" cy="404751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71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21</cp:revision>
  <dcterms:created xsi:type="dcterms:W3CDTF">2014-10-09T16:45:18Z</dcterms:created>
  <dcterms:modified xsi:type="dcterms:W3CDTF">2014-10-21T22:20:30Z</dcterms:modified>
</cp:coreProperties>
</file>