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19/10/2023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Analysing 1000 </a:t>
            </a:r>
            <a:r>
              <a:rPr lang="en-GB" sz="2000">
                <a:latin typeface="+mn-lt"/>
              </a:rPr>
              <a:t>reviews by </a:t>
            </a:r>
            <a:r>
              <a:rPr lang="en-GB" sz="2000" dirty="0">
                <a:latin typeface="+mn-lt"/>
              </a:rPr>
              <a:t>customers</a:t>
            </a:r>
            <a:r>
              <a:rPr lang="en-GB" sz="2000">
                <a:latin typeface="+mn-lt"/>
              </a:rPr>
              <a:t>, I </a:t>
            </a:r>
            <a:r>
              <a:rPr lang="en-GB" sz="2000" dirty="0">
                <a:latin typeface="+mn-lt"/>
              </a:rPr>
              <a:t>obtained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Positive Reviews - 482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Negative Reviews - 416 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Neutral Reviews – 102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7A40-D3E2-48FE-919A-93DA21DB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05" y="1065229"/>
            <a:ext cx="4814896" cy="5469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9ED17-C4A3-48AB-839B-BD136EC7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127"/>
            <a:ext cx="7377105" cy="33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31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Victor Okafor</cp:lastModifiedBy>
  <cp:revision>10</cp:revision>
  <cp:lastPrinted>2022-06-09T07:44:13Z</cp:lastPrinted>
  <dcterms:created xsi:type="dcterms:W3CDTF">2022-02-22T07:39:05Z</dcterms:created>
  <dcterms:modified xsi:type="dcterms:W3CDTF">2023-10-19T19:32:44Z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