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Okafor" userId="903a78e7f79265eb" providerId="LiveId" clId="{AE12A8B1-FB2C-4F1F-8558-C391AC4829FD}"/>
    <pc:docChg chg="modSld">
      <pc:chgData name="Victor Okafor" userId="903a78e7f79265eb" providerId="LiveId" clId="{AE12A8B1-FB2C-4F1F-8558-C391AC4829FD}" dt="2023-10-19T20:49:02.884" v="29" actId="20577"/>
      <pc:docMkLst>
        <pc:docMk/>
      </pc:docMkLst>
      <pc:sldChg chg="modSp mod">
        <pc:chgData name="Victor Okafor" userId="903a78e7f79265eb" providerId="LiveId" clId="{AE12A8B1-FB2C-4F1F-8558-C391AC4829FD}" dt="2023-10-19T20:49:02.884" v="29" actId="20577"/>
        <pc:sldMkLst>
          <pc:docMk/>
          <pc:sldMk cId="130638167" sldId="256"/>
        </pc:sldMkLst>
        <pc:spChg chg="mod">
          <ac:chgData name="Victor Okafor" userId="903a78e7f79265eb" providerId="LiveId" clId="{AE12A8B1-FB2C-4F1F-8558-C391AC4829FD}" dt="2023-10-19T20:49:02.884" v="29" actId="20577"/>
          <ac:spMkLst>
            <pc:docMk/>
            <pc:sldMk cId="130638167" sldId="256"/>
            <ac:spMk id="4" creationId="{35DAAE56-6498-6C34-D5D9-05A0333BD3BC}"/>
          </ac:spMkLst>
        </pc:spChg>
      </pc:sldChg>
      <pc:sldChg chg="modSp mod">
        <pc:chgData name="Victor Okafor" userId="903a78e7f79265eb" providerId="LiveId" clId="{AE12A8B1-FB2C-4F1F-8558-C391AC4829FD}" dt="2023-10-19T20:47:21.458" v="25" actId="20577"/>
        <pc:sldMkLst>
          <pc:docMk/>
          <pc:sldMk cId="2539196362" sldId="257"/>
        </pc:sldMkLst>
        <pc:spChg chg="mod">
          <ac:chgData name="Victor Okafor" userId="903a78e7f79265eb" providerId="LiveId" clId="{AE12A8B1-FB2C-4F1F-8558-C391AC4829FD}" dt="2023-10-19T20:47:21.458" v="25" actId="20577"/>
          <ac:spMkLst>
            <pc:docMk/>
            <pc:sldMk cId="2539196362" sldId="257"/>
            <ac:spMk id="3" creationId="{F982B97B-A940-5016-BA5F-A9A5A4B44D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19/10/2023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19/10/2023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/>
              <a:t>19/10/2023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1" y="323488"/>
            <a:ext cx="9328229" cy="442867"/>
          </a:xfrm>
        </p:spPr>
        <p:txBody>
          <a:bodyPr/>
          <a:lstStyle/>
          <a:p>
            <a:pPr algn="ctr"/>
            <a:r>
              <a:rPr lang="en-US" sz="18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 to understand factors that influence buying behavior</a:t>
            </a:r>
            <a:br>
              <a:rPr lang="en-GB" sz="18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20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</a:t>
            </a:r>
            <a:r>
              <a:rPr lang="en-US" sz="2000" b="0" dirty="0" err="1">
                <a:solidFill>
                  <a:schemeClr val="accent6">
                    <a:lumMod val="50000"/>
                  </a:schemeClr>
                </a:solidFill>
              </a:rPr>
              <a:t>XGBoost</a:t>
            </a:r>
            <a:r>
              <a:rPr lang="en-US" sz="2000" b="0">
                <a:solidFill>
                  <a:schemeClr val="accent6">
                    <a:lumMod val="50000"/>
                  </a:schemeClr>
                </a:solidFill>
              </a:rPr>
              <a:t> Classifier </a:t>
            </a: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sz="2000" b="0">
                <a:solidFill>
                  <a:schemeClr val="accent6">
                    <a:lumMod val="50000"/>
                  </a:schemeClr>
                </a:solidFill>
              </a:rPr>
              <a:t>odel </a:t>
            </a: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</a:p>
          <a:p>
            <a:r>
              <a:rPr lang="en-US" sz="2000" dirty="0"/>
              <a:t>ACCURACY: 0.80</a:t>
            </a:r>
          </a:p>
          <a:p>
            <a:r>
              <a:rPr lang="en-US" sz="2000" dirty="0"/>
              <a:t>AUC score: 0.55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 err="1"/>
              <a:t>Purchase_land</a:t>
            </a:r>
            <a:endParaRPr lang="en-US" sz="2000" b="0" dirty="0"/>
          </a:p>
          <a:p>
            <a:pPr marL="342900" indent="-342900">
              <a:buFont typeface="+mj-lt"/>
              <a:buAutoNum type="arabicPeriod"/>
            </a:pPr>
            <a:r>
              <a:rPr lang="en-US" sz="2000" b="0" dirty="0" err="1"/>
              <a:t>Length_of_stay</a:t>
            </a:r>
            <a:endParaRPr lang="en-US" sz="2000" b="0" dirty="0"/>
          </a:p>
          <a:p>
            <a:pPr marL="342900" indent="-342900">
              <a:buFont typeface="+mj-lt"/>
              <a:buAutoNum type="arabicPeriod"/>
            </a:pPr>
            <a:r>
              <a:rPr lang="en-US" sz="2000" b="0" dirty="0" err="1"/>
              <a:t>flight_hour</a:t>
            </a:r>
            <a:endParaRPr lang="en-US" sz="2000" b="0" dirty="0"/>
          </a:p>
          <a:p>
            <a:pPr marL="342900" indent="-342900">
              <a:buFont typeface="+mj-lt"/>
              <a:buAutoNum type="arabicPeriod"/>
            </a:pPr>
            <a:r>
              <a:rPr lang="en-US" sz="2000" b="0" dirty="0" err="1"/>
              <a:t>flight_duration</a:t>
            </a:r>
            <a:endParaRPr lang="en-US" sz="2000" b="0" dirty="0"/>
          </a:p>
          <a:p>
            <a:pPr marL="342900" indent="-342900">
              <a:buFont typeface="+mj-lt"/>
              <a:buAutoNum type="arabicPeriod"/>
            </a:pPr>
            <a:r>
              <a:rPr lang="en-US" sz="2000" b="0" dirty="0" err="1"/>
              <a:t>flight_day</a:t>
            </a:r>
            <a:endParaRPr lang="en-US" sz="2000" b="0" dirty="0"/>
          </a:p>
          <a:p>
            <a:r>
              <a:rPr lang="en-US" sz="1800" b="0" dirty="0"/>
              <a:t>These 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3EBFC-4518-40CE-ABA9-6D718A37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524" y="1640264"/>
            <a:ext cx="7241650" cy="45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64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Mylius Modern</vt:lpstr>
      <vt:lpstr>Times New Roman</vt:lpstr>
      <vt:lpstr>Section Heading</vt:lpstr>
      <vt:lpstr>Slide Body - Curious Blue (ABBA)</vt:lpstr>
      <vt:lpstr>PowerPoint Presentation</vt:lpstr>
      <vt:lpstr>predictive model to understand factors that influence buying behavior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Victor Okafor</cp:lastModifiedBy>
  <cp:revision>10</cp:revision>
  <cp:lastPrinted>2022-06-09T07:44:13Z</cp:lastPrinted>
  <dcterms:created xsi:type="dcterms:W3CDTF">2022-02-22T07:39:05Z</dcterms:created>
  <dcterms:modified xsi:type="dcterms:W3CDTF">2023-10-19T20:49:08Z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