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6" r:id="rId2"/>
    <p:sldId id="257" r:id="rId3"/>
    <p:sldId id="258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A457-51CD-AA41-82D4-35F7DE9566DE}" type="datetimeFigureOut">
              <a:rPr lang="nl-NL" smtClean="0"/>
              <a:t>03-11-15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A457-51CD-AA41-82D4-35F7DE9566DE}" type="datetimeFigureOut">
              <a:rPr lang="nl-NL" smtClean="0"/>
              <a:t>03-11-15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53C6-3E34-4B4A-861F-86A174C2392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A457-51CD-AA41-82D4-35F7DE9566DE}" type="datetimeFigureOut">
              <a:rPr lang="nl-NL" smtClean="0"/>
              <a:t>03-11-15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53C6-3E34-4B4A-861F-86A174C2392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A457-51CD-AA41-82D4-35F7DE9566DE}" type="datetimeFigureOut">
              <a:rPr lang="nl-NL" smtClean="0"/>
              <a:t>03-11-15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53C6-3E34-4B4A-861F-86A174C2392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A457-51CD-AA41-82D4-35F7DE9566DE}" type="datetimeFigureOut">
              <a:rPr lang="nl-NL" smtClean="0"/>
              <a:t>03-11-15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53C6-3E34-4B4A-861F-86A174C2392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A457-51CD-AA41-82D4-35F7DE9566DE}" type="datetimeFigureOut">
              <a:rPr lang="nl-NL" smtClean="0"/>
              <a:t>03-11-15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53C6-3E34-4B4A-861F-86A174C2392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A457-51CD-AA41-82D4-35F7DE9566DE}" type="datetimeFigureOut">
              <a:rPr lang="nl-NL" smtClean="0"/>
              <a:t>03-11-15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53C6-3E34-4B4A-861F-86A174C2392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A457-51CD-AA41-82D4-35F7DE9566DE}" type="datetimeFigureOut">
              <a:rPr lang="nl-NL" smtClean="0"/>
              <a:t>03-11-15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53C6-3E34-4B4A-861F-86A174C2392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A457-51CD-AA41-82D4-35F7DE9566DE}" type="datetimeFigureOut">
              <a:rPr lang="nl-NL" smtClean="0"/>
              <a:t>03-11-15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53C6-3E34-4B4A-861F-86A174C2392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A457-51CD-AA41-82D4-35F7DE9566DE}" type="datetimeFigureOut">
              <a:rPr lang="nl-NL" smtClean="0"/>
              <a:t>03-11-15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53C6-3E34-4B4A-861F-86A174C2392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A457-51CD-AA41-82D4-35F7DE9566DE}" type="datetimeFigureOut">
              <a:rPr lang="nl-NL" smtClean="0"/>
              <a:t>03-11-15</a:t>
            </a:fld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4D53C6-3E34-4B4A-861F-86A174C2392A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D4D53C6-3E34-4B4A-861F-86A174C2392A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86BA457-51CD-AA41-82D4-35F7DE9566DE}" type="datetimeFigureOut">
              <a:rPr lang="nl-NL" smtClean="0"/>
              <a:t>03-11-15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5375" y="231790"/>
            <a:ext cx="7772400" cy="1470025"/>
          </a:xfrm>
        </p:spPr>
        <p:txBody>
          <a:bodyPr/>
          <a:lstStyle/>
          <a:p>
            <a:r>
              <a:rPr lang="nl-NL" dirty="0" smtClean="0"/>
              <a:t>Vliegfruit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40" y="1885131"/>
            <a:ext cx="7854335" cy="393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0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TODO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1. Schrijf </a:t>
            </a:r>
            <a:r>
              <a:rPr lang="nl-NL" dirty="0"/>
              <a:t>een algoritme dat het genoom van D. </a:t>
            </a:r>
            <a:r>
              <a:rPr lang="nl-NL" dirty="0" err="1"/>
              <a:t>Melanogaster</a:t>
            </a:r>
            <a:r>
              <a:rPr lang="nl-NL" dirty="0"/>
              <a:t> in het genoom van D. Miranda verandert, met zo min mogelijk mutatiestappen</a:t>
            </a:r>
            <a:r>
              <a:rPr lang="nl-NL" dirty="0" smtClean="0"/>
              <a:t>.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smtClean="0"/>
              <a:t>2. Schrijf </a:t>
            </a:r>
            <a:r>
              <a:rPr lang="nl-NL" dirty="0"/>
              <a:t>een algoritme dat het genoom van D. </a:t>
            </a:r>
            <a:r>
              <a:rPr lang="nl-NL" dirty="0" err="1"/>
              <a:t>Melanogaster</a:t>
            </a:r>
            <a:r>
              <a:rPr lang="nl-NL" dirty="0"/>
              <a:t> in het genoom van D. Miranda verandert, met zo min mogelijk verplaatste genen. Dat betekent dat de opgetelde grootte van de omkeer-mutaties zo klein mogelijk moet zijn.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522" y="4322122"/>
            <a:ext cx="2078678" cy="207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8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Ideeën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nl-NL" dirty="0" smtClean="0">
                <a:solidFill>
                  <a:srgbClr val="008000"/>
                </a:solidFill>
              </a:rPr>
              <a:t>- Lijst met getallen</a:t>
            </a:r>
            <a:r>
              <a:rPr lang="nl-NL" dirty="0" smtClean="0">
                <a:solidFill>
                  <a:srgbClr val="008000"/>
                </a:solidFill>
              </a:rPr>
              <a:t> omzetten:</a:t>
            </a:r>
          </a:p>
          <a:p>
            <a:pPr marL="114300" indent="0">
              <a:buNone/>
            </a:pPr>
            <a:r>
              <a:rPr lang="nl-NL" dirty="0" smtClean="0">
                <a:solidFill>
                  <a:srgbClr val="008000"/>
                </a:solidFill>
              </a:rPr>
              <a:t>2 5 4 6 7 9 1 3 8 </a:t>
            </a:r>
            <a:r>
              <a:rPr lang="nl-NL" dirty="0" smtClean="0">
                <a:solidFill>
                  <a:srgbClr val="008000"/>
                </a:solidFill>
                <a:sym typeface="Wingdings"/>
              </a:rPr>
              <a:t> </a:t>
            </a:r>
            <a:r>
              <a:rPr lang="nl-NL" dirty="0" smtClean="0">
                <a:solidFill>
                  <a:srgbClr val="008000"/>
                </a:solidFill>
              </a:rPr>
              <a:t>1 2 3 4 5 6 7 8 9</a:t>
            </a:r>
          </a:p>
          <a:p>
            <a:pPr marL="114300" indent="0">
              <a:buNone/>
            </a:pPr>
            <a:endParaRPr lang="nl-NL" dirty="0"/>
          </a:p>
          <a:p>
            <a:pPr marL="114300" indent="0">
              <a:buNone/>
            </a:pPr>
            <a:r>
              <a:rPr lang="nl-NL" dirty="0" smtClean="0"/>
              <a:t>- Meerdere algoritmes en computer laten bepalen welke de minste stappen kost. </a:t>
            </a:r>
          </a:p>
          <a:p>
            <a:pPr marL="114300" indent="0">
              <a:buNone/>
            </a:pPr>
            <a:endParaRPr lang="nl-NL" dirty="0"/>
          </a:p>
          <a:p>
            <a:pPr marL="114300" indent="0">
              <a:buNone/>
            </a:pPr>
            <a:r>
              <a:rPr lang="nl-NL" dirty="0" smtClean="0"/>
              <a:t>- Als een algoritme meer stappen kost dan een eerder behandeld algoritme </a:t>
            </a:r>
            <a:r>
              <a:rPr lang="nl-NL" dirty="0" smtClean="0">
                <a:sym typeface="Wingdings"/>
              </a:rPr>
              <a:t> niet afmaken (scheelt tijd)</a:t>
            </a:r>
          </a:p>
          <a:p>
            <a:pPr marL="114300" indent="0">
              <a:buNone/>
            </a:pPr>
            <a:endParaRPr lang="nl-NL" dirty="0">
              <a:sym typeface="Wingdings"/>
            </a:endParaRPr>
          </a:p>
          <a:p>
            <a:pPr marL="114300" indent="0">
              <a:buNone/>
            </a:pPr>
            <a:r>
              <a:rPr lang="nl-NL" dirty="0" smtClean="0">
                <a:sym typeface="Wingdings"/>
              </a:rPr>
              <a:t>OF</a:t>
            </a:r>
          </a:p>
          <a:p>
            <a:pPr marL="114300" indent="0">
              <a:buNone/>
            </a:pPr>
            <a:endParaRPr lang="nl-NL" dirty="0">
              <a:sym typeface="Wingdings"/>
            </a:endParaRPr>
          </a:p>
          <a:p>
            <a:pPr marL="114300" indent="0">
              <a:buNone/>
            </a:pPr>
            <a:r>
              <a:rPr lang="nl-NL" dirty="0" smtClean="0">
                <a:sym typeface="Wingdings"/>
              </a:rPr>
              <a:t>- </a:t>
            </a:r>
            <a:r>
              <a:rPr lang="nl-NL" dirty="0" err="1" smtClean="0">
                <a:sym typeface="Wingdings"/>
              </a:rPr>
              <a:t>Breadth</a:t>
            </a:r>
            <a:r>
              <a:rPr lang="nl-NL" dirty="0" smtClean="0">
                <a:sym typeface="Wingdings"/>
              </a:rPr>
              <a:t> first</a:t>
            </a:r>
          </a:p>
          <a:p>
            <a:pPr marL="114300" indent="0">
              <a:buNone/>
            </a:pPr>
            <a:endParaRPr lang="nl-NL" dirty="0">
              <a:sym typeface="Wingdings"/>
            </a:endParaRPr>
          </a:p>
          <a:p>
            <a:pPr marL="114300" indent="0">
              <a:buNone/>
            </a:pPr>
            <a:r>
              <a:rPr lang="nl-NL" dirty="0" smtClean="0">
                <a:sym typeface="Wingdings"/>
              </a:rPr>
              <a:t>OF</a:t>
            </a:r>
          </a:p>
          <a:p>
            <a:pPr marL="114300" indent="0">
              <a:buNone/>
            </a:pPr>
            <a:r>
              <a:rPr lang="nl-NL" dirty="0" smtClean="0">
                <a:sym typeface="Wingdings"/>
              </a:rPr>
              <a:t>- Depth first</a:t>
            </a:r>
          </a:p>
          <a:p>
            <a:pPr marL="114300" indent="0">
              <a:buNone/>
            </a:pPr>
            <a:endParaRPr lang="nl-NL" dirty="0">
              <a:sym typeface="Wingdings"/>
            </a:endParaRPr>
          </a:p>
          <a:p>
            <a:pPr marL="114300" indent="0">
              <a:buNone/>
            </a:pPr>
            <a:r>
              <a:rPr lang="nl-NL" dirty="0" smtClean="0">
                <a:sym typeface="Wingdings"/>
              </a:rPr>
              <a:t>- Heel veel mogelijkheden  je computer kan het snel niet meer aan</a:t>
            </a:r>
            <a:endParaRPr lang="nl-NL" dirty="0" smtClean="0">
              <a:sym typeface="Wingdings"/>
            </a:endParaRPr>
          </a:p>
          <a:p>
            <a:pPr marL="114300" indent="0">
              <a:buNone/>
            </a:pPr>
            <a:endParaRPr lang="nl-NL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19454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Insertion</a:t>
            </a:r>
            <a:r>
              <a:rPr lang="nl-NL" dirty="0" smtClean="0"/>
              <a:t> </a:t>
            </a:r>
            <a:r>
              <a:rPr lang="nl-NL" dirty="0" err="1" smtClean="0"/>
              <a:t>Sort</a:t>
            </a:r>
            <a:endParaRPr lang="nl-NL" dirty="0"/>
          </a:p>
        </p:txBody>
      </p:sp>
      <p:pic>
        <p:nvPicPr>
          <p:cNvPr id="6" name="Tijdelijke aanduiding voor inhoud 5" descr="Schermafbeelding 2015-11-04 om 15.33.35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" r="26617"/>
          <a:stretch/>
        </p:blipFill>
        <p:spPr/>
      </p:pic>
    </p:spTree>
    <p:extLst>
      <p:ext uri="{BB962C8B-B14F-4D97-AF65-F5344CB8AC3E}">
        <p14:creationId xmlns:p14="http://schemas.microsoft.com/office/powerpoint/2010/main" val="245215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Future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Algoritmes zoeken die sneller zijn?</a:t>
            </a:r>
          </a:p>
          <a:p>
            <a:r>
              <a:rPr lang="nl-NL" dirty="0" smtClean="0"/>
              <a:t>(eerst omklappen en dan </a:t>
            </a:r>
            <a:r>
              <a:rPr lang="nl-NL" dirty="0" err="1" smtClean="0"/>
              <a:t>insertion</a:t>
            </a:r>
            <a:r>
              <a:rPr lang="nl-NL" dirty="0" smtClean="0"/>
              <a:t> </a:t>
            </a:r>
            <a:r>
              <a:rPr lang="nl-NL" dirty="0" err="1" smtClean="0"/>
              <a:t>sort</a:t>
            </a:r>
            <a:r>
              <a:rPr lang="nl-NL" dirty="0" smtClean="0"/>
              <a:t>)</a:t>
            </a:r>
            <a:endParaRPr lang="nl-NL" dirty="0"/>
          </a:p>
          <a:p>
            <a:r>
              <a:rPr lang="nl-NL" dirty="0" smtClean="0"/>
              <a:t>Visualiseren (</a:t>
            </a:r>
            <a:r>
              <a:rPr lang="nl-NL" dirty="0" err="1" smtClean="0"/>
              <a:t>schoonmaakrobokvisualisatie</a:t>
            </a:r>
            <a:r>
              <a:rPr lang="nl-NL" dirty="0" smtClean="0"/>
              <a:t>)</a:t>
            </a:r>
            <a:endParaRPr lang="nl-NL" dirty="0"/>
          </a:p>
          <a:p>
            <a:endParaRPr lang="nl-NL" dirty="0"/>
          </a:p>
        </p:txBody>
      </p:sp>
      <p:pic>
        <p:nvPicPr>
          <p:cNvPr id="4" name="Afbeelding 3" descr="Schermafbeelding 2015-11-04 om 16.11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41" y="3256428"/>
            <a:ext cx="4031471" cy="314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8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Hebben jullie ideeën?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1092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angrenzing">
  <a:themeElements>
    <a:clrScheme name="Aangrenzing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angrenzing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angrenzing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Aangrenzing.thmx</Template>
  <TotalTime>1644</TotalTime>
  <Words>178</Words>
  <Application>Microsoft Macintosh PowerPoint</Application>
  <PresentationFormat>Diavoorstelling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Aangrenzing</vt:lpstr>
      <vt:lpstr>Vliegfruit</vt:lpstr>
      <vt:lpstr>TODO</vt:lpstr>
      <vt:lpstr>Ideeën </vt:lpstr>
      <vt:lpstr>Insertion Sort</vt:lpstr>
      <vt:lpstr>Future</vt:lpstr>
      <vt:lpstr>PowerPoint-presentatie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Vliegfruit</dc:title>
  <dc:creator>Iris de Vries</dc:creator>
  <cp:lastModifiedBy>Iris de Vries</cp:lastModifiedBy>
  <cp:revision>12</cp:revision>
  <dcterms:created xsi:type="dcterms:W3CDTF">2015-11-03T10:47:01Z</dcterms:created>
  <dcterms:modified xsi:type="dcterms:W3CDTF">2015-11-04T15:19:35Z</dcterms:modified>
</cp:coreProperties>
</file>