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5" r:id="rId9"/>
    <p:sldId id="260" r:id="rId10"/>
    <p:sldId id="261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787BA-5675-944D-A3B2-BBB7A3FF956B}" type="datetimeFigureOut">
              <a:rPr lang="nl-NL" smtClean="0"/>
              <a:t>18-11-15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BDE4D-A3B8-C84F-9330-8648B224B7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735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DE4D-A3B8-C84F-9330-8648B224B7E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206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Aantal</a:t>
            </a:r>
            <a:r>
              <a:rPr lang="nl-NL" baseline="0" dirty="0" smtClean="0"/>
              <a:t> mogelijkheden.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DE4D-A3B8-C84F-9330-8648B224B7E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39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18-11-15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18-11-15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18-11-15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18-11-15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18-11-15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18-11-15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18-11-15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3003" y="222600"/>
            <a:ext cx="7543800" cy="1034427"/>
          </a:xfrm>
        </p:spPr>
        <p:txBody>
          <a:bodyPr/>
          <a:lstStyle/>
          <a:p>
            <a:r>
              <a:rPr lang="nl-NL" dirty="0" err="1" smtClean="0"/>
              <a:t>VliegFruit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81054" y="1257027"/>
            <a:ext cx="6461760" cy="1066800"/>
          </a:xfrm>
        </p:spPr>
        <p:txBody>
          <a:bodyPr/>
          <a:lstStyle/>
          <a:p>
            <a:r>
              <a:rPr lang="nl-NL" dirty="0" smtClean="0">
                <a:solidFill>
                  <a:srgbClr val="660066"/>
                </a:solidFill>
              </a:rPr>
              <a:t>Victor, Mark en Iris</a:t>
            </a:r>
            <a:endParaRPr lang="nl-NL" dirty="0">
              <a:solidFill>
                <a:srgbClr val="660066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1333500"/>
            <a:ext cx="3327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8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 en/of opmerkingen</a:t>
            </a:r>
            <a:endParaRPr lang="nl-NL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rcRect t="18192" b="181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386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Fruitvliegjes case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64" y="1600200"/>
            <a:ext cx="7854335" cy="393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2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394405"/>
            <a:ext cx="7620000" cy="1143000"/>
          </a:xfrm>
        </p:spPr>
        <p:txBody>
          <a:bodyPr/>
          <a:lstStyle/>
          <a:p>
            <a:r>
              <a:rPr lang="nl-NL" sz="2800" dirty="0" smtClean="0"/>
              <a:t>Max aantal stappen =  3 + 2 + 1 = 6</a:t>
            </a:r>
            <a:br>
              <a:rPr lang="nl-NL" sz="2800" dirty="0" smtClean="0"/>
            </a:br>
            <a:r>
              <a:rPr lang="nl-NL" sz="2800" dirty="0" smtClean="0"/>
              <a:t>Formule =  (</a:t>
            </a:r>
            <a:r>
              <a:rPr lang="el-GR" sz="2800" dirty="0" smtClean="0"/>
              <a:t>Σ</a:t>
            </a:r>
            <a:r>
              <a:rPr lang="nl-NL" sz="2800" dirty="0" smtClean="0"/>
              <a:t> n – 1 ) </a:t>
            </a:r>
            <a:r>
              <a:rPr lang="nl-NL" sz="2800" baseline="30000" dirty="0" smtClean="0"/>
              <a:t>diepte</a:t>
            </a: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sz="2800" dirty="0"/>
              <a:t/>
            </a:r>
            <a:br>
              <a:rPr lang="nl-NL" sz="2800" dirty="0"/>
            </a:br>
            <a:endParaRPr lang="nl-NL" sz="2800" dirty="0"/>
          </a:p>
        </p:txBody>
      </p:sp>
      <p:pic>
        <p:nvPicPr>
          <p:cNvPr id="4" name="Tijdelijke aanduiding voor inhoud 3" descr="presentatie_week_4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5" r="12335"/>
          <a:stretch>
            <a:fillRect/>
          </a:stretch>
        </p:blipFill>
        <p:spPr>
          <a:xfrm>
            <a:off x="693943" y="134423"/>
            <a:ext cx="6494253" cy="4091380"/>
          </a:xfrm>
        </p:spPr>
      </p:pic>
    </p:spTree>
    <p:extLst>
      <p:ext uri="{BB962C8B-B14F-4D97-AF65-F5344CB8AC3E}">
        <p14:creationId xmlns:p14="http://schemas.microsoft.com/office/powerpoint/2010/main" val="329390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Tijdelijke aanduiding voor inhoud 6" descr="presentatie week 4 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" r="8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291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300 mogelijkheden</a:t>
            </a:r>
            <a:endParaRPr lang="nl-NL" dirty="0"/>
          </a:p>
        </p:txBody>
      </p:sp>
      <p:pic>
        <p:nvPicPr>
          <p:cNvPr id="6" name="Tijdelijke aanduiding voor inhoud 5" descr="presentatie week 4 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" r="32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113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 descr="presentatie week 4 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" r="2753"/>
          <a:stretch>
            <a:fillRect/>
          </a:stretch>
        </p:blipFill>
        <p:spPr>
          <a:xfrm>
            <a:off x="457200" y="1613294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1481855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 mogelijkheden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Tijdelijke aanduiding voor inhoud 3" descr="presentatie week 4 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" r="2112"/>
          <a:stretch>
            <a:fillRect/>
          </a:stretch>
        </p:blipFill>
        <p:spPr>
          <a:xfrm>
            <a:off x="77914" y="1417638"/>
            <a:ext cx="8151686" cy="51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8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508305"/>
            <a:ext cx="7620000" cy="2986335"/>
          </a:xfrm>
        </p:spPr>
        <p:txBody>
          <a:bodyPr/>
          <a:lstStyle/>
          <a:p>
            <a:r>
              <a:rPr lang="nl-NL" sz="4400" dirty="0" smtClean="0">
                <a:solidFill>
                  <a:srgbClr val="660066"/>
                </a:solidFill>
              </a:rPr>
              <a:t>Aanpassingen om het probleem behapbaar te maken</a:t>
            </a:r>
            <a:endParaRPr lang="nl-NL" sz="4400" dirty="0">
              <a:solidFill>
                <a:srgbClr val="660066"/>
              </a:solidFill>
            </a:endParaRP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rcRect t="-11037" b="-11037"/>
          <a:stretch>
            <a:fillRect/>
          </a:stretch>
        </p:blipFill>
        <p:spPr>
          <a:xfrm>
            <a:off x="157118" y="-321338"/>
            <a:ext cx="6100119" cy="3843075"/>
          </a:xfrm>
        </p:spPr>
      </p:pic>
    </p:spTree>
    <p:extLst>
      <p:ext uri="{BB962C8B-B14F-4D97-AF65-F5344CB8AC3E}">
        <p14:creationId xmlns:p14="http://schemas.microsoft.com/office/powerpoint/2010/main" val="3870828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rcRect l="-2972" r="-2972"/>
          <a:stretch>
            <a:fillRect/>
          </a:stretch>
        </p:blipFill>
        <p:spPr>
          <a:xfrm>
            <a:off x="326269" y="274638"/>
            <a:ext cx="5815240" cy="3663601"/>
          </a:xfrm>
        </p:spPr>
      </p:pic>
    </p:spTree>
    <p:extLst>
      <p:ext uri="{BB962C8B-B14F-4D97-AF65-F5344CB8AC3E}">
        <p14:creationId xmlns:p14="http://schemas.microsoft.com/office/powerpoint/2010/main" val="27373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Fundamentee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Aangrenzing.thmx</Template>
  <TotalTime>242</TotalTime>
  <Words>41</Words>
  <Application>Microsoft Macintosh PowerPoint</Application>
  <PresentationFormat>Diavoorstelling (4:3)</PresentationFormat>
  <Paragraphs>12</Paragraphs>
  <Slides>10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Adjacency</vt:lpstr>
      <vt:lpstr>VliegFruit</vt:lpstr>
      <vt:lpstr>Fruitvliegjes case</vt:lpstr>
      <vt:lpstr>Max aantal stappen =  3 + 2 + 1 = 6 Formule =  (Σ n – 1 ) diepte  </vt:lpstr>
      <vt:lpstr>PowerPoint-presentatie</vt:lpstr>
      <vt:lpstr>300 mogelijkheden</vt:lpstr>
      <vt:lpstr>PowerPoint-presentatie</vt:lpstr>
      <vt:lpstr>2 mogelijkheden</vt:lpstr>
      <vt:lpstr>Aanpassingen om het probleem behapbaar te maken</vt:lpstr>
      <vt:lpstr> </vt:lpstr>
      <vt:lpstr>Vragen en/of opmerkingen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VliegFruit</dc:title>
  <dc:creator>Iris de Vries</dc:creator>
  <cp:lastModifiedBy>Iris de Vries</cp:lastModifiedBy>
  <cp:revision>8</cp:revision>
  <dcterms:created xsi:type="dcterms:W3CDTF">2015-11-18T11:53:15Z</dcterms:created>
  <dcterms:modified xsi:type="dcterms:W3CDTF">2015-11-18T15:55:48Z</dcterms:modified>
</cp:coreProperties>
</file>