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4" r:id="rId5"/>
    <p:sldId id="259" r:id="rId6"/>
    <p:sldId id="266" r:id="rId7"/>
    <p:sldId id="267" r:id="rId8"/>
    <p:sldId id="268" r:id="rId9"/>
    <p:sldId id="269" r:id="rId10"/>
    <p:sldId id="260" r:id="rId11"/>
    <p:sldId id="261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09" autoAdjust="0"/>
  </p:normalViewPr>
  <p:slideViewPr>
    <p:cSldViewPr snapToGrid="0" snapToObjects="1">
      <p:cViewPr varScale="1">
        <p:scale>
          <a:sx n="104" d="100"/>
          <a:sy n="104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24811-6FAD-D84C-9EA1-49C9B981D1D5}" type="datetimeFigureOut">
              <a:rPr lang="nl-NL" smtClean="0"/>
              <a:t>02-12-15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6B51-CE30-6D49-B8CE-8246CF475D5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615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87BA-5675-944D-A3B2-BBB7A3FF956B}" type="datetimeFigureOut">
              <a:rPr lang="nl-NL" smtClean="0"/>
              <a:t>02-12-15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DE4D-A3B8-C84F-9330-8648B224B7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3511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- Goed</a:t>
            </a:r>
            <a:r>
              <a:rPr lang="nl-NL" baseline="0" dirty="0" smtClean="0"/>
              <a:t> v</a:t>
            </a:r>
            <a:r>
              <a:rPr lang="nl-NL" dirty="0" smtClean="0"/>
              <a:t>erschil aangeven tussen de twee opdrachten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E4D-A3B8-C84F-9330-8648B224B7E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06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Aantal</a:t>
            </a:r>
            <a:r>
              <a:rPr lang="nl-NL" baseline="0" dirty="0" smtClean="0"/>
              <a:t> mogelijkheden.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E4D-A3B8-C84F-9330-8648B224B7E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9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https</a:t>
            </a:r>
            <a:r>
              <a:rPr lang="nl-NL" dirty="0" smtClean="0"/>
              <a:t>://</a:t>
            </a:r>
            <a:r>
              <a:rPr lang="nl-NL" dirty="0" err="1" smtClean="0"/>
              <a:t>nl.wikipedia.org</a:t>
            </a:r>
            <a:r>
              <a:rPr lang="nl-NL" dirty="0" smtClean="0"/>
              <a:t>/</a:t>
            </a:r>
            <a:r>
              <a:rPr lang="nl-NL" dirty="0" err="1" smtClean="0"/>
              <a:t>wiki</a:t>
            </a:r>
            <a:r>
              <a:rPr lang="nl-NL" dirty="0" smtClean="0"/>
              <a:t>/A*-algoritme</a:t>
            </a:r>
          </a:p>
          <a:p>
            <a:endParaRPr lang="nl-NL" dirty="0" smtClean="0"/>
          </a:p>
          <a:p>
            <a:pPr marL="171450" indent="-171450">
              <a:buFontTx/>
              <a:buChar char="-"/>
            </a:pPr>
            <a:r>
              <a:rPr lang="nl-NL" dirty="0" smtClean="0"/>
              <a:t>Uitleggen A*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Waarom is het handig om dat te gebruiken voor ons probleem?</a:t>
            </a:r>
          </a:p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BDE4D-A3B8-C84F-9330-8648B224B7E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95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AD66-A988-B74B-B760-9491AD051B46}" type="datetime1">
              <a:rPr lang="nl-NL" smtClean="0"/>
              <a:t>02-12-15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675F-7F81-F241-8C58-6BD9B7F67948}" type="datetime1">
              <a:rPr lang="nl-NL" smtClean="0"/>
              <a:t>02-12-15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7C7-7090-124B-9F3D-8FADFAC31045}" type="datetime1">
              <a:rPr lang="nl-NL" smtClean="0"/>
              <a:t>02-12-15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40F-E285-034E-9BDB-7A63AA6A523E}" type="datetime1">
              <a:rPr lang="nl-NL" smtClean="0"/>
              <a:t>02-12-15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0581-268F-D348-8AAC-83DC8A712DED}" type="datetime1">
              <a:rPr lang="nl-NL" smtClean="0"/>
              <a:t>02-12-15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052C-F7AA-514A-B062-ABC234148B1B}" type="datetime1">
              <a:rPr lang="nl-NL" smtClean="0"/>
              <a:t>02-12-15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E52B-97B4-1946-A252-B866172949DB}" type="datetime1">
              <a:rPr lang="nl-NL" smtClean="0"/>
              <a:t>02-12-15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3C1F-9CFB-4548-B096-2987B4460928}" type="datetime1">
              <a:rPr lang="nl-NL" smtClean="0"/>
              <a:t>02-12-15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7254-9109-9D46-A699-B4B501896CB1}" type="datetime1">
              <a:rPr lang="nl-NL" smtClean="0"/>
              <a:t>02-12-15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60CD-4093-D64F-8579-738E4787A822}" type="datetime1">
              <a:rPr lang="nl-NL" smtClean="0"/>
              <a:t>02-12-15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7F44-F26B-6945-A4AD-2707F1FF0F23}" type="datetime1">
              <a:rPr lang="nl-NL" smtClean="0"/>
              <a:t>02-12-15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DE2D332-4CE3-B646-A196-1AAA9608B4CD}" type="datetime1">
              <a:rPr lang="nl-NL" smtClean="0"/>
              <a:t>02-12-15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3003" y="222600"/>
            <a:ext cx="7543800" cy="1034427"/>
          </a:xfrm>
        </p:spPr>
        <p:txBody>
          <a:bodyPr/>
          <a:lstStyle/>
          <a:p>
            <a:r>
              <a:rPr lang="nl-NL" dirty="0" err="1" smtClean="0"/>
              <a:t>VliegFruit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81054" y="1257027"/>
            <a:ext cx="6461760" cy="1066800"/>
          </a:xfrm>
        </p:spPr>
        <p:txBody>
          <a:bodyPr/>
          <a:lstStyle/>
          <a:p>
            <a:r>
              <a:rPr lang="nl-NL" dirty="0" smtClean="0">
                <a:solidFill>
                  <a:srgbClr val="660066"/>
                </a:solidFill>
              </a:rPr>
              <a:t>Victor, Mark en Iris</a:t>
            </a:r>
            <a:endParaRPr lang="nl-NL" dirty="0">
              <a:solidFill>
                <a:srgbClr val="660066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1333500"/>
            <a:ext cx="3327400" cy="419100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8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rcRect l="-2972" r="-2972"/>
          <a:stretch>
            <a:fillRect/>
          </a:stretch>
        </p:blipFill>
        <p:spPr>
          <a:xfrm>
            <a:off x="326269" y="274638"/>
            <a:ext cx="5815240" cy="3663601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 en/of opmerkingen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rcRect t="18192" b="18192"/>
          <a:stretch>
            <a:fillRect/>
          </a:stretch>
        </p:blipFill>
        <p:spPr/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Fruitvliegjes case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64" y="1600200"/>
            <a:ext cx="7854335" cy="3936985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394405"/>
            <a:ext cx="7620000" cy="1143000"/>
          </a:xfrm>
        </p:spPr>
        <p:txBody>
          <a:bodyPr/>
          <a:lstStyle/>
          <a:p>
            <a:r>
              <a:rPr lang="nl-NL" sz="2800" dirty="0" smtClean="0"/>
              <a:t>Max aantal stappen =  3 + 2 + 1 = 6</a:t>
            </a:r>
            <a:br>
              <a:rPr lang="nl-NL" sz="2800" dirty="0" smtClean="0"/>
            </a:br>
            <a:r>
              <a:rPr lang="nl-NL" sz="2800" dirty="0" smtClean="0"/>
              <a:t>Formule =  (</a:t>
            </a:r>
            <a:r>
              <a:rPr lang="el-GR" sz="2800" dirty="0" smtClean="0"/>
              <a:t>Σ</a:t>
            </a:r>
            <a:r>
              <a:rPr lang="nl-NL" sz="2800" dirty="0" smtClean="0"/>
              <a:t> n – 1 ) </a:t>
            </a:r>
            <a:r>
              <a:rPr lang="nl-NL" sz="2800" baseline="30000" dirty="0" smtClean="0"/>
              <a:t>diepte</a:t>
            </a:r>
            <a:r>
              <a:rPr lang="nl-NL" sz="2800" dirty="0" smtClean="0"/>
              <a:t/>
            </a:r>
            <a:br>
              <a:rPr lang="nl-NL" sz="2800" dirty="0" smtClean="0"/>
            </a:br>
            <a:r>
              <a:rPr lang="nl-NL" sz="2800" dirty="0"/>
              <a:t/>
            </a:r>
            <a:br>
              <a:rPr lang="nl-NL" sz="2800" dirty="0"/>
            </a:br>
            <a:endParaRPr lang="nl-NL" sz="2800" dirty="0"/>
          </a:p>
        </p:txBody>
      </p:sp>
      <p:pic>
        <p:nvPicPr>
          <p:cNvPr id="4" name="Tijdelijke aanduiding voor inhoud 3" descr="presentatie_week_4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r="12335"/>
          <a:stretch>
            <a:fillRect/>
          </a:stretch>
        </p:blipFill>
        <p:spPr>
          <a:xfrm>
            <a:off x="693943" y="134423"/>
            <a:ext cx="6494253" cy="4091380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300 mogelijkheden</a:t>
            </a:r>
            <a:endParaRPr lang="nl-NL" dirty="0"/>
          </a:p>
        </p:txBody>
      </p:sp>
      <p:pic>
        <p:nvPicPr>
          <p:cNvPr id="4" name="Tijdelijke aanduiding voor inhoud 3" descr="presentatie week 4 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r="2753"/>
          <a:stretch>
            <a:fillRect/>
          </a:stretch>
        </p:blipFill>
        <p:spPr>
          <a:xfrm>
            <a:off x="457200" y="1613294"/>
            <a:ext cx="7620000" cy="4800600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Iterative</a:t>
            </a:r>
            <a:r>
              <a:rPr lang="nl-NL" dirty="0" smtClean="0"/>
              <a:t> </a:t>
            </a:r>
            <a:r>
              <a:rPr lang="nl-NL" dirty="0" err="1" smtClean="0"/>
              <a:t>Deepening</a:t>
            </a:r>
            <a:endParaRPr lang="nl-NL" dirty="0"/>
          </a:p>
        </p:txBody>
      </p:sp>
      <p:pic>
        <p:nvPicPr>
          <p:cNvPr id="7" name="Tijdelijke aanduiding voor inhoud 6" descr="presentatie week 4 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r="852"/>
          <a:stretch>
            <a:fillRect/>
          </a:stretch>
        </p:blipFill>
        <p:spPr/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A*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3"/>
          <a:srcRect l="-29365" r="-29365"/>
          <a:stretch>
            <a:fillRect/>
          </a:stretch>
        </p:blipFill>
        <p:spPr>
          <a:xfrm>
            <a:off x="1563182" y="1826116"/>
            <a:ext cx="7815768" cy="4923934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 descr="Schermafbeelding 2015-12-02 om 20.52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7" b="5967"/>
          <a:stretch>
            <a:fillRect/>
          </a:stretch>
        </p:blipFill>
        <p:spPr>
          <a:xfrm>
            <a:off x="457200" y="848360"/>
            <a:ext cx="7620000" cy="4800600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0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 descr="Schermafbeelding 2015-12-02 om 20.52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2" b="5782"/>
          <a:stretch>
            <a:fillRect/>
          </a:stretch>
        </p:blipFill>
        <p:spPr>
          <a:xfrm>
            <a:off x="457200" y="848360"/>
            <a:ext cx="7620000" cy="4800600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 descr="Schermafbeelding 2015-12-02 om 20.53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2" b="5832"/>
          <a:stretch>
            <a:fillRect/>
          </a:stretch>
        </p:blipFill>
        <p:spPr>
          <a:xfrm>
            <a:off x="457200" y="848360"/>
            <a:ext cx="7620000" cy="4800600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7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undamentee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Aangrenzing.thmx</Template>
  <TotalTime>1787</TotalTime>
  <Words>83</Words>
  <Application>Microsoft Macintosh PowerPoint</Application>
  <PresentationFormat>Diavoorstelling (4:3)</PresentationFormat>
  <Paragraphs>29</Paragraphs>
  <Slides>11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Adjacency</vt:lpstr>
      <vt:lpstr>VliegFruit</vt:lpstr>
      <vt:lpstr>Fruitvliegjes case</vt:lpstr>
      <vt:lpstr>Max aantal stappen =  3 + 2 + 1 = 6 Formule =  (Σ n – 1 ) diepte  </vt:lpstr>
      <vt:lpstr>300 mogelijkheden</vt:lpstr>
      <vt:lpstr>Iterative Deepening</vt:lpstr>
      <vt:lpstr>A*</vt:lpstr>
      <vt:lpstr>PowerPoint-presentatie</vt:lpstr>
      <vt:lpstr>PowerPoint-presentatie</vt:lpstr>
      <vt:lpstr>PowerPoint-presentatie</vt:lpstr>
      <vt:lpstr> </vt:lpstr>
      <vt:lpstr>Vragen en/of opmerkingen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VliegFruit</dc:title>
  <dc:creator>Iris de Vries</dc:creator>
  <cp:lastModifiedBy>Iris de Vries</cp:lastModifiedBy>
  <cp:revision>15</cp:revision>
  <dcterms:created xsi:type="dcterms:W3CDTF">2015-11-18T11:53:15Z</dcterms:created>
  <dcterms:modified xsi:type="dcterms:W3CDTF">2015-12-02T20:16:01Z</dcterms:modified>
</cp:coreProperties>
</file>