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59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9"/>
  </p:normalViewPr>
  <p:slideViewPr>
    <p:cSldViewPr snapToGrid="0" snapToObjects="1" showGuides="1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di salvatore" userId="87b168c50241ac12" providerId="LiveId" clId="{A0D1872C-0DCE-4976-B1AE-9E5EDDDF7417}"/>
    <pc:docChg chg="custSel addSld modSld">
      <pc:chgData name="victor di salvatore" userId="87b168c50241ac12" providerId="LiveId" clId="{A0D1872C-0DCE-4976-B1AE-9E5EDDDF7417}" dt="2024-12-07T16:33:40.286" v="29" actId="20577"/>
      <pc:docMkLst>
        <pc:docMk/>
      </pc:docMkLst>
      <pc:sldChg chg="modSp mod">
        <pc:chgData name="victor di salvatore" userId="87b168c50241ac12" providerId="LiveId" clId="{A0D1872C-0DCE-4976-B1AE-9E5EDDDF7417}" dt="2024-12-07T16:33:40.286" v="29" actId="20577"/>
        <pc:sldMkLst>
          <pc:docMk/>
          <pc:sldMk cId="3627474699" sldId="258"/>
        </pc:sldMkLst>
        <pc:spChg chg="mod">
          <ac:chgData name="victor di salvatore" userId="87b168c50241ac12" providerId="LiveId" clId="{A0D1872C-0DCE-4976-B1AE-9E5EDDDF7417}" dt="2024-12-07T16:33:40.286" v="29" actId="20577"/>
          <ac:spMkLst>
            <pc:docMk/>
            <pc:sldMk cId="3627474699" sldId="258"/>
            <ac:spMk id="3" creationId="{F9799A19-D73B-1A41-9C16-5FB6276FB59B}"/>
          </ac:spMkLst>
        </pc:spChg>
      </pc:sldChg>
      <pc:sldChg chg="addSp delSp modSp add mod">
        <pc:chgData name="victor di salvatore" userId="87b168c50241ac12" providerId="LiveId" clId="{A0D1872C-0DCE-4976-B1AE-9E5EDDDF7417}" dt="2024-12-07T16:33:19.439" v="10" actId="14100"/>
        <pc:sldMkLst>
          <pc:docMk/>
          <pc:sldMk cId="1812750157" sldId="264"/>
        </pc:sldMkLst>
        <pc:picChg chg="add mod">
          <ac:chgData name="victor di salvatore" userId="87b168c50241ac12" providerId="LiveId" clId="{A0D1872C-0DCE-4976-B1AE-9E5EDDDF7417}" dt="2024-12-07T16:33:19.439" v="10" actId="14100"/>
          <ac:picMkLst>
            <pc:docMk/>
            <pc:sldMk cId="1812750157" sldId="264"/>
            <ac:picMk id="3" creationId="{14796014-7432-BA2B-B812-8C7D7D3CE752}"/>
          </ac:picMkLst>
        </pc:picChg>
        <pc:picChg chg="del">
          <ac:chgData name="victor di salvatore" userId="87b168c50241ac12" providerId="LiveId" clId="{A0D1872C-0DCE-4976-B1AE-9E5EDDDF7417}" dt="2024-12-07T16:32:52.072" v="1" actId="478"/>
          <ac:picMkLst>
            <pc:docMk/>
            <pc:sldMk cId="1812750157" sldId="264"/>
            <ac:picMk id="4" creationId="{31F38A53-43C3-2AA8-A701-3683536D9C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8836090" y="1937475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5"/>
          <p:cNvSpPr>
            <a:spLocks noGrp="1"/>
          </p:cNvSpPr>
          <p:nvPr>
            <p:ph type="pic" sz="quarter" idx="12"/>
          </p:nvPr>
        </p:nvSpPr>
        <p:spPr>
          <a:xfrm>
            <a:off x="8836090" y="3811021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7493000" cy="38560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636CCD4D-DC15-0B48-B071-D34F114D6F8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009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A2C63-BA90-584B-85F7-7176ABEAA0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4800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9515CA-6E36-F646-8F74-738D8ADB98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5786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3E9C0-D0A5-D844-8A69-47FF9D6E45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4276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0208C3-A9AC-B34E-8B11-C0149AD5A22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257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B046DB-AF63-5544-8B92-79C837D81B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020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F93D30-A776-4840-A5EC-BB68D5EE5C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8503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4BE5A4-BA5F-6642-8B5A-D6916CB63F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352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906463" y="2671639"/>
            <a:ext cx="5184775" cy="2337684"/>
          </a:xfrm>
        </p:spPr>
        <p:txBody>
          <a:bodyPr/>
          <a:lstStyle>
            <a:lvl1pPr>
              <a:defRPr sz="4800" b="1" baseline="0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8C6BA789-7ACE-6047-ABEA-C5133F28FA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6618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3"/>
          <p:cNvSpPr>
            <a:spLocks noGrp="1"/>
          </p:cNvSpPr>
          <p:nvPr>
            <p:ph type="title"/>
          </p:nvPr>
        </p:nvSpPr>
        <p:spPr>
          <a:xfrm>
            <a:off x="1870457" y="2397968"/>
            <a:ext cx="8682465" cy="9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1862139" y="3444875"/>
            <a:ext cx="8690784" cy="2262188"/>
          </a:xfrm>
        </p:spPr>
        <p:txBody>
          <a:bodyPr/>
          <a:lstStyle>
            <a:lvl2pPr>
              <a:defRPr>
                <a:solidFill>
                  <a:srgbClr val="2ADAC0"/>
                </a:solidFill>
              </a:defRPr>
            </a:lvl2pPr>
            <a:lvl3pPr>
              <a:defRPr>
                <a:solidFill>
                  <a:srgbClr val="2ADAC0"/>
                </a:solidFill>
              </a:defRPr>
            </a:lvl3pPr>
            <a:lvl4pPr>
              <a:defRPr>
                <a:solidFill>
                  <a:srgbClr val="2ADAC0"/>
                </a:solidFill>
              </a:defRPr>
            </a:lvl4pPr>
            <a:lvl5pPr>
              <a:defRPr>
                <a:solidFill>
                  <a:srgbClr val="2ADAC0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64897-5AC9-864F-9AD0-18C38466D9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chemeClr val="bg1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6660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3"/>
          <p:cNvSpPr>
            <a:spLocks noGrp="1"/>
          </p:cNvSpPr>
          <p:nvPr>
            <p:ph type="title"/>
          </p:nvPr>
        </p:nvSpPr>
        <p:spPr>
          <a:xfrm>
            <a:off x="1870457" y="2397968"/>
            <a:ext cx="8682465" cy="9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1862139" y="3444875"/>
            <a:ext cx="8690784" cy="2262188"/>
          </a:xfrm>
        </p:spPr>
        <p:txBody>
          <a:bodyPr/>
          <a:lstStyle>
            <a:lvl1pPr>
              <a:defRPr>
                <a:solidFill>
                  <a:srgbClr val="FF627B"/>
                </a:solidFill>
              </a:defRPr>
            </a:lvl1pPr>
            <a:lvl2pPr>
              <a:defRPr>
                <a:solidFill>
                  <a:srgbClr val="2ADAC0"/>
                </a:solidFill>
              </a:defRPr>
            </a:lvl2pPr>
            <a:lvl3pPr>
              <a:defRPr>
                <a:solidFill>
                  <a:srgbClr val="2ADAC0"/>
                </a:solidFill>
              </a:defRPr>
            </a:lvl3pPr>
            <a:lvl4pPr>
              <a:defRPr>
                <a:solidFill>
                  <a:srgbClr val="2ADAC0"/>
                </a:solidFill>
              </a:defRPr>
            </a:lvl4pPr>
            <a:lvl5pPr>
              <a:defRPr>
                <a:solidFill>
                  <a:srgbClr val="2ADAC0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49DF34-48F6-3645-B505-891C37B532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chemeClr val="bg1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66872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2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27">
          <p15:clr>
            <a:srgbClr val="FBAE40"/>
          </p15:clr>
        </p15:guide>
        <p15:guide id="4" pos="370">
          <p15:clr>
            <a:srgbClr val="FBAE40"/>
          </p15:clr>
        </p15:guide>
        <p15:guide id="5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8836090" y="1937475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posición de imagen 5"/>
          <p:cNvSpPr>
            <a:spLocks noGrp="1"/>
          </p:cNvSpPr>
          <p:nvPr>
            <p:ph type="pic" sz="quarter" idx="12"/>
          </p:nvPr>
        </p:nvSpPr>
        <p:spPr>
          <a:xfrm>
            <a:off x="8836090" y="3811021"/>
            <a:ext cx="2706590" cy="1678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8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7493000" cy="38560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274A6D80-CB92-AD4D-918C-94AE522750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7685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9FE3F4E-070E-B745-9886-1A529EB5EE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674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093A48C6-BDE2-5544-BE1C-2FB51A982F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70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A4B6C1F0-1717-1949-B7CC-F1E9682D63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9889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A36449A3-5EA6-9645-B1A9-48530E21B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121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B7394D7B-AE34-004D-924D-FE62FED2DE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55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1"/>
          </p:nvPr>
        </p:nvSpPr>
        <p:spPr>
          <a:xfrm>
            <a:off x="1231901" y="3046033"/>
            <a:ext cx="4041395" cy="2689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u="sng">
                <a:solidFill>
                  <a:srgbClr val="101BA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1231900" y="1735138"/>
            <a:ext cx="10310780" cy="1198561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14"/>
          </p:nvPr>
        </p:nvSpPr>
        <p:spPr>
          <a:xfrm>
            <a:off x="5400674" y="3040063"/>
            <a:ext cx="6142006" cy="269505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C02AEA1F-6BEC-C14C-8146-C7EBCD4E4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0339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900" y="1236719"/>
            <a:ext cx="10310780" cy="375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>
                <a:solidFill>
                  <a:srgbClr val="101BA0"/>
                </a:solidFill>
                <a:latin typeface="Titillium Web" panose="000005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231900" y="1735138"/>
            <a:ext cx="10310780" cy="3817937"/>
          </a:xfrm>
        </p:spPr>
        <p:txBody>
          <a:bodyPr/>
          <a:lstStyle>
            <a:lvl1pPr>
              <a:defRPr sz="1400">
                <a:solidFill>
                  <a:srgbClr val="101BA0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12EB2-F495-EE45-933C-C031127AC4A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2628901" cy="431800"/>
          </a:xfrm>
        </p:spPr>
        <p:txBody>
          <a:bodyPr/>
          <a:lstStyle>
            <a:lvl1pPr>
              <a:defRPr sz="1800" spc="0">
                <a:solidFill>
                  <a:srgbClr val="101BA0"/>
                </a:solidFill>
                <a:latin typeface="Circular Std Black" panose="020B0A04020101010102" pitchFamily="34" charset="77"/>
                <a:cs typeface="Circular Std Black" panose="020B0A04020101010102" pitchFamily="34" charset="77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48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ítulo 3"/>
          <p:cNvSpPr>
            <a:spLocks noGrp="1"/>
          </p:cNvSpPr>
          <p:nvPr>
            <p:ph type="title"/>
          </p:nvPr>
        </p:nvSpPr>
        <p:spPr>
          <a:xfrm>
            <a:off x="1870457" y="2397968"/>
            <a:ext cx="8682465" cy="972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Tema 1.</a:t>
            </a:r>
            <a:br>
              <a:rPr lang="es-ES" dirty="0"/>
            </a:br>
            <a:r>
              <a:rPr lang="es-ES" dirty="0"/>
              <a:t>Nombre del tema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1870457" y="3640262"/>
            <a:ext cx="8682465" cy="2667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 dirty="0"/>
              <a:t>Breve descripción del tema / subtítulo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4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bg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2000" b="0" kern="1200" baseline="0">
          <a:solidFill>
            <a:srgbClr val="2ADAC0"/>
          </a:solidFill>
          <a:latin typeface="Titillium Web" panose="00000500000000000000" pitchFamily="2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900" b="0" kern="1200">
          <a:solidFill>
            <a:srgbClr val="FF627B"/>
          </a:solidFill>
          <a:latin typeface="Titillium Web SemiBold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6D509-C9E1-8D49-A01D-3EAD2B8C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FINAL 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9799A19-D73B-1A41-9C16-5FB6276FB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Victor Di </a:t>
            </a:r>
            <a:r>
              <a:rPr lang="es-ES" dirty="0" err="1"/>
              <a:t>Salvtore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28F61-3A82-394C-96CD-C94E4873A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7374" y="351648"/>
            <a:ext cx="4165858" cy="431800"/>
          </a:xfrm>
        </p:spPr>
        <p:txBody>
          <a:bodyPr/>
          <a:lstStyle/>
          <a:p>
            <a:r>
              <a:rPr lang="es-ES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6274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4CEE-7424-F54A-9B79-C094165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endParaRPr lang="es-ES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FEB42EC-BE60-CF41-9D8E-D8F53A187A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9F0FA-B334-2542-90FE-2BC6175E6EA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7374" y="351648"/>
            <a:ext cx="4670426" cy="431800"/>
          </a:xfrm>
        </p:spPr>
        <p:txBody>
          <a:bodyPr/>
          <a:lstStyle/>
          <a:p>
            <a:r>
              <a:rPr lang="es-ES" dirty="0"/>
              <a:t>Proyecto Final Big Data</a:t>
            </a:r>
          </a:p>
        </p:txBody>
      </p:sp>
    </p:spTree>
    <p:extLst>
      <p:ext uri="{BB962C8B-B14F-4D97-AF65-F5344CB8AC3E}">
        <p14:creationId xmlns:p14="http://schemas.microsoft.com/office/powerpoint/2010/main" val="113232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B906E83-3E77-9A7E-C6CF-9DCBFA37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3" y="68263"/>
            <a:ext cx="11638914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68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0C9E-4A6D-3879-0058-A45BF3A6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78E9A2-ADCF-222A-46FF-11BEB2FE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81280"/>
            <a:ext cx="11446883" cy="67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1C6E-0028-BB34-7CE9-ECA7A3F9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B49F42-8A0A-E205-E711-B972D4F5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1" y="66709"/>
            <a:ext cx="11470640" cy="66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F65A0-9213-AA8E-E1D9-8FB432DD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796014-7432-BA2B-B812-8C7D7D3CE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0" y="243840"/>
            <a:ext cx="11388339" cy="63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0157"/>
      </p:ext>
    </p:extLst>
  </p:cSld>
  <p:clrMapOvr>
    <a:masterClrMapping/>
  </p:clrMapOvr>
</p:sld>
</file>

<file path=ppt/theme/theme1.xml><?xml version="1.0" encoding="utf-8"?>
<a:theme xmlns:a="http://schemas.openxmlformats.org/drawingml/2006/main" name="baseBlanco">
  <a:themeElements>
    <a:clrScheme name="Personalizado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OKIO">
      <a:majorFont>
        <a:latin typeface="Titillium Web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eBlanco" id="{764957BF-EB6A-B247-B875-3EB081A05306}" vid="{789B481A-B6BC-5343-878F-E199639F40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baseBlanco</Template>
  <TotalTime>16</TotalTime>
  <Words>12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Circular Std Black</vt:lpstr>
      <vt:lpstr>Titillium Web</vt:lpstr>
      <vt:lpstr>Titillium Web SemiBold</vt:lpstr>
      <vt:lpstr>baseBlanco</vt:lpstr>
      <vt:lpstr>PROYECTO FINAL </vt:lpstr>
      <vt:lpstr>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victor di salvatore</cp:lastModifiedBy>
  <cp:revision>7</cp:revision>
  <dcterms:created xsi:type="dcterms:W3CDTF">2018-09-06T12:45:46Z</dcterms:created>
  <dcterms:modified xsi:type="dcterms:W3CDTF">2024-12-07T16:33:45Z</dcterms:modified>
</cp:coreProperties>
</file>