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F5F0B-B89D-4B9B-89EF-F0BF4CC7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8F14FB-FF1E-4F6E-9484-8662B0855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4A5EE-19DA-41F7-8E79-26BDAB5F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EBEA7-366F-4682-BFFF-74C54C73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CCBA7-4034-4CB0-A135-3985825F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08B92-CC10-405F-A023-9182E50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81EBF-5A61-401D-986A-AC6FC11E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2F741-92A6-4D42-B93C-7C17735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6C168-5AA0-4EC9-8195-A664EB57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C7768-4B09-4A64-9C51-947B773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B347E9-E08E-4915-B777-87F5AC31D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486F8B-AFE1-48EE-9434-8AC53EEE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3419B-2362-436F-9A8E-F4698EB0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FD204-E6DE-40BC-98C7-032BFD39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B3FD0-17B2-4ACF-A3FF-8062D3AA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53467-5F38-4756-AC51-5BA030D2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DF9D0-D85D-4324-AD37-B6426B6F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75E6A-2D8F-4037-8D17-14CE01F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2255B-0CE4-4776-8966-9C746AD4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E6DF3C-B1F0-4083-8DF3-386A904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388C0-AD86-45BA-BCBC-075AA88C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F1298-FDA4-4519-89C2-5F36BCD5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CBC20-8706-470D-AC9B-8F26C0A2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58BA4-5515-4B9F-AECC-616B478A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6C5EC-8660-4DA7-BC83-DBE9DA8A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6B1A2-5EB4-4A62-A59F-3302272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58506-D193-401C-A51B-4A2DB196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894F29-693A-4585-9893-43938A15E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88DEC-57E0-4391-863E-EB0A0BEC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7A0EC6-C880-482F-B2DD-8273E087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D588B-D39C-46BB-AE28-4C0F140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0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D217E-3851-4CE0-9694-0CC7B0B4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99C36-C2A2-40A9-862E-4FABE9F3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C70771-0154-45A0-9BE4-439FBFC7E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4A739-F2F7-46D1-BF30-F5F0DC065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B3BA2D-4061-4730-9812-E98976494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7B60D2-FB3E-485C-908E-69990B2E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552A9A-5468-49EA-93B8-DD09C976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DE14BF-F033-4714-8EB8-77705A1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1C200-986F-4CC4-B80B-DDF15ECD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CDFD82-C97B-434B-BDCA-88486CCB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003FE5-C5AC-4923-9785-87391381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A9BFC-2B25-4FA8-8D51-B5D229D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1FF2C6-1CFB-4204-A0F0-2D413A1F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383578-9DF9-4794-8230-10714034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D7D02-7A53-4B15-9127-8D1CC57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80355-0165-4834-8DA4-EF19157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2E892-C7A2-4561-A024-E709DDD7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C00465-DCC7-4407-95D2-0BB455B2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056CF8-031C-41A0-B6EB-9237357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FFFDD-8C28-41CF-83A1-EEE2A2E9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E787F-210E-4E76-8995-4D88A4E9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9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B099C-3B7C-4A86-A2E2-5FBB0C54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CD8036-FF01-4BDD-9217-6A279C46F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C325F2-BB96-4E0B-AFAA-990FFEAB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02217-E99E-448A-8530-433AEB84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B33B7-4549-49CA-BA47-2CEF8A83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53880E-BDCA-447B-AAD2-D2CF9736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30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802C8-2696-46DF-99A0-E1FC21C1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4F23-A32C-4AA9-8B81-1AE9504D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D73E1-168E-49BD-AE2E-0F1D64581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8BF1-0D30-46A1-A4F5-6D3FB0C86FC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73FCF-95B7-4D69-8F89-53AC1D5A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70EE9-7501-4D1D-8ECD-A482A5DA8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26A6-98E2-4031-9F75-F7D679C4A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35FF4BA-CC73-4323-B184-FCA8949ACC00}"/>
              </a:ext>
            </a:extLst>
          </p:cNvPr>
          <p:cNvSpPr/>
          <p:nvPr/>
        </p:nvSpPr>
        <p:spPr>
          <a:xfrm>
            <a:off x="876301" y="762000"/>
            <a:ext cx="230505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Data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Données financières</a:t>
            </a:r>
          </a:p>
          <a:p>
            <a:r>
              <a:rPr lang="fr-FR" sz="1600" dirty="0">
                <a:sym typeface="Wingdings" panose="05000000000000000000" pitchFamily="2" charset="2"/>
              </a:rPr>
              <a:t> API boursière</a:t>
            </a:r>
            <a:endParaRPr lang="fr-FR" sz="1600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F1F7651-F42A-4FE3-9954-E6A51D5D5D5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6886575" y="1219200"/>
            <a:ext cx="1657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CB3033-E5BB-43AF-9B1D-7C2B1B015F2E}"/>
              </a:ext>
            </a:extLst>
          </p:cNvPr>
          <p:cNvSpPr/>
          <p:nvPr/>
        </p:nvSpPr>
        <p:spPr>
          <a:xfrm>
            <a:off x="8543925" y="762000"/>
            <a:ext cx="230505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Cloud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AWS S3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6D5139-8672-4618-B400-AA3B5B185A1C}"/>
              </a:ext>
            </a:extLst>
          </p:cNvPr>
          <p:cNvSpPr txBox="1"/>
          <p:nvPr/>
        </p:nvSpPr>
        <p:spPr>
          <a:xfrm>
            <a:off x="7110412" y="80593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Stockage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BB5DE3-181C-46F7-9A98-3242F426F8CF}"/>
              </a:ext>
            </a:extLst>
          </p:cNvPr>
          <p:cNvSpPr/>
          <p:nvPr/>
        </p:nvSpPr>
        <p:spPr>
          <a:xfrm>
            <a:off x="4581525" y="762000"/>
            <a:ext cx="230505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Kafka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EA184E-371C-44C0-84B8-1A0D4499AEAB}"/>
              </a:ext>
            </a:extLst>
          </p:cNvPr>
          <p:cNvSpPr txBox="1"/>
          <p:nvPr/>
        </p:nvSpPr>
        <p:spPr>
          <a:xfrm>
            <a:off x="3248025" y="80593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Streaming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D233B0A-FEFC-4BA1-9667-41EE9CA4D8B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81351" y="1219200"/>
            <a:ext cx="14001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83E066-1D45-4A0E-ABDC-761B52BC5CD0}"/>
              </a:ext>
            </a:extLst>
          </p:cNvPr>
          <p:cNvSpPr/>
          <p:nvPr/>
        </p:nvSpPr>
        <p:spPr>
          <a:xfrm>
            <a:off x="8220075" y="2804099"/>
            <a:ext cx="2952750" cy="17049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/>
              <a:t>Cluster Spark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1AEF06E-D922-4FF0-AFD5-D31BDAC58A7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696450" y="1676400"/>
            <a:ext cx="0" cy="1127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812CC34-D1C5-4E7C-8907-45B4394BF775}"/>
              </a:ext>
            </a:extLst>
          </p:cNvPr>
          <p:cNvSpPr txBox="1"/>
          <p:nvPr/>
        </p:nvSpPr>
        <p:spPr>
          <a:xfrm>
            <a:off x="8320087" y="2080410"/>
            <a:ext cx="140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Traitement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C05A263-4573-4908-82C8-2E7F4B84A4AC}"/>
              </a:ext>
            </a:extLst>
          </p:cNvPr>
          <p:cNvSpPr/>
          <p:nvPr/>
        </p:nvSpPr>
        <p:spPr>
          <a:xfrm>
            <a:off x="8458203" y="3625926"/>
            <a:ext cx="2066923" cy="611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Module d’analyse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F648ACA-5A8D-49FD-A1EB-66F6E5724A0B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flipH="1">
            <a:off x="8577250" y="4509064"/>
            <a:ext cx="1119200" cy="90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B22ECCD-C401-4F74-B119-A32A43358769}"/>
              </a:ext>
            </a:extLst>
          </p:cNvPr>
          <p:cNvSpPr/>
          <p:nvPr/>
        </p:nvSpPr>
        <p:spPr>
          <a:xfrm>
            <a:off x="7424725" y="5410200"/>
            <a:ext cx="230505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Dashboard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Framework JS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4C87144-7779-495A-84C7-354B3F407B87}"/>
              </a:ext>
            </a:extLst>
          </p:cNvPr>
          <p:cNvSpPr/>
          <p:nvPr/>
        </p:nvSpPr>
        <p:spPr>
          <a:xfrm>
            <a:off x="514349" y="2624197"/>
            <a:ext cx="23050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Articles de presse financière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126D18C-B23B-4973-9274-B2DE70D17DF7}"/>
              </a:ext>
            </a:extLst>
          </p:cNvPr>
          <p:cNvSpPr/>
          <p:nvPr/>
        </p:nvSpPr>
        <p:spPr>
          <a:xfrm>
            <a:off x="942975" y="4760149"/>
            <a:ext cx="23050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Données brutes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A2A9773F-3E05-40E3-B7A6-0CFCCBADF859}"/>
              </a:ext>
            </a:extLst>
          </p:cNvPr>
          <p:cNvSpPr/>
          <p:nvPr/>
        </p:nvSpPr>
        <p:spPr>
          <a:xfrm>
            <a:off x="4391025" y="3689925"/>
            <a:ext cx="23050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Données nettoyées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484791CA-BA7E-4A93-90B2-3358A32E1736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666874" y="3538597"/>
            <a:ext cx="428626" cy="12215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FAE834F-E6FD-4491-98B7-CF54406A6E4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3248025" y="4147125"/>
            <a:ext cx="1143000" cy="10702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78C8FC2-F356-4CE2-8534-AB0DFA902118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 flipV="1">
            <a:off x="6696075" y="3931798"/>
            <a:ext cx="1762128" cy="215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1776A4D-BAA1-4620-8659-418268467056}"/>
              </a:ext>
            </a:extLst>
          </p:cNvPr>
          <p:cNvSpPr txBox="1"/>
          <p:nvPr/>
        </p:nvSpPr>
        <p:spPr>
          <a:xfrm>
            <a:off x="657225" y="400520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00B0F0"/>
                </a:solidFill>
              </a:rPr>
              <a:t>Scraping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F62079F-248F-4E51-9AD5-49BB19BAE9C8}"/>
              </a:ext>
            </a:extLst>
          </p:cNvPr>
          <p:cNvSpPr txBox="1"/>
          <p:nvPr/>
        </p:nvSpPr>
        <p:spPr>
          <a:xfrm>
            <a:off x="2762250" y="413973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Nettoyage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76A98E-9272-4844-A1FF-04A6050496DF}"/>
              </a:ext>
            </a:extLst>
          </p:cNvPr>
          <p:cNvSpPr txBox="1"/>
          <p:nvPr/>
        </p:nvSpPr>
        <p:spPr>
          <a:xfrm>
            <a:off x="6853237" y="358723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NLP / ML</a:t>
            </a:r>
          </a:p>
        </p:txBody>
      </p:sp>
    </p:spTree>
    <p:extLst>
      <p:ext uri="{BB962C8B-B14F-4D97-AF65-F5344CB8AC3E}">
        <p14:creationId xmlns:p14="http://schemas.microsoft.com/office/powerpoint/2010/main" val="2504800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bensimon</dc:creator>
  <cp:lastModifiedBy>alexandre bensimon</cp:lastModifiedBy>
  <cp:revision>2</cp:revision>
  <dcterms:created xsi:type="dcterms:W3CDTF">2020-11-10T09:19:35Z</dcterms:created>
  <dcterms:modified xsi:type="dcterms:W3CDTF">2020-11-10T09:20:49Z</dcterms:modified>
</cp:coreProperties>
</file>