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56" r:id="rId5"/>
    <p:sldId id="257" r:id="rId6"/>
    <p:sldId id="258" r:id="rId7"/>
    <p:sldId id="259" r:id="rId8"/>
    <p:sldId id="267" r:id="rId9"/>
    <p:sldId id="260" r:id="rId10"/>
    <p:sldId id="266" r:id="rId11"/>
    <p:sldId id="261" r:id="rId12"/>
    <p:sldId id="268" r:id="rId13"/>
    <p:sldId id="262" r:id="rId14"/>
    <p:sldId id="263" r:id="rId15"/>
    <p:sldId id="264" r:id="rId16"/>
    <p:sldId id="269" r:id="rId17"/>
    <p:sldId id="26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D8E82-E31A-4603-95DD-2B54EFE7277F}" v="38" dt="2025-05-12T17:27:16.2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0909" autoAdjust="0"/>
  </p:normalViewPr>
  <p:slideViewPr>
    <p:cSldViewPr snapToGrid="0">
      <p:cViewPr varScale="1">
        <p:scale>
          <a:sx n="53" d="100"/>
          <a:sy n="53" d="100"/>
        </p:scale>
        <p:origin x="1182"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ry Bjorklund" userId="862fa942-902f-4a0a-bef8-1b9ca83c3692" providerId="ADAL" clId="{10BD8E82-E31A-4603-95DD-2B54EFE7277F}"/>
    <pc:docChg chg="custSel addSld modSld sldOrd">
      <pc:chgData name="Tory Bjorklund" userId="862fa942-902f-4a0a-bef8-1b9ca83c3692" providerId="ADAL" clId="{10BD8E82-E31A-4603-95DD-2B54EFE7277F}" dt="2025-05-13T12:44:34.081" v="239" actId="20577"/>
      <pc:docMkLst>
        <pc:docMk/>
      </pc:docMkLst>
      <pc:sldChg chg="modSp modNotesTx">
        <pc:chgData name="Tory Bjorklund" userId="862fa942-902f-4a0a-bef8-1b9ca83c3692" providerId="ADAL" clId="{10BD8E82-E31A-4603-95DD-2B54EFE7277F}" dt="2025-05-13T12:08:03.301" v="228" actId="20577"/>
        <pc:sldMkLst>
          <pc:docMk/>
          <pc:sldMk cId="2710128467" sldId="257"/>
        </pc:sldMkLst>
        <pc:graphicFrameChg chg="mod">
          <ac:chgData name="Tory Bjorklund" userId="862fa942-902f-4a0a-bef8-1b9ca83c3692" providerId="ADAL" clId="{10BD8E82-E31A-4603-95DD-2B54EFE7277F}" dt="2025-05-12T17:27:16.233" v="124" actId="20577"/>
          <ac:graphicFrameMkLst>
            <pc:docMk/>
            <pc:sldMk cId="2710128467" sldId="257"/>
            <ac:graphicFrameMk id="5" creationId="{3640068D-67E0-FFC0-4542-EF0F07B17458}"/>
          </ac:graphicFrameMkLst>
        </pc:graphicFrameChg>
      </pc:sldChg>
      <pc:sldChg chg="modSp mod">
        <pc:chgData name="Tory Bjorklund" userId="862fa942-902f-4a0a-bef8-1b9ca83c3692" providerId="ADAL" clId="{10BD8E82-E31A-4603-95DD-2B54EFE7277F}" dt="2025-05-13T12:44:34.081" v="239" actId="20577"/>
        <pc:sldMkLst>
          <pc:docMk/>
          <pc:sldMk cId="3133342551" sldId="266"/>
        </pc:sldMkLst>
        <pc:spChg chg="mod">
          <ac:chgData name="Tory Bjorklund" userId="862fa942-902f-4a0a-bef8-1b9ca83c3692" providerId="ADAL" clId="{10BD8E82-E31A-4603-95DD-2B54EFE7277F}" dt="2025-05-13T12:44:34.081" v="239" actId="20577"/>
          <ac:spMkLst>
            <pc:docMk/>
            <pc:sldMk cId="3133342551" sldId="266"/>
            <ac:spMk id="3" creationId="{3416508A-0345-DF7E-774A-F4611AB0D253}"/>
          </ac:spMkLst>
        </pc:spChg>
      </pc:sldChg>
      <pc:sldChg chg="addSp delSp modSp new mod modClrScheme chgLayout modNotesTx">
        <pc:chgData name="Tory Bjorklund" userId="862fa942-902f-4a0a-bef8-1b9ca83c3692" providerId="ADAL" clId="{10BD8E82-E31A-4603-95DD-2B54EFE7277F}" dt="2025-05-06T16:06:30.283" v="58" actId="20577"/>
        <pc:sldMkLst>
          <pc:docMk/>
          <pc:sldMk cId="1119717779" sldId="267"/>
        </pc:sldMkLst>
        <pc:spChg chg="mod ord">
          <ac:chgData name="Tory Bjorklund" userId="862fa942-902f-4a0a-bef8-1b9ca83c3692" providerId="ADAL" clId="{10BD8E82-E31A-4603-95DD-2B54EFE7277F}" dt="2025-05-06T16:06:30.283" v="58" actId="20577"/>
          <ac:spMkLst>
            <pc:docMk/>
            <pc:sldMk cId="1119717779" sldId="267"/>
            <ac:spMk id="2" creationId="{84EC2D8D-23BC-8FD4-72C1-748B740B5C2E}"/>
          </ac:spMkLst>
        </pc:spChg>
        <pc:spChg chg="add mod ord">
          <ac:chgData name="Tory Bjorklund" userId="862fa942-902f-4a0a-bef8-1b9ca83c3692" providerId="ADAL" clId="{10BD8E82-E31A-4603-95DD-2B54EFE7277F}" dt="2025-05-06T16:04:36.147" v="37"/>
          <ac:spMkLst>
            <pc:docMk/>
            <pc:sldMk cId="1119717779" sldId="267"/>
            <ac:spMk id="4" creationId="{FAACC35F-F1B5-770C-C6A7-89AECD92D20B}"/>
          </ac:spMkLst>
        </pc:spChg>
      </pc:sldChg>
      <pc:sldChg chg="modSp add mod ord modNotesTx">
        <pc:chgData name="Tory Bjorklund" userId="862fa942-902f-4a0a-bef8-1b9ca83c3692" providerId="ADAL" clId="{10BD8E82-E31A-4603-95DD-2B54EFE7277F}" dt="2025-05-06T16:16:07.998" v="71"/>
        <pc:sldMkLst>
          <pc:docMk/>
          <pc:sldMk cId="4227143232" sldId="268"/>
        </pc:sldMkLst>
        <pc:spChg chg="mod">
          <ac:chgData name="Tory Bjorklund" userId="862fa942-902f-4a0a-bef8-1b9ca83c3692" providerId="ADAL" clId="{10BD8E82-E31A-4603-95DD-2B54EFE7277F}" dt="2025-05-06T16:09:15.240" v="68" actId="20577"/>
          <ac:spMkLst>
            <pc:docMk/>
            <pc:sldMk cId="4227143232" sldId="268"/>
            <ac:spMk id="2" creationId="{62F213F8-4322-1114-943C-EB87B69725FE}"/>
          </ac:spMkLst>
        </pc:spChg>
        <pc:spChg chg="mod">
          <ac:chgData name="Tory Bjorklund" userId="862fa942-902f-4a0a-bef8-1b9ca83c3692" providerId="ADAL" clId="{10BD8E82-E31A-4603-95DD-2B54EFE7277F}" dt="2025-05-06T16:16:04.374" v="70"/>
          <ac:spMkLst>
            <pc:docMk/>
            <pc:sldMk cId="4227143232" sldId="268"/>
            <ac:spMk id="4" creationId="{363DC4DF-3BB8-A9F0-71A6-ABC3C150507A}"/>
          </ac:spMkLst>
        </pc:spChg>
      </pc:sldChg>
      <pc:sldChg chg="modSp add mod ord modNotesTx">
        <pc:chgData name="Tory Bjorklund" userId="862fa942-902f-4a0a-bef8-1b9ca83c3692" providerId="ADAL" clId="{10BD8E82-E31A-4603-95DD-2B54EFE7277F}" dt="2025-05-06T16:22:12.675" v="86"/>
        <pc:sldMkLst>
          <pc:docMk/>
          <pc:sldMk cId="2687976046" sldId="269"/>
        </pc:sldMkLst>
        <pc:spChg chg="mod">
          <ac:chgData name="Tory Bjorklund" userId="862fa942-902f-4a0a-bef8-1b9ca83c3692" providerId="ADAL" clId="{10BD8E82-E31A-4603-95DD-2B54EFE7277F}" dt="2025-05-06T16:21:36.608" v="84" actId="20577"/>
          <ac:spMkLst>
            <pc:docMk/>
            <pc:sldMk cId="2687976046" sldId="269"/>
            <ac:spMk id="2" creationId="{EA0DF4C4-488B-5A36-266F-96953F045DA9}"/>
          </ac:spMkLst>
        </pc:spChg>
        <pc:spChg chg="mod">
          <ac:chgData name="Tory Bjorklund" userId="862fa942-902f-4a0a-bef8-1b9ca83c3692" providerId="ADAL" clId="{10BD8E82-E31A-4603-95DD-2B54EFE7277F}" dt="2025-05-06T16:22:08.690" v="85"/>
          <ac:spMkLst>
            <pc:docMk/>
            <pc:sldMk cId="2687976046" sldId="269"/>
            <ac:spMk id="4" creationId="{88539FB7-BA77-7599-0861-67F25A86BB59}"/>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4.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ata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image" Target="../media/image33.svg"/><Relationship Id="rId7" Type="http://schemas.openxmlformats.org/officeDocument/2006/relationships/image" Target="../media/image37.svg"/><Relationship Id="rId12" Type="http://schemas.openxmlformats.org/officeDocument/2006/relationships/image" Target="../media/image42.png"/><Relationship Id="rId2" Type="http://schemas.openxmlformats.org/officeDocument/2006/relationships/image" Target="../media/image32.png"/><Relationship Id="rId1" Type="http://schemas.openxmlformats.org/officeDocument/2006/relationships/hyperlink" Target="https://github.com/moh-hassan/odata2poco" TargetMode="External"/><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5" Type="http://schemas.openxmlformats.org/officeDocument/2006/relationships/image" Target="../media/image4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 Id="rId14" Type="http://schemas.openxmlformats.org/officeDocument/2006/relationships/image" Target="../media/image4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1.svg"/><Relationship Id="rId1" Type="http://schemas.openxmlformats.org/officeDocument/2006/relationships/image" Target="../media/image20.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diagrams/_rels/drawing8.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svg"/><Relationship Id="rId3" Type="http://schemas.openxmlformats.org/officeDocument/2006/relationships/hyperlink" Target="https://github.com/moh-hassan/odata2poco" TargetMode="External"/><Relationship Id="rId7" Type="http://schemas.openxmlformats.org/officeDocument/2006/relationships/image" Target="../media/image37.svg"/><Relationship Id="rId12" Type="http://schemas.openxmlformats.org/officeDocument/2006/relationships/image" Target="../media/image42.pn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6.png"/><Relationship Id="rId11" Type="http://schemas.openxmlformats.org/officeDocument/2006/relationships/image" Target="../media/image41.svg"/><Relationship Id="rId5" Type="http://schemas.openxmlformats.org/officeDocument/2006/relationships/image" Target="../media/image35.svg"/><Relationship Id="rId15" Type="http://schemas.openxmlformats.org/officeDocument/2006/relationships/image" Target="../media/image45.sv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svg"/><Relationship Id="rId14" Type="http://schemas.openxmlformats.org/officeDocument/2006/relationships/image" Target="../media/image44.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F433E2-0F81-40F2-A0CD-13FD7618DE6B}" type="doc">
      <dgm:prSet loTypeId="urn:microsoft.com/office/officeart/2018/5/layout/CenteredIconLabelDescriptionList" loCatId="icon" qsTypeId="urn:microsoft.com/office/officeart/2005/8/quickstyle/simple1" qsCatId="simple" csTypeId="urn:microsoft.com/office/officeart/2005/8/colors/accent3_2" csCatId="accent3" phldr="1"/>
      <dgm:spPr/>
      <dgm:t>
        <a:bodyPr/>
        <a:lstStyle/>
        <a:p>
          <a:endParaRPr lang="en-US"/>
        </a:p>
      </dgm:t>
    </dgm:pt>
    <dgm:pt modelId="{312E8AAD-B70D-4FEE-BBD6-A109D189AEAD}">
      <dgm:prSet/>
      <dgm:spPr/>
      <dgm:t>
        <a:bodyPr/>
        <a:lstStyle/>
        <a:p>
          <a:pPr>
            <a:defRPr b="1"/>
          </a:pPr>
          <a:r>
            <a:rPr lang="en-US"/>
            <a:t>Welcome </a:t>
          </a:r>
        </a:p>
      </dgm:t>
    </dgm:pt>
    <dgm:pt modelId="{9D820A55-FD3D-4CEA-AED1-A1644F0FFDD5}" type="parTrans" cxnId="{29748989-041D-4ED3-BCB2-448F3B0265AC}">
      <dgm:prSet/>
      <dgm:spPr/>
      <dgm:t>
        <a:bodyPr/>
        <a:lstStyle/>
        <a:p>
          <a:endParaRPr lang="en-US"/>
        </a:p>
      </dgm:t>
    </dgm:pt>
    <dgm:pt modelId="{D733CEB3-8226-4773-AA13-85E8CF3020BC}" type="sibTrans" cxnId="{29748989-041D-4ED3-BCB2-448F3B0265AC}">
      <dgm:prSet/>
      <dgm:spPr/>
      <dgm:t>
        <a:bodyPr/>
        <a:lstStyle/>
        <a:p>
          <a:endParaRPr lang="en-US"/>
        </a:p>
      </dgm:t>
    </dgm:pt>
    <dgm:pt modelId="{5309A5A8-D4F6-42D0-963D-46B7F22777A8}">
      <dgm:prSet/>
      <dgm:spPr/>
      <dgm:t>
        <a:bodyPr/>
        <a:lstStyle/>
        <a:p>
          <a:pPr>
            <a:defRPr b="1"/>
          </a:pPr>
          <a:r>
            <a:rPr lang="en-US"/>
            <a:t>Objective of the workshop</a:t>
          </a:r>
        </a:p>
      </dgm:t>
    </dgm:pt>
    <dgm:pt modelId="{272A94BB-C7CA-4C47-AE87-5587DA12DF81}" type="parTrans" cxnId="{5B9AA296-21CF-46C8-8FAE-611E7CFDE7D2}">
      <dgm:prSet/>
      <dgm:spPr/>
      <dgm:t>
        <a:bodyPr/>
        <a:lstStyle/>
        <a:p>
          <a:endParaRPr lang="en-US"/>
        </a:p>
      </dgm:t>
    </dgm:pt>
    <dgm:pt modelId="{60588DBC-336A-4F47-ADEF-0BAAD4DFE004}" type="sibTrans" cxnId="{5B9AA296-21CF-46C8-8FAE-611E7CFDE7D2}">
      <dgm:prSet/>
      <dgm:spPr/>
      <dgm:t>
        <a:bodyPr/>
        <a:lstStyle/>
        <a:p>
          <a:endParaRPr lang="en-US"/>
        </a:p>
      </dgm:t>
    </dgm:pt>
    <dgm:pt modelId="{E92D56E0-C1E6-4334-997E-0627740E42A5}">
      <dgm:prSet/>
      <dgm:spPr/>
      <dgm:t>
        <a:bodyPr/>
        <a:lstStyle/>
        <a:p>
          <a:r>
            <a:rPr lang="en-US"/>
            <a:t>Introduce the use of OData as an integration strategy for D365 &amp; CRM/XRM/Dataverse</a:t>
          </a:r>
        </a:p>
      </dgm:t>
    </dgm:pt>
    <dgm:pt modelId="{66848DC7-E336-479C-B7DA-9DFAEE7F85E8}" type="parTrans" cxnId="{9A0124B6-7A6E-4A61-BD70-BFC289C822B0}">
      <dgm:prSet/>
      <dgm:spPr/>
      <dgm:t>
        <a:bodyPr/>
        <a:lstStyle/>
        <a:p>
          <a:endParaRPr lang="en-US"/>
        </a:p>
      </dgm:t>
    </dgm:pt>
    <dgm:pt modelId="{4A79A36D-D7EC-4A0E-9514-64027CB3A89D}" type="sibTrans" cxnId="{9A0124B6-7A6E-4A61-BD70-BFC289C822B0}">
      <dgm:prSet/>
      <dgm:spPr/>
      <dgm:t>
        <a:bodyPr/>
        <a:lstStyle/>
        <a:p>
          <a:endParaRPr lang="en-US"/>
        </a:p>
      </dgm:t>
    </dgm:pt>
    <dgm:pt modelId="{F739E457-879A-46EA-840B-8E34C6C55CFA}">
      <dgm:prSet/>
      <dgm:spPr/>
      <dgm:t>
        <a:bodyPr/>
        <a:lstStyle/>
        <a:p>
          <a:pPr>
            <a:defRPr b="1"/>
          </a:pPr>
          <a:r>
            <a:rPr lang="en-US"/>
            <a:t>Agenda</a:t>
          </a:r>
        </a:p>
      </dgm:t>
    </dgm:pt>
    <dgm:pt modelId="{327D1AE6-5045-4C11-A0E1-B0FAD03A1DEB}" type="parTrans" cxnId="{94BB57F2-5AA8-46C5-8774-8A97B9B24674}">
      <dgm:prSet/>
      <dgm:spPr/>
      <dgm:t>
        <a:bodyPr/>
        <a:lstStyle/>
        <a:p>
          <a:endParaRPr lang="en-US"/>
        </a:p>
      </dgm:t>
    </dgm:pt>
    <dgm:pt modelId="{645D1803-95D0-4A8F-9D57-677EEFE0EC0A}" type="sibTrans" cxnId="{94BB57F2-5AA8-46C5-8774-8A97B9B24674}">
      <dgm:prSet/>
      <dgm:spPr/>
      <dgm:t>
        <a:bodyPr/>
        <a:lstStyle/>
        <a:p>
          <a:endParaRPr lang="en-US"/>
        </a:p>
      </dgm:t>
    </dgm:pt>
    <dgm:pt modelId="{A1D56653-E3B3-4C50-8816-BFB848944F65}">
      <dgm:prSet/>
      <dgm:spPr/>
      <dgm:t>
        <a:bodyPr/>
        <a:lstStyle/>
        <a:p>
          <a:r>
            <a:rPr lang="en-US" dirty="0"/>
            <a:t>Overview </a:t>
          </a:r>
          <a:r>
            <a:rPr lang="en-US"/>
            <a:t>of High-Level </a:t>
          </a:r>
          <a:r>
            <a:rPr lang="en-US" dirty="0"/>
            <a:t>Requirements</a:t>
          </a:r>
        </a:p>
        <a:p>
          <a:r>
            <a:rPr lang="en-US" dirty="0"/>
            <a:t>Introduction to OData</a:t>
          </a:r>
        </a:p>
      </dgm:t>
    </dgm:pt>
    <dgm:pt modelId="{57D83E80-91AC-49AA-80FF-1CF4D4A74C89}" type="parTrans" cxnId="{E41ECD37-3001-460F-99DF-E43110654C7A}">
      <dgm:prSet/>
      <dgm:spPr/>
      <dgm:t>
        <a:bodyPr/>
        <a:lstStyle/>
        <a:p>
          <a:endParaRPr lang="en-US"/>
        </a:p>
      </dgm:t>
    </dgm:pt>
    <dgm:pt modelId="{695F6876-1BC0-471B-BA0B-B58DE65EA881}" type="sibTrans" cxnId="{E41ECD37-3001-460F-99DF-E43110654C7A}">
      <dgm:prSet/>
      <dgm:spPr/>
      <dgm:t>
        <a:bodyPr/>
        <a:lstStyle/>
        <a:p>
          <a:endParaRPr lang="en-US"/>
        </a:p>
      </dgm:t>
    </dgm:pt>
    <dgm:pt modelId="{29EB3A0B-55E4-425F-9151-CB1EFED35CA8}">
      <dgm:prSet/>
      <dgm:spPr/>
      <dgm:t>
        <a:bodyPr/>
        <a:lstStyle/>
        <a:p>
          <a:r>
            <a:rPr lang="en-US" dirty="0"/>
            <a:t>Introduction to OData in D365 F&amp;SCM</a:t>
          </a:r>
        </a:p>
      </dgm:t>
    </dgm:pt>
    <dgm:pt modelId="{6F29B0BF-5D4E-4F7B-A6E2-FE62BC1561B1}" type="parTrans" cxnId="{8031ADC0-E503-4525-8FF6-AEC37073396C}">
      <dgm:prSet/>
      <dgm:spPr/>
      <dgm:t>
        <a:bodyPr/>
        <a:lstStyle/>
        <a:p>
          <a:endParaRPr lang="en-US"/>
        </a:p>
      </dgm:t>
    </dgm:pt>
    <dgm:pt modelId="{020B2837-8969-46F0-A69D-34B4DA791F02}" type="sibTrans" cxnId="{8031ADC0-E503-4525-8FF6-AEC37073396C}">
      <dgm:prSet/>
      <dgm:spPr/>
      <dgm:t>
        <a:bodyPr/>
        <a:lstStyle/>
        <a:p>
          <a:endParaRPr lang="en-US"/>
        </a:p>
      </dgm:t>
    </dgm:pt>
    <dgm:pt modelId="{FCA6437C-3DA5-416F-9FA4-BBEF63593368}">
      <dgm:prSet/>
      <dgm:spPr/>
      <dgm:t>
        <a:bodyPr/>
        <a:lstStyle/>
        <a:p>
          <a:r>
            <a:rPr lang="en-US"/>
            <a:t>Introduction to OData in Dataverse</a:t>
          </a:r>
        </a:p>
      </dgm:t>
    </dgm:pt>
    <dgm:pt modelId="{750B2733-5717-4D53-AD6B-C38F32483488}" type="parTrans" cxnId="{05D49A92-EF98-43A9-BB2D-503E59268CE7}">
      <dgm:prSet/>
      <dgm:spPr/>
      <dgm:t>
        <a:bodyPr/>
        <a:lstStyle/>
        <a:p>
          <a:endParaRPr lang="en-US"/>
        </a:p>
      </dgm:t>
    </dgm:pt>
    <dgm:pt modelId="{1F4C7946-5825-4A1B-8469-678901009008}" type="sibTrans" cxnId="{05D49A92-EF98-43A9-BB2D-503E59268CE7}">
      <dgm:prSet/>
      <dgm:spPr/>
      <dgm:t>
        <a:bodyPr/>
        <a:lstStyle/>
        <a:p>
          <a:endParaRPr lang="en-US"/>
        </a:p>
      </dgm:t>
    </dgm:pt>
    <dgm:pt modelId="{1224F68E-6F4B-408D-B443-36FD15EF57FF}">
      <dgm:prSet/>
      <dgm:spPr/>
      <dgm:t>
        <a:bodyPr/>
        <a:lstStyle/>
        <a:p>
          <a:r>
            <a:rPr lang="en-US"/>
            <a:t>Architectural Considerations</a:t>
          </a:r>
        </a:p>
      </dgm:t>
    </dgm:pt>
    <dgm:pt modelId="{0BC24B5D-326A-43AA-B204-897E0FCD149A}" type="parTrans" cxnId="{5F3FEC9F-6DC4-4706-8819-68DB60BA2BDD}">
      <dgm:prSet/>
      <dgm:spPr/>
      <dgm:t>
        <a:bodyPr/>
        <a:lstStyle/>
        <a:p>
          <a:endParaRPr lang="en-US"/>
        </a:p>
      </dgm:t>
    </dgm:pt>
    <dgm:pt modelId="{BBCD726C-AB70-41A6-984F-8C9192DB9CC9}" type="sibTrans" cxnId="{5F3FEC9F-6DC4-4706-8819-68DB60BA2BDD}">
      <dgm:prSet/>
      <dgm:spPr/>
      <dgm:t>
        <a:bodyPr/>
        <a:lstStyle/>
        <a:p>
          <a:endParaRPr lang="en-US"/>
        </a:p>
      </dgm:t>
    </dgm:pt>
    <dgm:pt modelId="{CB030429-E5D6-44A6-BE3D-8CF1C3DA2613}" type="pres">
      <dgm:prSet presAssocID="{5BF433E2-0F81-40F2-A0CD-13FD7618DE6B}" presName="root" presStyleCnt="0">
        <dgm:presLayoutVars>
          <dgm:dir/>
          <dgm:resizeHandles val="exact"/>
        </dgm:presLayoutVars>
      </dgm:prSet>
      <dgm:spPr/>
    </dgm:pt>
    <dgm:pt modelId="{CA5DF42F-4A0F-47DE-933D-E30284277908}" type="pres">
      <dgm:prSet presAssocID="{312E8AAD-B70D-4FEE-BBD6-A109D189AEAD}" presName="compNode" presStyleCnt="0"/>
      <dgm:spPr/>
    </dgm:pt>
    <dgm:pt modelId="{B8E2658C-48F7-4C22-A81D-8AFBA52B2C80}" type="pres">
      <dgm:prSet presAssocID="{312E8AAD-B70D-4FEE-BBD6-A109D189AEA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lloons"/>
        </a:ext>
      </dgm:extLst>
    </dgm:pt>
    <dgm:pt modelId="{66F91045-2A97-4909-8837-7CF89ABE8ED8}" type="pres">
      <dgm:prSet presAssocID="{312E8AAD-B70D-4FEE-BBD6-A109D189AEAD}" presName="iconSpace" presStyleCnt="0"/>
      <dgm:spPr/>
    </dgm:pt>
    <dgm:pt modelId="{8980F2B6-90E3-4FD2-8A47-42A5AFAA72E2}" type="pres">
      <dgm:prSet presAssocID="{312E8AAD-B70D-4FEE-BBD6-A109D189AEAD}" presName="parTx" presStyleLbl="revTx" presStyleIdx="0" presStyleCnt="6">
        <dgm:presLayoutVars>
          <dgm:chMax val="0"/>
          <dgm:chPref val="0"/>
        </dgm:presLayoutVars>
      </dgm:prSet>
      <dgm:spPr/>
    </dgm:pt>
    <dgm:pt modelId="{1B6C9618-B98A-4550-9D46-6E6A7B2534E4}" type="pres">
      <dgm:prSet presAssocID="{312E8AAD-B70D-4FEE-BBD6-A109D189AEAD}" presName="txSpace" presStyleCnt="0"/>
      <dgm:spPr/>
    </dgm:pt>
    <dgm:pt modelId="{C67564B3-DCF9-4FD1-B64C-21E347F1AB56}" type="pres">
      <dgm:prSet presAssocID="{312E8AAD-B70D-4FEE-BBD6-A109D189AEAD}" presName="desTx" presStyleLbl="revTx" presStyleIdx="1" presStyleCnt="6">
        <dgm:presLayoutVars/>
      </dgm:prSet>
      <dgm:spPr/>
    </dgm:pt>
    <dgm:pt modelId="{4828C00B-A585-434E-BED9-81C052542D73}" type="pres">
      <dgm:prSet presAssocID="{D733CEB3-8226-4773-AA13-85E8CF3020BC}" presName="sibTrans" presStyleCnt="0"/>
      <dgm:spPr/>
    </dgm:pt>
    <dgm:pt modelId="{76DB0747-71EA-4A86-8BB9-3FD423022F15}" type="pres">
      <dgm:prSet presAssocID="{5309A5A8-D4F6-42D0-963D-46B7F22777A8}" presName="compNode" presStyleCnt="0"/>
      <dgm:spPr/>
    </dgm:pt>
    <dgm:pt modelId="{503E92FC-6305-4AC7-AD3B-C85B5844CF7E}" type="pres">
      <dgm:prSet presAssocID="{5309A5A8-D4F6-42D0-963D-46B7F22777A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seye"/>
        </a:ext>
      </dgm:extLst>
    </dgm:pt>
    <dgm:pt modelId="{44D556F0-0D28-487E-A1A9-826F64138930}" type="pres">
      <dgm:prSet presAssocID="{5309A5A8-D4F6-42D0-963D-46B7F22777A8}" presName="iconSpace" presStyleCnt="0"/>
      <dgm:spPr/>
    </dgm:pt>
    <dgm:pt modelId="{539693B7-B883-4A00-B1B5-E665B91D5695}" type="pres">
      <dgm:prSet presAssocID="{5309A5A8-D4F6-42D0-963D-46B7F22777A8}" presName="parTx" presStyleLbl="revTx" presStyleIdx="2" presStyleCnt="6">
        <dgm:presLayoutVars>
          <dgm:chMax val="0"/>
          <dgm:chPref val="0"/>
        </dgm:presLayoutVars>
      </dgm:prSet>
      <dgm:spPr/>
    </dgm:pt>
    <dgm:pt modelId="{FC4EBDD8-B96B-4362-A30B-F277075E6A01}" type="pres">
      <dgm:prSet presAssocID="{5309A5A8-D4F6-42D0-963D-46B7F22777A8}" presName="txSpace" presStyleCnt="0"/>
      <dgm:spPr/>
    </dgm:pt>
    <dgm:pt modelId="{27DAA1C9-8B44-475E-834C-5043A36774FC}" type="pres">
      <dgm:prSet presAssocID="{5309A5A8-D4F6-42D0-963D-46B7F22777A8}" presName="desTx" presStyleLbl="revTx" presStyleIdx="3" presStyleCnt="6">
        <dgm:presLayoutVars/>
      </dgm:prSet>
      <dgm:spPr/>
    </dgm:pt>
    <dgm:pt modelId="{3E24C78B-E754-421E-B868-23369AF8E4F0}" type="pres">
      <dgm:prSet presAssocID="{60588DBC-336A-4F47-ADEF-0BAAD4DFE004}" presName="sibTrans" presStyleCnt="0"/>
      <dgm:spPr/>
    </dgm:pt>
    <dgm:pt modelId="{49297056-ECC2-4A1A-8B01-357285092E6F}" type="pres">
      <dgm:prSet presAssocID="{F739E457-879A-46EA-840B-8E34C6C55CFA}" presName="compNode" presStyleCnt="0"/>
      <dgm:spPr/>
    </dgm:pt>
    <dgm:pt modelId="{1CAFAFA8-83C0-4E3E-8CDF-87E7BF4651A9}" type="pres">
      <dgm:prSet presAssocID="{F739E457-879A-46EA-840B-8E34C6C55CF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ity"/>
        </a:ext>
      </dgm:extLst>
    </dgm:pt>
    <dgm:pt modelId="{C7393D07-E44F-4BBD-889B-B6605CB16871}" type="pres">
      <dgm:prSet presAssocID="{F739E457-879A-46EA-840B-8E34C6C55CFA}" presName="iconSpace" presStyleCnt="0"/>
      <dgm:spPr/>
    </dgm:pt>
    <dgm:pt modelId="{E3DDE8A7-6EDB-4824-B548-0C85065299BB}" type="pres">
      <dgm:prSet presAssocID="{F739E457-879A-46EA-840B-8E34C6C55CFA}" presName="parTx" presStyleLbl="revTx" presStyleIdx="4" presStyleCnt="6">
        <dgm:presLayoutVars>
          <dgm:chMax val="0"/>
          <dgm:chPref val="0"/>
        </dgm:presLayoutVars>
      </dgm:prSet>
      <dgm:spPr/>
    </dgm:pt>
    <dgm:pt modelId="{9834348B-1859-4152-AFF1-8B34C8E56986}" type="pres">
      <dgm:prSet presAssocID="{F739E457-879A-46EA-840B-8E34C6C55CFA}" presName="txSpace" presStyleCnt="0"/>
      <dgm:spPr/>
    </dgm:pt>
    <dgm:pt modelId="{B37EE622-491F-4500-BABB-BEC8B791B2CA}" type="pres">
      <dgm:prSet presAssocID="{F739E457-879A-46EA-840B-8E34C6C55CFA}" presName="desTx" presStyleLbl="revTx" presStyleIdx="5" presStyleCnt="6">
        <dgm:presLayoutVars/>
      </dgm:prSet>
      <dgm:spPr/>
    </dgm:pt>
  </dgm:ptLst>
  <dgm:cxnLst>
    <dgm:cxn modelId="{53055A19-4155-4A82-9909-EBE100232EF3}" type="presOf" srcId="{1224F68E-6F4B-408D-B443-36FD15EF57FF}" destId="{B37EE622-491F-4500-BABB-BEC8B791B2CA}" srcOrd="0" destOrd="3" presId="urn:microsoft.com/office/officeart/2018/5/layout/CenteredIconLabelDescriptionList"/>
    <dgm:cxn modelId="{E41ECD37-3001-460F-99DF-E43110654C7A}" srcId="{F739E457-879A-46EA-840B-8E34C6C55CFA}" destId="{A1D56653-E3B3-4C50-8816-BFB848944F65}" srcOrd="0" destOrd="0" parTransId="{57D83E80-91AC-49AA-80FF-1CF4D4A74C89}" sibTransId="{695F6876-1BC0-471B-BA0B-B58DE65EA881}"/>
    <dgm:cxn modelId="{8DC06840-E4C4-4060-8A9C-45FD7ACDB5BD}" type="presOf" srcId="{5309A5A8-D4F6-42D0-963D-46B7F22777A8}" destId="{539693B7-B883-4A00-B1B5-E665B91D5695}" srcOrd="0" destOrd="0" presId="urn:microsoft.com/office/officeart/2018/5/layout/CenteredIconLabelDescriptionList"/>
    <dgm:cxn modelId="{7FA2F647-AD10-4287-B5EC-398A831FB7ED}" type="presOf" srcId="{312E8AAD-B70D-4FEE-BBD6-A109D189AEAD}" destId="{8980F2B6-90E3-4FD2-8A47-42A5AFAA72E2}" srcOrd="0" destOrd="0" presId="urn:microsoft.com/office/officeart/2018/5/layout/CenteredIconLabelDescriptionList"/>
    <dgm:cxn modelId="{29748989-041D-4ED3-BCB2-448F3B0265AC}" srcId="{5BF433E2-0F81-40F2-A0CD-13FD7618DE6B}" destId="{312E8AAD-B70D-4FEE-BBD6-A109D189AEAD}" srcOrd="0" destOrd="0" parTransId="{9D820A55-FD3D-4CEA-AED1-A1644F0FFDD5}" sibTransId="{D733CEB3-8226-4773-AA13-85E8CF3020BC}"/>
    <dgm:cxn modelId="{05D49A92-EF98-43A9-BB2D-503E59268CE7}" srcId="{F739E457-879A-46EA-840B-8E34C6C55CFA}" destId="{FCA6437C-3DA5-416F-9FA4-BBEF63593368}" srcOrd="2" destOrd="0" parTransId="{750B2733-5717-4D53-AD6B-C38F32483488}" sibTransId="{1F4C7946-5825-4A1B-8469-678901009008}"/>
    <dgm:cxn modelId="{5B9AA296-21CF-46C8-8FAE-611E7CFDE7D2}" srcId="{5BF433E2-0F81-40F2-A0CD-13FD7618DE6B}" destId="{5309A5A8-D4F6-42D0-963D-46B7F22777A8}" srcOrd="1" destOrd="0" parTransId="{272A94BB-C7CA-4C47-AE87-5587DA12DF81}" sibTransId="{60588DBC-336A-4F47-ADEF-0BAAD4DFE004}"/>
    <dgm:cxn modelId="{5F3FEC9F-6DC4-4706-8819-68DB60BA2BDD}" srcId="{F739E457-879A-46EA-840B-8E34C6C55CFA}" destId="{1224F68E-6F4B-408D-B443-36FD15EF57FF}" srcOrd="3" destOrd="0" parTransId="{0BC24B5D-326A-43AA-B204-897E0FCD149A}" sibTransId="{BBCD726C-AB70-41A6-984F-8C9192DB9CC9}"/>
    <dgm:cxn modelId="{D6B6FBA5-FC6D-4EAD-B12A-8D71345F25C4}" type="presOf" srcId="{F739E457-879A-46EA-840B-8E34C6C55CFA}" destId="{E3DDE8A7-6EDB-4824-B548-0C85065299BB}" srcOrd="0" destOrd="0" presId="urn:microsoft.com/office/officeart/2018/5/layout/CenteredIconLabelDescriptionList"/>
    <dgm:cxn modelId="{3F4BC5A8-CEE1-4721-9DB6-633CB0C332C4}" type="presOf" srcId="{E92D56E0-C1E6-4334-997E-0627740E42A5}" destId="{27DAA1C9-8B44-475E-834C-5043A36774FC}" srcOrd="0" destOrd="0" presId="urn:microsoft.com/office/officeart/2018/5/layout/CenteredIconLabelDescriptionList"/>
    <dgm:cxn modelId="{9A0124B6-7A6E-4A61-BD70-BFC289C822B0}" srcId="{5309A5A8-D4F6-42D0-963D-46B7F22777A8}" destId="{E92D56E0-C1E6-4334-997E-0627740E42A5}" srcOrd="0" destOrd="0" parTransId="{66848DC7-E336-479C-B7DA-9DFAEE7F85E8}" sibTransId="{4A79A36D-D7EC-4A0E-9514-64027CB3A89D}"/>
    <dgm:cxn modelId="{8031ADC0-E503-4525-8FF6-AEC37073396C}" srcId="{F739E457-879A-46EA-840B-8E34C6C55CFA}" destId="{29EB3A0B-55E4-425F-9151-CB1EFED35CA8}" srcOrd="1" destOrd="0" parTransId="{6F29B0BF-5D4E-4F7B-A6E2-FE62BC1561B1}" sibTransId="{020B2837-8969-46F0-A69D-34B4DA791F02}"/>
    <dgm:cxn modelId="{4AD7A0C9-F0C1-437E-ADDF-5A71239F0229}" type="presOf" srcId="{5BF433E2-0F81-40F2-A0CD-13FD7618DE6B}" destId="{CB030429-E5D6-44A6-BE3D-8CF1C3DA2613}" srcOrd="0" destOrd="0" presId="urn:microsoft.com/office/officeart/2018/5/layout/CenteredIconLabelDescriptionList"/>
    <dgm:cxn modelId="{77FDDDD0-F394-4540-88CF-192039E7F99E}" type="presOf" srcId="{FCA6437C-3DA5-416F-9FA4-BBEF63593368}" destId="{B37EE622-491F-4500-BABB-BEC8B791B2CA}" srcOrd="0" destOrd="2" presId="urn:microsoft.com/office/officeart/2018/5/layout/CenteredIconLabelDescriptionList"/>
    <dgm:cxn modelId="{94BB57F2-5AA8-46C5-8774-8A97B9B24674}" srcId="{5BF433E2-0F81-40F2-A0CD-13FD7618DE6B}" destId="{F739E457-879A-46EA-840B-8E34C6C55CFA}" srcOrd="2" destOrd="0" parTransId="{327D1AE6-5045-4C11-A0E1-B0FAD03A1DEB}" sibTransId="{645D1803-95D0-4A8F-9D57-677EEFE0EC0A}"/>
    <dgm:cxn modelId="{E1ED4EFC-398B-4B8B-9750-03AF14F6E2CA}" type="presOf" srcId="{A1D56653-E3B3-4C50-8816-BFB848944F65}" destId="{B37EE622-491F-4500-BABB-BEC8B791B2CA}" srcOrd="0" destOrd="0" presId="urn:microsoft.com/office/officeart/2018/5/layout/CenteredIconLabelDescriptionList"/>
    <dgm:cxn modelId="{ED5D15FE-FDCA-4D4B-83CF-9CA356EACD30}" type="presOf" srcId="{29EB3A0B-55E4-425F-9151-CB1EFED35CA8}" destId="{B37EE622-491F-4500-BABB-BEC8B791B2CA}" srcOrd="0" destOrd="1" presId="urn:microsoft.com/office/officeart/2018/5/layout/CenteredIconLabelDescriptionList"/>
    <dgm:cxn modelId="{C2145B2C-124A-42F0-9E05-5B0C82621079}" type="presParOf" srcId="{CB030429-E5D6-44A6-BE3D-8CF1C3DA2613}" destId="{CA5DF42F-4A0F-47DE-933D-E30284277908}" srcOrd="0" destOrd="0" presId="urn:microsoft.com/office/officeart/2018/5/layout/CenteredIconLabelDescriptionList"/>
    <dgm:cxn modelId="{72BD9601-EA11-438B-86B1-9C1D738F6934}" type="presParOf" srcId="{CA5DF42F-4A0F-47DE-933D-E30284277908}" destId="{B8E2658C-48F7-4C22-A81D-8AFBA52B2C80}" srcOrd="0" destOrd="0" presId="urn:microsoft.com/office/officeart/2018/5/layout/CenteredIconLabelDescriptionList"/>
    <dgm:cxn modelId="{96E96A3B-5CD5-4C35-9BDE-C2A04DB24A63}" type="presParOf" srcId="{CA5DF42F-4A0F-47DE-933D-E30284277908}" destId="{66F91045-2A97-4909-8837-7CF89ABE8ED8}" srcOrd="1" destOrd="0" presId="urn:microsoft.com/office/officeart/2018/5/layout/CenteredIconLabelDescriptionList"/>
    <dgm:cxn modelId="{290ACA3E-DD25-4799-8A2A-0BD2B513558C}" type="presParOf" srcId="{CA5DF42F-4A0F-47DE-933D-E30284277908}" destId="{8980F2B6-90E3-4FD2-8A47-42A5AFAA72E2}" srcOrd="2" destOrd="0" presId="urn:microsoft.com/office/officeart/2018/5/layout/CenteredIconLabelDescriptionList"/>
    <dgm:cxn modelId="{B5FC6C08-973F-4399-8A12-794FE876966A}" type="presParOf" srcId="{CA5DF42F-4A0F-47DE-933D-E30284277908}" destId="{1B6C9618-B98A-4550-9D46-6E6A7B2534E4}" srcOrd="3" destOrd="0" presId="urn:microsoft.com/office/officeart/2018/5/layout/CenteredIconLabelDescriptionList"/>
    <dgm:cxn modelId="{16CD03A1-3B17-4B32-B0EC-EAB4F6C6ACF9}" type="presParOf" srcId="{CA5DF42F-4A0F-47DE-933D-E30284277908}" destId="{C67564B3-DCF9-4FD1-B64C-21E347F1AB56}" srcOrd="4" destOrd="0" presId="urn:microsoft.com/office/officeart/2018/5/layout/CenteredIconLabelDescriptionList"/>
    <dgm:cxn modelId="{5A1D91CE-19E6-4BDF-8E56-C836225147EE}" type="presParOf" srcId="{CB030429-E5D6-44A6-BE3D-8CF1C3DA2613}" destId="{4828C00B-A585-434E-BED9-81C052542D73}" srcOrd="1" destOrd="0" presId="urn:microsoft.com/office/officeart/2018/5/layout/CenteredIconLabelDescriptionList"/>
    <dgm:cxn modelId="{CC54F312-4384-47F8-A9A5-D1BEDEFDC7C5}" type="presParOf" srcId="{CB030429-E5D6-44A6-BE3D-8CF1C3DA2613}" destId="{76DB0747-71EA-4A86-8BB9-3FD423022F15}" srcOrd="2" destOrd="0" presId="urn:microsoft.com/office/officeart/2018/5/layout/CenteredIconLabelDescriptionList"/>
    <dgm:cxn modelId="{883CCB0C-C18A-4A97-9993-87C1E59E61C0}" type="presParOf" srcId="{76DB0747-71EA-4A86-8BB9-3FD423022F15}" destId="{503E92FC-6305-4AC7-AD3B-C85B5844CF7E}" srcOrd="0" destOrd="0" presId="urn:microsoft.com/office/officeart/2018/5/layout/CenteredIconLabelDescriptionList"/>
    <dgm:cxn modelId="{C8D6AFC4-5B26-41F0-B291-E5B41F732FB7}" type="presParOf" srcId="{76DB0747-71EA-4A86-8BB9-3FD423022F15}" destId="{44D556F0-0D28-487E-A1A9-826F64138930}" srcOrd="1" destOrd="0" presId="urn:microsoft.com/office/officeart/2018/5/layout/CenteredIconLabelDescriptionList"/>
    <dgm:cxn modelId="{42448AC6-24F1-4659-84FA-18AD849DD0A4}" type="presParOf" srcId="{76DB0747-71EA-4A86-8BB9-3FD423022F15}" destId="{539693B7-B883-4A00-B1B5-E665B91D5695}" srcOrd="2" destOrd="0" presId="urn:microsoft.com/office/officeart/2018/5/layout/CenteredIconLabelDescriptionList"/>
    <dgm:cxn modelId="{BF66399C-1BDF-42F1-8146-A8AE081DE1C2}" type="presParOf" srcId="{76DB0747-71EA-4A86-8BB9-3FD423022F15}" destId="{FC4EBDD8-B96B-4362-A30B-F277075E6A01}" srcOrd="3" destOrd="0" presId="urn:microsoft.com/office/officeart/2018/5/layout/CenteredIconLabelDescriptionList"/>
    <dgm:cxn modelId="{9CBA8923-3C9E-4066-A69D-2B16131871B7}" type="presParOf" srcId="{76DB0747-71EA-4A86-8BB9-3FD423022F15}" destId="{27DAA1C9-8B44-475E-834C-5043A36774FC}" srcOrd="4" destOrd="0" presId="urn:microsoft.com/office/officeart/2018/5/layout/CenteredIconLabelDescriptionList"/>
    <dgm:cxn modelId="{3F9C649B-D39B-4855-B3CE-61CB35FD5D3E}" type="presParOf" srcId="{CB030429-E5D6-44A6-BE3D-8CF1C3DA2613}" destId="{3E24C78B-E754-421E-B868-23369AF8E4F0}" srcOrd="3" destOrd="0" presId="urn:microsoft.com/office/officeart/2018/5/layout/CenteredIconLabelDescriptionList"/>
    <dgm:cxn modelId="{5AEAC6AF-0AC7-440D-90C6-A8DC59C6CCD2}" type="presParOf" srcId="{CB030429-E5D6-44A6-BE3D-8CF1C3DA2613}" destId="{49297056-ECC2-4A1A-8B01-357285092E6F}" srcOrd="4" destOrd="0" presId="urn:microsoft.com/office/officeart/2018/5/layout/CenteredIconLabelDescriptionList"/>
    <dgm:cxn modelId="{0905B3A1-95E3-4F78-884B-D8B33D84AE2F}" type="presParOf" srcId="{49297056-ECC2-4A1A-8B01-357285092E6F}" destId="{1CAFAFA8-83C0-4E3E-8CDF-87E7BF4651A9}" srcOrd="0" destOrd="0" presId="urn:microsoft.com/office/officeart/2018/5/layout/CenteredIconLabelDescriptionList"/>
    <dgm:cxn modelId="{B9A2B2E5-8996-4762-A101-B6CD3D541019}" type="presParOf" srcId="{49297056-ECC2-4A1A-8B01-357285092E6F}" destId="{C7393D07-E44F-4BBD-889B-B6605CB16871}" srcOrd="1" destOrd="0" presId="urn:microsoft.com/office/officeart/2018/5/layout/CenteredIconLabelDescriptionList"/>
    <dgm:cxn modelId="{E44E2FAD-AC51-46A7-8AB7-7B4B9542688F}" type="presParOf" srcId="{49297056-ECC2-4A1A-8B01-357285092E6F}" destId="{E3DDE8A7-6EDB-4824-B548-0C85065299BB}" srcOrd="2" destOrd="0" presId="urn:microsoft.com/office/officeart/2018/5/layout/CenteredIconLabelDescriptionList"/>
    <dgm:cxn modelId="{56F4C0A4-080F-4537-AE81-1CEC8C4E9A3F}" type="presParOf" srcId="{49297056-ECC2-4A1A-8B01-357285092E6F}" destId="{9834348B-1859-4152-AFF1-8B34C8E56986}" srcOrd="3" destOrd="0" presId="urn:microsoft.com/office/officeart/2018/5/layout/CenteredIconLabelDescriptionList"/>
    <dgm:cxn modelId="{A3A8CE57-C4BF-4A82-80E4-A92F3E689592}" type="presParOf" srcId="{49297056-ECC2-4A1A-8B01-357285092E6F}" destId="{B37EE622-491F-4500-BABB-BEC8B791B2CA}"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28BFD9-B65C-41D3-A810-7A7E0271F605}"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41759109-D9F7-4618-88AD-9387DB67192D}">
      <dgm:prSet/>
      <dgm:spPr/>
      <dgm:t>
        <a:bodyPr/>
        <a:lstStyle/>
        <a:p>
          <a:r>
            <a:rPr lang="en-US"/>
            <a:t>Open Data Protocol</a:t>
          </a:r>
        </a:p>
      </dgm:t>
    </dgm:pt>
    <dgm:pt modelId="{0A432C18-7BBE-4AD5-99EB-7B4B2AF20321}" type="parTrans" cxnId="{56EBD00F-06A8-4BFD-BAD3-9EA8F4677BD2}">
      <dgm:prSet/>
      <dgm:spPr/>
      <dgm:t>
        <a:bodyPr/>
        <a:lstStyle/>
        <a:p>
          <a:endParaRPr lang="en-US"/>
        </a:p>
      </dgm:t>
    </dgm:pt>
    <dgm:pt modelId="{C57164D3-5567-4996-A9AB-65C503361614}" type="sibTrans" cxnId="{56EBD00F-06A8-4BFD-BAD3-9EA8F4677BD2}">
      <dgm:prSet/>
      <dgm:spPr/>
      <dgm:t>
        <a:bodyPr/>
        <a:lstStyle/>
        <a:p>
          <a:endParaRPr lang="en-US"/>
        </a:p>
      </dgm:t>
    </dgm:pt>
    <dgm:pt modelId="{78272FD2-0A48-4A91-98C7-9DE6C7B99EE9}">
      <dgm:prSet/>
      <dgm:spPr/>
      <dgm:t>
        <a:bodyPr/>
        <a:lstStyle/>
        <a:p>
          <a:r>
            <a:rPr lang="en-US"/>
            <a:t>Built on HTTP and REST methodologies</a:t>
          </a:r>
        </a:p>
      </dgm:t>
    </dgm:pt>
    <dgm:pt modelId="{4FF4D89C-06CA-449B-B8B0-D4B30C457593}" type="parTrans" cxnId="{45C37C5F-22D1-4476-84ED-D3C5428ED48C}">
      <dgm:prSet/>
      <dgm:spPr/>
      <dgm:t>
        <a:bodyPr/>
        <a:lstStyle/>
        <a:p>
          <a:endParaRPr lang="en-US"/>
        </a:p>
      </dgm:t>
    </dgm:pt>
    <dgm:pt modelId="{100A88AF-0B85-4C68-9482-C11B19D98E3E}" type="sibTrans" cxnId="{45C37C5F-22D1-4476-84ED-D3C5428ED48C}">
      <dgm:prSet/>
      <dgm:spPr/>
      <dgm:t>
        <a:bodyPr/>
        <a:lstStyle/>
        <a:p>
          <a:endParaRPr lang="en-US"/>
        </a:p>
      </dgm:t>
    </dgm:pt>
    <dgm:pt modelId="{73C939D5-5F76-4A5B-A3DE-1A947882B542}">
      <dgm:prSet/>
      <dgm:spPr/>
      <dgm:t>
        <a:bodyPr/>
        <a:lstStyle/>
        <a:p>
          <a:r>
            <a:rPr lang="en-US"/>
            <a:t>Resources identified using URLs</a:t>
          </a:r>
        </a:p>
      </dgm:t>
    </dgm:pt>
    <dgm:pt modelId="{97BD1C88-82CF-4233-89F0-E92A3ED0A0F9}" type="parTrans" cxnId="{7D949329-5D5C-4C8E-BCC7-8A9417E73CB6}">
      <dgm:prSet/>
      <dgm:spPr/>
      <dgm:t>
        <a:bodyPr/>
        <a:lstStyle/>
        <a:p>
          <a:endParaRPr lang="en-US"/>
        </a:p>
      </dgm:t>
    </dgm:pt>
    <dgm:pt modelId="{AF7EEDAD-0835-472E-B2C5-AC3A40189E1D}" type="sibTrans" cxnId="{7D949329-5D5C-4C8E-BCC7-8A9417E73CB6}">
      <dgm:prSet/>
      <dgm:spPr/>
      <dgm:t>
        <a:bodyPr/>
        <a:lstStyle/>
        <a:p>
          <a:endParaRPr lang="en-US"/>
        </a:p>
      </dgm:t>
    </dgm:pt>
    <dgm:pt modelId="{B43DC0BE-1BBE-40B1-AAFB-D96671E78535}">
      <dgm:prSet/>
      <dgm:spPr/>
      <dgm:t>
        <a:bodyPr/>
        <a:lstStyle/>
        <a:p>
          <a:r>
            <a:rPr lang="en-US"/>
            <a:t>Principles of OData</a:t>
          </a:r>
        </a:p>
      </dgm:t>
    </dgm:pt>
    <dgm:pt modelId="{38DA6894-0DE2-4AAC-AD8E-363EAB1B4924}" type="parTrans" cxnId="{63170EB5-E83B-4767-80B6-B18FF4A103D4}">
      <dgm:prSet/>
      <dgm:spPr/>
      <dgm:t>
        <a:bodyPr/>
        <a:lstStyle/>
        <a:p>
          <a:endParaRPr lang="en-US"/>
        </a:p>
      </dgm:t>
    </dgm:pt>
    <dgm:pt modelId="{BCFDC6FB-53F9-4136-9EFF-1D05CE93E0C1}" type="sibTrans" cxnId="{63170EB5-E83B-4767-80B6-B18FF4A103D4}">
      <dgm:prSet/>
      <dgm:spPr/>
      <dgm:t>
        <a:bodyPr/>
        <a:lstStyle/>
        <a:p>
          <a:endParaRPr lang="en-US"/>
        </a:p>
      </dgm:t>
    </dgm:pt>
    <dgm:pt modelId="{4A78012D-6A94-49BD-B759-39B794F670D8}">
      <dgm:prSet/>
      <dgm:spPr/>
      <dgm:t>
        <a:bodyPr/>
        <a:lstStyle/>
        <a:p>
          <a:r>
            <a:rPr lang="en-US"/>
            <a:t>Follow REST Principles</a:t>
          </a:r>
        </a:p>
      </dgm:t>
    </dgm:pt>
    <dgm:pt modelId="{E9A8B018-D8F0-4272-81DA-E6FC21D7581C}" type="parTrans" cxnId="{A7D038B8-3411-486F-97E9-F75FF6BDC0A1}">
      <dgm:prSet/>
      <dgm:spPr/>
      <dgm:t>
        <a:bodyPr/>
        <a:lstStyle/>
        <a:p>
          <a:endParaRPr lang="en-US"/>
        </a:p>
      </dgm:t>
    </dgm:pt>
    <dgm:pt modelId="{F0D001C8-A9F1-4DFC-B19B-DDF9CE8064F2}" type="sibTrans" cxnId="{A7D038B8-3411-486F-97E9-F75FF6BDC0A1}">
      <dgm:prSet/>
      <dgm:spPr/>
      <dgm:t>
        <a:bodyPr/>
        <a:lstStyle/>
        <a:p>
          <a:endParaRPr lang="en-US"/>
        </a:p>
      </dgm:t>
    </dgm:pt>
    <dgm:pt modelId="{E67ACC7E-C3E9-432C-9AEC-5C9B072E212A}">
      <dgm:prSet/>
      <dgm:spPr/>
      <dgm:t>
        <a:bodyPr/>
        <a:lstStyle/>
        <a:p>
          <a:r>
            <a:rPr lang="en-US"/>
            <a:t>Keep It Simple</a:t>
          </a:r>
        </a:p>
      </dgm:t>
    </dgm:pt>
    <dgm:pt modelId="{1CDED44B-E925-451A-A237-422764A1436A}" type="parTrans" cxnId="{C61F2323-9F6F-4C18-B6E2-8D1563418C4A}">
      <dgm:prSet/>
      <dgm:spPr/>
      <dgm:t>
        <a:bodyPr/>
        <a:lstStyle/>
        <a:p>
          <a:endParaRPr lang="en-US"/>
        </a:p>
      </dgm:t>
    </dgm:pt>
    <dgm:pt modelId="{A57E1801-D4BD-4B67-B54E-CA11FC314DB1}" type="sibTrans" cxnId="{C61F2323-9F6F-4C18-B6E2-8D1563418C4A}">
      <dgm:prSet/>
      <dgm:spPr/>
      <dgm:t>
        <a:bodyPr/>
        <a:lstStyle/>
        <a:p>
          <a:endParaRPr lang="en-US"/>
        </a:p>
      </dgm:t>
    </dgm:pt>
    <dgm:pt modelId="{83B8378B-D5BD-4FD2-B198-3D3EC28CB292}">
      <dgm:prSet/>
      <dgm:spPr/>
      <dgm:t>
        <a:bodyPr/>
        <a:lstStyle/>
        <a:p>
          <a:r>
            <a:rPr lang="en-US"/>
            <a:t>Build Incrementally</a:t>
          </a:r>
        </a:p>
      </dgm:t>
    </dgm:pt>
    <dgm:pt modelId="{81A1D46C-B6F5-427C-B453-2A76CDC70737}" type="parTrans" cxnId="{46A1F664-AED5-46C2-B404-FE9105DDB93B}">
      <dgm:prSet/>
      <dgm:spPr/>
      <dgm:t>
        <a:bodyPr/>
        <a:lstStyle/>
        <a:p>
          <a:endParaRPr lang="en-US"/>
        </a:p>
      </dgm:t>
    </dgm:pt>
    <dgm:pt modelId="{B64D1852-AC1B-4124-9D6F-995164537C1F}" type="sibTrans" cxnId="{46A1F664-AED5-46C2-B404-FE9105DDB93B}">
      <dgm:prSet/>
      <dgm:spPr/>
      <dgm:t>
        <a:bodyPr/>
        <a:lstStyle/>
        <a:p>
          <a:endParaRPr lang="en-US"/>
        </a:p>
      </dgm:t>
    </dgm:pt>
    <dgm:pt modelId="{08AE841C-5679-4C4B-9007-1A6681A7C637}">
      <dgm:prSet/>
      <dgm:spPr/>
      <dgm:t>
        <a:bodyPr/>
        <a:lstStyle/>
        <a:p>
          <a:r>
            <a:rPr lang="en-US"/>
            <a:t>Extensibility</a:t>
          </a:r>
        </a:p>
      </dgm:t>
    </dgm:pt>
    <dgm:pt modelId="{BF6464BE-E784-4F36-A984-6AFE969E01BB}" type="parTrans" cxnId="{E8DDBEE8-41D4-4A90-AC12-031AD06B88AE}">
      <dgm:prSet/>
      <dgm:spPr/>
      <dgm:t>
        <a:bodyPr/>
        <a:lstStyle/>
        <a:p>
          <a:endParaRPr lang="en-US"/>
        </a:p>
      </dgm:t>
    </dgm:pt>
    <dgm:pt modelId="{881D9FFF-773F-45C5-92EB-AD518EDB175D}" type="sibTrans" cxnId="{E8DDBEE8-41D4-4A90-AC12-031AD06B88AE}">
      <dgm:prSet/>
      <dgm:spPr/>
      <dgm:t>
        <a:bodyPr/>
        <a:lstStyle/>
        <a:p>
          <a:endParaRPr lang="en-US"/>
        </a:p>
      </dgm:t>
    </dgm:pt>
    <dgm:pt modelId="{0D9F53E2-3FA7-43CD-BB3C-0686C63C4766}">
      <dgm:prSet/>
      <dgm:spPr/>
      <dgm:t>
        <a:bodyPr/>
        <a:lstStyle/>
        <a:p>
          <a:r>
            <a:rPr lang="en-US"/>
            <a:t>Variety of Data Sources</a:t>
          </a:r>
        </a:p>
      </dgm:t>
    </dgm:pt>
    <dgm:pt modelId="{E9C842C1-AB23-4BB9-A5B4-AC2EF64C9A9F}" type="parTrans" cxnId="{2FC16FD5-159F-4D33-8FEF-6719D133F20D}">
      <dgm:prSet/>
      <dgm:spPr/>
      <dgm:t>
        <a:bodyPr/>
        <a:lstStyle/>
        <a:p>
          <a:endParaRPr lang="en-US"/>
        </a:p>
      </dgm:t>
    </dgm:pt>
    <dgm:pt modelId="{285BE1EE-F3D3-4D3B-8E00-DBF4F2BF2FBC}" type="sibTrans" cxnId="{2FC16FD5-159F-4D33-8FEF-6719D133F20D}">
      <dgm:prSet/>
      <dgm:spPr/>
      <dgm:t>
        <a:bodyPr/>
        <a:lstStyle/>
        <a:p>
          <a:endParaRPr lang="en-US"/>
        </a:p>
      </dgm:t>
    </dgm:pt>
    <dgm:pt modelId="{319316DD-AD10-4421-8A66-1C7272198979}" type="pres">
      <dgm:prSet presAssocID="{6028BFD9-B65C-41D3-A810-7A7E0271F605}" presName="linear" presStyleCnt="0">
        <dgm:presLayoutVars>
          <dgm:dir/>
          <dgm:animLvl val="lvl"/>
          <dgm:resizeHandles val="exact"/>
        </dgm:presLayoutVars>
      </dgm:prSet>
      <dgm:spPr/>
    </dgm:pt>
    <dgm:pt modelId="{8DD5612A-52ED-434C-9485-34833EC406AC}" type="pres">
      <dgm:prSet presAssocID="{41759109-D9F7-4618-88AD-9387DB67192D}" presName="parentLin" presStyleCnt="0"/>
      <dgm:spPr/>
    </dgm:pt>
    <dgm:pt modelId="{8EEEAF66-EAC6-4E9E-8F24-496E076DF167}" type="pres">
      <dgm:prSet presAssocID="{41759109-D9F7-4618-88AD-9387DB67192D}" presName="parentLeftMargin" presStyleLbl="node1" presStyleIdx="0" presStyleCnt="2"/>
      <dgm:spPr/>
    </dgm:pt>
    <dgm:pt modelId="{27B8167E-75B1-4581-9493-507095AE736D}" type="pres">
      <dgm:prSet presAssocID="{41759109-D9F7-4618-88AD-9387DB67192D}" presName="parentText" presStyleLbl="node1" presStyleIdx="0" presStyleCnt="2">
        <dgm:presLayoutVars>
          <dgm:chMax val="0"/>
          <dgm:bulletEnabled val="1"/>
        </dgm:presLayoutVars>
      </dgm:prSet>
      <dgm:spPr/>
    </dgm:pt>
    <dgm:pt modelId="{9E00DA03-2ACC-4236-9370-175B286A27A8}" type="pres">
      <dgm:prSet presAssocID="{41759109-D9F7-4618-88AD-9387DB67192D}" presName="negativeSpace" presStyleCnt="0"/>
      <dgm:spPr/>
    </dgm:pt>
    <dgm:pt modelId="{E3135D49-8A4A-4232-B5BF-663A50095197}" type="pres">
      <dgm:prSet presAssocID="{41759109-D9F7-4618-88AD-9387DB67192D}" presName="childText" presStyleLbl="conFgAcc1" presStyleIdx="0" presStyleCnt="2">
        <dgm:presLayoutVars>
          <dgm:bulletEnabled val="1"/>
        </dgm:presLayoutVars>
      </dgm:prSet>
      <dgm:spPr/>
    </dgm:pt>
    <dgm:pt modelId="{33298CD5-1D85-4127-93C3-C47775F51C4B}" type="pres">
      <dgm:prSet presAssocID="{C57164D3-5567-4996-A9AB-65C503361614}" presName="spaceBetweenRectangles" presStyleCnt="0"/>
      <dgm:spPr/>
    </dgm:pt>
    <dgm:pt modelId="{2E16E6A7-8E90-4953-A457-003B94D2DA7B}" type="pres">
      <dgm:prSet presAssocID="{B43DC0BE-1BBE-40B1-AAFB-D96671E78535}" presName="parentLin" presStyleCnt="0"/>
      <dgm:spPr/>
    </dgm:pt>
    <dgm:pt modelId="{C7580CD5-B04B-403A-9411-F9CDF9F04AC5}" type="pres">
      <dgm:prSet presAssocID="{B43DC0BE-1BBE-40B1-AAFB-D96671E78535}" presName="parentLeftMargin" presStyleLbl="node1" presStyleIdx="0" presStyleCnt="2"/>
      <dgm:spPr/>
    </dgm:pt>
    <dgm:pt modelId="{60755954-99CC-4836-BBBC-096953DE23CA}" type="pres">
      <dgm:prSet presAssocID="{B43DC0BE-1BBE-40B1-AAFB-D96671E78535}" presName="parentText" presStyleLbl="node1" presStyleIdx="1" presStyleCnt="2">
        <dgm:presLayoutVars>
          <dgm:chMax val="0"/>
          <dgm:bulletEnabled val="1"/>
        </dgm:presLayoutVars>
      </dgm:prSet>
      <dgm:spPr/>
    </dgm:pt>
    <dgm:pt modelId="{B1D64FEB-C1EB-4A86-93D9-D330BCA20B84}" type="pres">
      <dgm:prSet presAssocID="{B43DC0BE-1BBE-40B1-AAFB-D96671E78535}" presName="negativeSpace" presStyleCnt="0"/>
      <dgm:spPr/>
    </dgm:pt>
    <dgm:pt modelId="{1A3359A2-0F02-474E-BED0-C9EC3569A191}" type="pres">
      <dgm:prSet presAssocID="{B43DC0BE-1BBE-40B1-AAFB-D96671E78535}" presName="childText" presStyleLbl="conFgAcc1" presStyleIdx="1" presStyleCnt="2">
        <dgm:presLayoutVars>
          <dgm:bulletEnabled val="1"/>
        </dgm:presLayoutVars>
      </dgm:prSet>
      <dgm:spPr/>
    </dgm:pt>
  </dgm:ptLst>
  <dgm:cxnLst>
    <dgm:cxn modelId="{A689C904-4C28-46E5-9012-1379D91D8500}" type="presOf" srcId="{6028BFD9-B65C-41D3-A810-7A7E0271F605}" destId="{319316DD-AD10-4421-8A66-1C7272198979}" srcOrd="0" destOrd="0" presId="urn:microsoft.com/office/officeart/2005/8/layout/list1"/>
    <dgm:cxn modelId="{AFD7C30A-7006-454C-A9D9-30CC3443955C}" type="presOf" srcId="{B43DC0BE-1BBE-40B1-AAFB-D96671E78535}" destId="{60755954-99CC-4836-BBBC-096953DE23CA}" srcOrd="1" destOrd="0" presId="urn:microsoft.com/office/officeart/2005/8/layout/list1"/>
    <dgm:cxn modelId="{56EBD00F-06A8-4BFD-BAD3-9EA8F4677BD2}" srcId="{6028BFD9-B65C-41D3-A810-7A7E0271F605}" destId="{41759109-D9F7-4618-88AD-9387DB67192D}" srcOrd="0" destOrd="0" parTransId="{0A432C18-7BBE-4AD5-99EB-7B4B2AF20321}" sibTransId="{C57164D3-5567-4996-A9AB-65C503361614}"/>
    <dgm:cxn modelId="{8275A513-5662-41B8-973C-5ADE2920DF22}" type="presOf" srcId="{B43DC0BE-1BBE-40B1-AAFB-D96671E78535}" destId="{C7580CD5-B04B-403A-9411-F9CDF9F04AC5}" srcOrd="0" destOrd="0" presId="urn:microsoft.com/office/officeart/2005/8/layout/list1"/>
    <dgm:cxn modelId="{3DB55418-6902-4199-B1C6-6A2D55B96451}" type="presOf" srcId="{41759109-D9F7-4618-88AD-9387DB67192D}" destId="{8EEEAF66-EAC6-4E9E-8F24-496E076DF167}" srcOrd="0" destOrd="0" presId="urn:microsoft.com/office/officeart/2005/8/layout/list1"/>
    <dgm:cxn modelId="{C61F2323-9F6F-4C18-B6E2-8D1563418C4A}" srcId="{B43DC0BE-1BBE-40B1-AAFB-D96671E78535}" destId="{E67ACC7E-C3E9-432C-9AEC-5C9B072E212A}" srcOrd="1" destOrd="0" parTransId="{1CDED44B-E925-451A-A237-422764A1436A}" sibTransId="{A57E1801-D4BD-4B67-B54E-CA11FC314DB1}"/>
    <dgm:cxn modelId="{7D949329-5D5C-4C8E-BCC7-8A9417E73CB6}" srcId="{41759109-D9F7-4618-88AD-9387DB67192D}" destId="{73C939D5-5F76-4A5B-A3DE-1A947882B542}" srcOrd="1" destOrd="0" parTransId="{97BD1C88-82CF-4233-89F0-E92A3ED0A0F9}" sibTransId="{AF7EEDAD-0835-472E-B2C5-AC3A40189E1D}"/>
    <dgm:cxn modelId="{45C37C5F-22D1-4476-84ED-D3C5428ED48C}" srcId="{41759109-D9F7-4618-88AD-9387DB67192D}" destId="{78272FD2-0A48-4A91-98C7-9DE6C7B99EE9}" srcOrd="0" destOrd="0" parTransId="{4FF4D89C-06CA-449B-B8B0-D4B30C457593}" sibTransId="{100A88AF-0B85-4C68-9482-C11B19D98E3E}"/>
    <dgm:cxn modelId="{46A1F664-AED5-46C2-B404-FE9105DDB93B}" srcId="{B43DC0BE-1BBE-40B1-AAFB-D96671E78535}" destId="{83B8378B-D5BD-4FD2-B198-3D3EC28CB292}" srcOrd="2" destOrd="0" parTransId="{81A1D46C-B6F5-427C-B453-2A76CDC70737}" sibTransId="{B64D1852-AC1B-4124-9D6F-995164537C1F}"/>
    <dgm:cxn modelId="{FE47738A-6E42-440E-B48D-24786827089E}" type="presOf" srcId="{E67ACC7E-C3E9-432C-9AEC-5C9B072E212A}" destId="{1A3359A2-0F02-474E-BED0-C9EC3569A191}" srcOrd="0" destOrd="1" presId="urn:microsoft.com/office/officeart/2005/8/layout/list1"/>
    <dgm:cxn modelId="{8F54B3A0-4108-414A-B3E2-325214BC4FF8}" type="presOf" srcId="{4A78012D-6A94-49BD-B759-39B794F670D8}" destId="{1A3359A2-0F02-474E-BED0-C9EC3569A191}" srcOrd="0" destOrd="0" presId="urn:microsoft.com/office/officeart/2005/8/layout/list1"/>
    <dgm:cxn modelId="{CF6EA6AA-8D5D-4FEF-B6C4-20A695D4BE89}" type="presOf" srcId="{08AE841C-5679-4C4B-9007-1A6681A7C637}" destId="{1A3359A2-0F02-474E-BED0-C9EC3569A191}" srcOrd="0" destOrd="3" presId="urn:microsoft.com/office/officeart/2005/8/layout/list1"/>
    <dgm:cxn modelId="{252A9FAD-9A5E-4E4E-997B-5DC487B1FEE8}" type="presOf" srcId="{73C939D5-5F76-4A5B-A3DE-1A947882B542}" destId="{E3135D49-8A4A-4232-B5BF-663A50095197}" srcOrd="0" destOrd="1" presId="urn:microsoft.com/office/officeart/2005/8/layout/list1"/>
    <dgm:cxn modelId="{63170EB5-E83B-4767-80B6-B18FF4A103D4}" srcId="{6028BFD9-B65C-41D3-A810-7A7E0271F605}" destId="{B43DC0BE-1BBE-40B1-AAFB-D96671E78535}" srcOrd="1" destOrd="0" parTransId="{38DA6894-0DE2-4AAC-AD8E-363EAB1B4924}" sibTransId="{BCFDC6FB-53F9-4136-9EFF-1D05CE93E0C1}"/>
    <dgm:cxn modelId="{706143B5-FC2A-493D-895D-B861DE749BCB}" type="presOf" srcId="{83B8378B-D5BD-4FD2-B198-3D3EC28CB292}" destId="{1A3359A2-0F02-474E-BED0-C9EC3569A191}" srcOrd="0" destOrd="2" presId="urn:microsoft.com/office/officeart/2005/8/layout/list1"/>
    <dgm:cxn modelId="{A7D038B8-3411-486F-97E9-F75FF6BDC0A1}" srcId="{B43DC0BE-1BBE-40B1-AAFB-D96671E78535}" destId="{4A78012D-6A94-49BD-B759-39B794F670D8}" srcOrd="0" destOrd="0" parTransId="{E9A8B018-D8F0-4272-81DA-E6FC21D7581C}" sibTransId="{F0D001C8-A9F1-4DFC-B19B-DDF9CE8064F2}"/>
    <dgm:cxn modelId="{2FC16FD5-159F-4D33-8FEF-6719D133F20D}" srcId="{B43DC0BE-1BBE-40B1-AAFB-D96671E78535}" destId="{0D9F53E2-3FA7-43CD-BB3C-0686C63C4766}" srcOrd="4" destOrd="0" parTransId="{E9C842C1-AB23-4BB9-A5B4-AC2EF64C9A9F}" sibTransId="{285BE1EE-F3D3-4D3B-8E00-DBF4F2BF2FBC}"/>
    <dgm:cxn modelId="{564854DD-1B75-4B8A-8F96-6914AA600F6A}" type="presOf" srcId="{41759109-D9F7-4618-88AD-9387DB67192D}" destId="{27B8167E-75B1-4581-9493-507095AE736D}" srcOrd="1" destOrd="0" presId="urn:microsoft.com/office/officeart/2005/8/layout/list1"/>
    <dgm:cxn modelId="{E8DDBEE8-41D4-4A90-AC12-031AD06B88AE}" srcId="{B43DC0BE-1BBE-40B1-AAFB-D96671E78535}" destId="{08AE841C-5679-4C4B-9007-1A6681A7C637}" srcOrd="3" destOrd="0" parTransId="{BF6464BE-E784-4F36-A984-6AFE969E01BB}" sibTransId="{881D9FFF-773F-45C5-92EB-AD518EDB175D}"/>
    <dgm:cxn modelId="{607E01F6-5243-4117-9618-A2D892388EEE}" type="presOf" srcId="{78272FD2-0A48-4A91-98C7-9DE6C7B99EE9}" destId="{E3135D49-8A4A-4232-B5BF-663A50095197}" srcOrd="0" destOrd="0" presId="urn:microsoft.com/office/officeart/2005/8/layout/list1"/>
    <dgm:cxn modelId="{0D4C5DFC-6317-4B06-938F-464539AC9C25}" type="presOf" srcId="{0D9F53E2-3FA7-43CD-BB3C-0686C63C4766}" destId="{1A3359A2-0F02-474E-BED0-C9EC3569A191}" srcOrd="0" destOrd="4" presId="urn:microsoft.com/office/officeart/2005/8/layout/list1"/>
    <dgm:cxn modelId="{1BA253DE-FB59-4BFD-9B17-B8291A65D7CC}" type="presParOf" srcId="{319316DD-AD10-4421-8A66-1C7272198979}" destId="{8DD5612A-52ED-434C-9485-34833EC406AC}" srcOrd="0" destOrd="0" presId="urn:microsoft.com/office/officeart/2005/8/layout/list1"/>
    <dgm:cxn modelId="{C00768D3-9289-45B6-9325-E12D8BD0487A}" type="presParOf" srcId="{8DD5612A-52ED-434C-9485-34833EC406AC}" destId="{8EEEAF66-EAC6-4E9E-8F24-496E076DF167}" srcOrd="0" destOrd="0" presId="urn:microsoft.com/office/officeart/2005/8/layout/list1"/>
    <dgm:cxn modelId="{FCE6A386-A7C0-41F0-A49C-FADA4490537D}" type="presParOf" srcId="{8DD5612A-52ED-434C-9485-34833EC406AC}" destId="{27B8167E-75B1-4581-9493-507095AE736D}" srcOrd="1" destOrd="0" presId="urn:microsoft.com/office/officeart/2005/8/layout/list1"/>
    <dgm:cxn modelId="{1D5330CA-9C36-4788-85E0-9CCD6035EB40}" type="presParOf" srcId="{319316DD-AD10-4421-8A66-1C7272198979}" destId="{9E00DA03-2ACC-4236-9370-175B286A27A8}" srcOrd="1" destOrd="0" presId="urn:microsoft.com/office/officeart/2005/8/layout/list1"/>
    <dgm:cxn modelId="{63F66715-E6FE-41F9-85F6-164C61CFA14E}" type="presParOf" srcId="{319316DD-AD10-4421-8A66-1C7272198979}" destId="{E3135D49-8A4A-4232-B5BF-663A50095197}" srcOrd="2" destOrd="0" presId="urn:microsoft.com/office/officeart/2005/8/layout/list1"/>
    <dgm:cxn modelId="{5852E937-BD6C-4086-8642-76C4ABF7B9F3}" type="presParOf" srcId="{319316DD-AD10-4421-8A66-1C7272198979}" destId="{33298CD5-1D85-4127-93C3-C47775F51C4B}" srcOrd="3" destOrd="0" presId="urn:microsoft.com/office/officeart/2005/8/layout/list1"/>
    <dgm:cxn modelId="{F2687D77-B3D3-4A18-A814-1FC48953E857}" type="presParOf" srcId="{319316DD-AD10-4421-8A66-1C7272198979}" destId="{2E16E6A7-8E90-4953-A457-003B94D2DA7B}" srcOrd="4" destOrd="0" presId="urn:microsoft.com/office/officeart/2005/8/layout/list1"/>
    <dgm:cxn modelId="{AC949C82-F449-4F0E-B9FF-2FCC094BCE9A}" type="presParOf" srcId="{2E16E6A7-8E90-4953-A457-003B94D2DA7B}" destId="{C7580CD5-B04B-403A-9411-F9CDF9F04AC5}" srcOrd="0" destOrd="0" presId="urn:microsoft.com/office/officeart/2005/8/layout/list1"/>
    <dgm:cxn modelId="{19D9BFA2-1CF1-45B5-88FA-88A2408B9EF5}" type="presParOf" srcId="{2E16E6A7-8E90-4953-A457-003B94D2DA7B}" destId="{60755954-99CC-4836-BBBC-096953DE23CA}" srcOrd="1" destOrd="0" presId="urn:microsoft.com/office/officeart/2005/8/layout/list1"/>
    <dgm:cxn modelId="{30572846-FFBB-4D3E-AFFA-058E916FB912}" type="presParOf" srcId="{319316DD-AD10-4421-8A66-1C7272198979}" destId="{B1D64FEB-C1EB-4A86-93D9-D330BCA20B84}" srcOrd="5" destOrd="0" presId="urn:microsoft.com/office/officeart/2005/8/layout/list1"/>
    <dgm:cxn modelId="{F69BAD5C-AC13-49F2-A26C-8530D1FA2D73}" type="presParOf" srcId="{319316DD-AD10-4421-8A66-1C7272198979}" destId="{1A3359A2-0F02-474E-BED0-C9EC3569A191}"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43E016-8FB5-429E-8362-D29EA62FB5C2}"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E503B92A-5E4B-4446-BABC-08490393BFC8}">
      <dgm:prSet/>
      <dgm:spPr/>
      <dgm:t>
        <a:bodyPr/>
        <a:lstStyle/>
        <a:p>
          <a:r>
            <a:rPr lang="en-US"/>
            <a:t>Interoperability</a:t>
          </a:r>
        </a:p>
      </dgm:t>
    </dgm:pt>
    <dgm:pt modelId="{F7908991-EE8C-4B54-B251-E0AFB51B06DF}" type="parTrans" cxnId="{8E8744E1-CB2D-4332-92D3-701813E2D1D5}">
      <dgm:prSet/>
      <dgm:spPr/>
      <dgm:t>
        <a:bodyPr/>
        <a:lstStyle/>
        <a:p>
          <a:endParaRPr lang="en-US"/>
        </a:p>
      </dgm:t>
    </dgm:pt>
    <dgm:pt modelId="{436D0737-1EA7-44EC-A6FA-158C82016EE8}" type="sibTrans" cxnId="{8E8744E1-CB2D-4332-92D3-701813E2D1D5}">
      <dgm:prSet/>
      <dgm:spPr/>
      <dgm:t>
        <a:bodyPr/>
        <a:lstStyle/>
        <a:p>
          <a:endParaRPr lang="en-US"/>
        </a:p>
      </dgm:t>
    </dgm:pt>
    <dgm:pt modelId="{D4B82008-846A-4F9E-80FA-5A4B5FC25736}">
      <dgm:prSet/>
      <dgm:spPr/>
      <dgm:t>
        <a:bodyPr/>
        <a:lstStyle/>
        <a:p>
          <a:r>
            <a:rPr lang="en-US"/>
            <a:t>Standardization</a:t>
          </a:r>
        </a:p>
      </dgm:t>
    </dgm:pt>
    <dgm:pt modelId="{2CA7C419-7179-4CF5-887B-6EDC9C0E8296}" type="parTrans" cxnId="{513342DB-3122-43A5-B669-2BD33D2913AD}">
      <dgm:prSet/>
      <dgm:spPr/>
      <dgm:t>
        <a:bodyPr/>
        <a:lstStyle/>
        <a:p>
          <a:endParaRPr lang="en-US"/>
        </a:p>
      </dgm:t>
    </dgm:pt>
    <dgm:pt modelId="{8F914B64-D15B-498A-B01E-FDA46FE6536B}" type="sibTrans" cxnId="{513342DB-3122-43A5-B669-2BD33D2913AD}">
      <dgm:prSet/>
      <dgm:spPr/>
      <dgm:t>
        <a:bodyPr/>
        <a:lstStyle/>
        <a:p>
          <a:endParaRPr lang="en-US"/>
        </a:p>
      </dgm:t>
    </dgm:pt>
    <dgm:pt modelId="{9DCA1015-EB30-4A8A-8E6C-756FCE250FFF}">
      <dgm:prSet/>
      <dgm:spPr/>
      <dgm:t>
        <a:bodyPr/>
        <a:lstStyle/>
        <a:p>
          <a:r>
            <a:rPr lang="en-US"/>
            <a:t>Efficiency</a:t>
          </a:r>
        </a:p>
      </dgm:t>
    </dgm:pt>
    <dgm:pt modelId="{236A7075-48DA-454A-B703-0FB8455E8287}" type="parTrans" cxnId="{5827A5EE-49F4-4C98-A1EC-D3E59DC8A0C7}">
      <dgm:prSet/>
      <dgm:spPr/>
      <dgm:t>
        <a:bodyPr/>
        <a:lstStyle/>
        <a:p>
          <a:endParaRPr lang="en-US"/>
        </a:p>
      </dgm:t>
    </dgm:pt>
    <dgm:pt modelId="{58C4E290-9C70-42EF-BD56-FDB64278DB4D}" type="sibTrans" cxnId="{5827A5EE-49F4-4C98-A1EC-D3E59DC8A0C7}">
      <dgm:prSet/>
      <dgm:spPr/>
      <dgm:t>
        <a:bodyPr/>
        <a:lstStyle/>
        <a:p>
          <a:endParaRPr lang="en-US"/>
        </a:p>
      </dgm:t>
    </dgm:pt>
    <dgm:pt modelId="{17268DED-9F73-4D1A-B2B7-A81E7B393C8E}">
      <dgm:prSet/>
      <dgm:spPr/>
      <dgm:t>
        <a:bodyPr/>
        <a:lstStyle/>
        <a:p>
          <a:r>
            <a:rPr lang="en-US"/>
            <a:t>Broad Integration</a:t>
          </a:r>
        </a:p>
      </dgm:t>
    </dgm:pt>
    <dgm:pt modelId="{F4E448AE-3C01-4C82-85D7-9DD96D8E622C}" type="parTrans" cxnId="{9573B05B-809C-4755-8682-B02B976BDBD8}">
      <dgm:prSet/>
      <dgm:spPr/>
      <dgm:t>
        <a:bodyPr/>
        <a:lstStyle/>
        <a:p>
          <a:endParaRPr lang="en-US"/>
        </a:p>
      </dgm:t>
    </dgm:pt>
    <dgm:pt modelId="{21C0D8B3-5739-4D2B-884D-5B1A10CF9C4C}" type="sibTrans" cxnId="{9573B05B-809C-4755-8682-B02B976BDBD8}">
      <dgm:prSet/>
      <dgm:spPr/>
      <dgm:t>
        <a:bodyPr/>
        <a:lstStyle/>
        <a:p>
          <a:endParaRPr lang="en-US"/>
        </a:p>
      </dgm:t>
    </dgm:pt>
    <dgm:pt modelId="{14170584-B504-4A21-B751-F2C4659B64CC}">
      <dgm:prSet/>
      <dgm:spPr/>
      <dgm:t>
        <a:bodyPr/>
        <a:lstStyle/>
        <a:p>
          <a:r>
            <a:rPr lang="en-US"/>
            <a:t>Discoverability</a:t>
          </a:r>
        </a:p>
      </dgm:t>
    </dgm:pt>
    <dgm:pt modelId="{6E2953B6-8982-4348-9D3F-ED7A057C0069}" type="parTrans" cxnId="{6834F3E4-D8D8-4389-AAA1-AD1B7FF4A59F}">
      <dgm:prSet/>
      <dgm:spPr/>
      <dgm:t>
        <a:bodyPr/>
        <a:lstStyle/>
        <a:p>
          <a:endParaRPr lang="en-US"/>
        </a:p>
      </dgm:t>
    </dgm:pt>
    <dgm:pt modelId="{86D218CF-4149-4DA1-B613-3ECA60EE4DD8}" type="sibTrans" cxnId="{6834F3E4-D8D8-4389-AAA1-AD1B7FF4A59F}">
      <dgm:prSet/>
      <dgm:spPr/>
      <dgm:t>
        <a:bodyPr/>
        <a:lstStyle/>
        <a:p>
          <a:endParaRPr lang="en-US"/>
        </a:p>
      </dgm:t>
    </dgm:pt>
    <dgm:pt modelId="{35125D1F-CCC7-4A78-A4B9-EDF571376583}">
      <dgm:prSet/>
      <dgm:spPr/>
      <dgm:t>
        <a:bodyPr/>
        <a:lstStyle/>
        <a:p>
          <a:r>
            <a:rPr lang="en-US"/>
            <a:t>Tool Support</a:t>
          </a:r>
        </a:p>
      </dgm:t>
    </dgm:pt>
    <dgm:pt modelId="{9395086E-96FF-4126-9E5C-5C94865D9EFA}" type="parTrans" cxnId="{5CCE1467-3D80-47A4-A536-3F20353C8FDA}">
      <dgm:prSet/>
      <dgm:spPr/>
      <dgm:t>
        <a:bodyPr/>
        <a:lstStyle/>
        <a:p>
          <a:endParaRPr lang="en-US"/>
        </a:p>
      </dgm:t>
    </dgm:pt>
    <dgm:pt modelId="{52504282-35F7-469D-995F-18CA936D265C}" type="sibTrans" cxnId="{5CCE1467-3D80-47A4-A536-3F20353C8FDA}">
      <dgm:prSet/>
      <dgm:spPr/>
      <dgm:t>
        <a:bodyPr/>
        <a:lstStyle/>
        <a:p>
          <a:endParaRPr lang="en-US"/>
        </a:p>
      </dgm:t>
    </dgm:pt>
    <dgm:pt modelId="{7620733F-3903-43D3-8C1B-146C6E321AC5}" type="pres">
      <dgm:prSet presAssocID="{CB43E016-8FB5-429E-8362-D29EA62FB5C2}" presName="root" presStyleCnt="0">
        <dgm:presLayoutVars>
          <dgm:dir/>
          <dgm:resizeHandles val="exact"/>
        </dgm:presLayoutVars>
      </dgm:prSet>
      <dgm:spPr/>
    </dgm:pt>
    <dgm:pt modelId="{D40C0221-F0FB-41D7-8E27-199F8A2A623C}" type="pres">
      <dgm:prSet presAssocID="{E503B92A-5E4B-4446-BABC-08490393BFC8}" presName="compNode" presStyleCnt="0"/>
      <dgm:spPr/>
    </dgm:pt>
    <dgm:pt modelId="{8F830EE5-E731-497D-8BCC-33E207C009CB}" type="pres">
      <dgm:prSet presAssocID="{E503B92A-5E4B-4446-BABC-08490393BFC8}" presName="bgRect" presStyleLbl="bgShp" presStyleIdx="0" presStyleCnt="6"/>
      <dgm:spPr/>
    </dgm:pt>
    <dgm:pt modelId="{4CB2DAFE-5A5F-464B-AF4B-01E59F506230}" type="pres">
      <dgm:prSet presAssocID="{E503B92A-5E4B-4446-BABC-08490393BFC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etwork"/>
        </a:ext>
      </dgm:extLst>
    </dgm:pt>
    <dgm:pt modelId="{BAD8A45E-28C6-4E28-B165-1AB667088CA8}" type="pres">
      <dgm:prSet presAssocID="{E503B92A-5E4B-4446-BABC-08490393BFC8}" presName="spaceRect" presStyleCnt="0"/>
      <dgm:spPr/>
    </dgm:pt>
    <dgm:pt modelId="{D2D29560-FCEA-445F-A960-CA20707CD2F3}" type="pres">
      <dgm:prSet presAssocID="{E503B92A-5E4B-4446-BABC-08490393BFC8}" presName="parTx" presStyleLbl="revTx" presStyleIdx="0" presStyleCnt="6">
        <dgm:presLayoutVars>
          <dgm:chMax val="0"/>
          <dgm:chPref val="0"/>
        </dgm:presLayoutVars>
      </dgm:prSet>
      <dgm:spPr/>
    </dgm:pt>
    <dgm:pt modelId="{EE8A2830-BB96-467C-A2C1-5E95000D82AA}" type="pres">
      <dgm:prSet presAssocID="{436D0737-1EA7-44EC-A6FA-158C82016EE8}" presName="sibTrans" presStyleCnt="0"/>
      <dgm:spPr/>
    </dgm:pt>
    <dgm:pt modelId="{0B7A09ED-86BB-46B2-A676-01A1764AF821}" type="pres">
      <dgm:prSet presAssocID="{D4B82008-846A-4F9E-80FA-5A4B5FC25736}" presName="compNode" presStyleCnt="0"/>
      <dgm:spPr/>
    </dgm:pt>
    <dgm:pt modelId="{023A9C60-AE01-4D6E-87C3-CB765ED2B550}" type="pres">
      <dgm:prSet presAssocID="{D4B82008-846A-4F9E-80FA-5A4B5FC25736}" presName="bgRect" presStyleLbl="bgShp" presStyleIdx="1" presStyleCnt="6"/>
      <dgm:spPr/>
    </dgm:pt>
    <dgm:pt modelId="{963BD745-8F63-4AA2-A196-1B7AB605A037}" type="pres">
      <dgm:prSet presAssocID="{D4B82008-846A-4F9E-80FA-5A4B5FC25736}"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E22CC5FD-6EAE-4A56-8E13-74217F02316A}" type="pres">
      <dgm:prSet presAssocID="{D4B82008-846A-4F9E-80FA-5A4B5FC25736}" presName="spaceRect" presStyleCnt="0"/>
      <dgm:spPr/>
    </dgm:pt>
    <dgm:pt modelId="{E7499DBC-CE1C-49F9-A2E0-EB89374E9353}" type="pres">
      <dgm:prSet presAssocID="{D4B82008-846A-4F9E-80FA-5A4B5FC25736}" presName="parTx" presStyleLbl="revTx" presStyleIdx="1" presStyleCnt="6">
        <dgm:presLayoutVars>
          <dgm:chMax val="0"/>
          <dgm:chPref val="0"/>
        </dgm:presLayoutVars>
      </dgm:prSet>
      <dgm:spPr/>
    </dgm:pt>
    <dgm:pt modelId="{028EAB6B-A88A-413A-B3BA-E9C041216260}" type="pres">
      <dgm:prSet presAssocID="{8F914B64-D15B-498A-B01E-FDA46FE6536B}" presName="sibTrans" presStyleCnt="0"/>
      <dgm:spPr/>
    </dgm:pt>
    <dgm:pt modelId="{56FCFBE7-99DF-43A8-BCE0-E06B1CDBF436}" type="pres">
      <dgm:prSet presAssocID="{9DCA1015-EB30-4A8A-8E6C-756FCE250FFF}" presName="compNode" presStyleCnt="0"/>
      <dgm:spPr/>
    </dgm:pt>
    <dgm:pt modelId="{2E7BF8C0-40CA-4CF3-B052-DA0A12F87BBF}" type="pres">
      <dgm:prSet presAssocID="{9DCA1015-EB30-4A8A-8E6C-756FCE250FFF}" presName="bgRect" presStyleLbl="bgShp" presStyleIdx="2" presStyleCnt="6"/>
      <dgm:spPr/>
    </dgm:pt>
    <dgm:pt modelId="{95CCD9C0-A113-4A63-ACBF-9F2DFDBA04E7}" type="pres">
      <dgm:prSet presAssocID="{9DCA1015-EB30-4A8A-8E6C-756FCE250FF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2EBC6664-9800-4133-AFA4-7CFFC05DB407}" type="pres">
      <dgm:prSet presAssocID="{9DCA1015-EB30-4A8A-8E6C-756FCE250FFF}" presName="spaceRect" presStyleCnt="0"/>
      <dgm:spPr/>
    </dgm:pt>
    <dgm:pt modelId="{894A24E7-1875-48A7-A823-24CC051E800B}" type="pres">
      <dgm:prSet presAssocID="{9DCA1015-EB30-4A8A-8E6C-756FCE250FFF}" presName="parTx" presStyleLbl="revTx" presStyleIdx="2" presStyleCnt="6">
        <dgm:presLayoutVars>
          <dgm:chMax val="0"/>
          <dgm:chPref val="0"/>
        </dgm:presLayoutVars>
      </dgm:prSet>
      <dgm:spPr/>
    </dgm:pt>
    <dgm:pt modelId="{5B80122E-1550-4049-A929-39DCBDA5A9EF}" type="pres">
      <dgm:prSet presAssocID="{58C4E290-9C70-42EF-BD56-FDB64278DB4D}" presName="sibTrans" presStyleCnt="0"/>
      <dgm:spPr/>
    </dgm:pt>
    <dgm:pt modelId="{FA56BF99-04BD-48E6-8FCF-9CF0F1DE4BE0}" type="pres">
      <dgm:prSet presAssocID="{17268DED-9F73-4D1A-B2B7-A81E7B393C8E}" presName="compNode" presStyleCnt="0"/>
      <dgm:spPr/>
    </dgm:pt>
    <dgm:pt modelId="{C8A958B0-7F0D-4084-B5DD-B3851B8E557C}" type="pres">
      <dgm:prSet presAssocID="{17268DED-9F73-4D1A-B2B7-A81E7B393C8E}" presName="bgRect" presStyleLbl="bgShp" presStyleIdx="3" presStyleCnt="6"/>
      <dgm:spPr/>
    </dgm:pt>
    <dgm:pt modelId="{263BAEF7-419C-4F14-A431-74AFFFB20AF0}" type="pres">
      <dgm:prSet presAssocID="{17268DED-9F73-4D1A-B2B7-A81E7B393C8E}"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D73B7B15-ED44-4453-924F-8D63FAC503FD}" type="pres">
      <dgm:prSet presAssocID="{17268DED-9F73-4D1A-B2B7-A81E7B393C8E}" presName="spaceRect" presStyleCnt="0"/>
      <dgm:spPr/>
    </dgm:pt>
    <dgm:pt modelId="{DD4FD994-0D5D-46E1-8224-E2D4E8863B5A}" type="pres">
      <dgm:prSet presAssocID="{17268DED-9F73-4D1A-B2B7-A81E7B393C8E}" presName="parTx" presStyleLbl="revTx" presStyleIdx="3" presStyleCnt="6">
        <dgm:presLayoutVars>
          <dgm:chMax val="0"/>
          <dgm:chPref val="0"/>
        </dgm:presLayoutVars>
      </dgm:prSet>
      <dgm:spPr/>
    </dgm:pt>
    <dgm:pt modelId="{3D73A9F8-4D49-4396-A272-FF213BACC17F}" type="pres">
      <dgm:prSet presAssocID="{21C0D8B3-5739-4D2B-884D-5B1A10CF9C4C}" presName="sibTrans" presStyleCnt="0"/>
      <dgm:spPr/>
    </dgm:pt>
    <dgm:pt modelId="{AFD293D0-4175-403D-8E60-CD5B319B6009}" type="pres">
      <dgm:prSet presAssocID="{14170584-B504-4A21-B751-F2C4659B64CC}" presName="compNode" presStyleCnt="0"/>
      <dgm:spPr/>
    </dgm:pt>
    <dgm:pt modelId="{5895DB3E-C52A-47B6-8820-F2BCD254CA4F}" type="pres">
      <dgm:prSet presAssocID="{14170584-B504-4A21-B751-F2C4659B64CC}" presName="bgRect" presStyleLbl="bgShp" presStyleIdx="4" presStyleCnt="6"/>
      <dgm:spPr/>
    </dgm:pt>
    <dgm:pt modelId="{EA1E4002-56C6-46EF-93A1-C7B51296C9D9}" type="pres">
      <dgm:prSet presAssocID="{14170584-B504-4A21-B751-F2C4659B64C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gnifying glass"/>
        </a:ext>
      </dgm:extLst>
    </dgm:pt>
    <dgm:pt modelId="{AE0622E8-35A7-4561-8938-1F474647F638}" type="pres">
      <dgm:prSet presAssocID="{14170584-B504-4A21-B751-F2C4659B64CC}" presName="spaceRect" presStyleCnt="0"/>
      <dgm:spPr/>
    </dgm:pt>
    <dgm:pt modelId="{A892FA2C-A033-4364-8DB7-EF347F24F74F}" type="pres">
      <dgm:prSet presAssocID="{14170584-B504-4A21-B751-F2C4659B64CC}" presName="parTx" presStyleLbl="revTx" presStyleIdx="4" presStyleCnt="6">
        <dgm:presLayoutVars>
          <dgm:chMax val="0"/>
          <dgm:chPref val="0"/>
        </dgm:presLayoutVars>
      </dgm:prSet>
      <dgm:spPr/>
    </dgm:pt>
    <dgm:pt modelId="{64438CBE-9047-4C55-A992-85376058C020}" type="pres">
      <dgm:prSet presAssocID="{86D218CF-4149-4DA1-B613-3ECA60EE4DD8}" presName="sibTrans" presStyleCnt="0"/>
      <dgm:spPr/>
    </dgm:pt>
    <dgm:pt modelId="{EEA38B12-12FD-4B91-96B6-590C897FDE8E}" type="pres">
      <dgm:prSet presAssocID="{35125D1F-CCC7-4A78-A4B9-EDF571376583}" presName="compNode" presStyleCnt="0"/>
      <dgm:spPr/>
    </dgm:pt>
    <dgm:pt modelId="{268B8FD7-CF42-4849-8633-7263001E0DBA}" type="pres">
      <dgm:prSet presAssocID="{35125D1F-CCC7-4A78-A4B9-EDF571376583}" presName="bgRect" presStyleLbl="bgShp" presStyleIdx="5" presStyleCnt="6"/>
      <dgm:spPr/>
    </dgm:pt>
    <dgm:pt modelId="{1C5E4974-8827-4291-8D8A-3EA7B5F2C89E}" type="pres">
      <dgm:prSet presAssocID="{35125D1F-CCC7-4A78-A4B9-EDF57137658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ools"/>
        </a:ext>
      </dgm:extLst>
    </dgm:pt>
    <dgm:pt modelId="{56F940A8-3B31-4D1C-94B4-269FB1604E5F}" type="pres">
      <dgm:prSet presAssocID="{35125D1F-CCC7-4A78-A4B9-EDF571376583}" presName="spaceRect" presStyleCnt="0"/>
      <dgm:spPr/>
    </dgm:pt>
    <dgm:pt modelId="{19A07B9C-7DF0-40F1-A10C-A0D11DC5C9FD}" type="pres">
      <dgm:prSet presAssocID="{35125D1F-CCC7-4A78-A4B9-EDF571376583}" presName="parTx" presStyleLbl="revTx" presStyleIdx="5" presStyleCnt="6">
        <dgm:presLayoutVars>
          <dgm:chMax val="0"/>
          <dgm:chPref val="0"/>
        </dgm:presLayoutVars>
      </dgm:prSet>
      <dgm:spPr/>
    </dgm:pt>
  </dgm:ptLst>
  <dgm:cxnLst>
    <dgm:cxn modelId="{CA584B01-4B6A-4641-8A85-9373745D73BF}" type="presOf" srcId="{17268DED-9F73-4D1A-B2B7-A81E7B393C8E}" destId="{DD4FD994-0D5D-46E1-8224-E2D4E8863B5A}" srcOrd="0" destOrd="0" presId="urn:microsoft.com/office/officeart/2018/2/layout/IconVerticalSolidList"/>
    <dgm:cxn modelId="{9573B05B-809C-4755-8682-B02B976BDBD8}" srcId="{CB43E016-8FB5-429E-8362-D29EA62FB5C2}" destId="{17268DED-9F73-4D1A-B2B7-A81E7B393C8E}" srcOrd="3" destOrd="0" parTransId="{F4E448AE-3C01-4C82-85D7-9DD96D8E622C}" sibTransId="{21C0D8B3-5739-4D2B-884D-5B1A10CF9C4C}"/>
    <dgm:cxn modelId="{5CCE1467-3D80-47A4-A536-3F20353C8FDA}" srcId="{CB43E016-8FB5-429E-8362-D29EA62FB5C2}" destId="{35125D1F-CCC7-4A78-A4B9-EDF571376583}" srcOrd="5" destOrd="0" parTransId="{9395086E-96FF-4126-9E5C-5C94865D9EFA}" sibTransId="{52504282-35F7-469D-995F-18CA936D265C}"/>
    <dgm:cxn modelId="{B04C2E51-3D56-4C00-9D17-122C91B98F3C}" type="presOf" srcId="{14170584-B504-4A21-B751-F2C4659B64CC}" destId="{A892FA2C-A033-4364-8DB7-EF347F24F74F}" srcOrd="0" destOrd="0" presId="urn:microsoft.com/office/officeart/2018/2/layout/IconVerticalSolidList"/>
    <dgm:cxn modelId="{6BB12074-5A64-4382-8439-E523EB7BDCD7}" type="presOf" srcId="{35125D1F-CCC7-4A78-A4B9-EDF571376583}" destId="{19A07B9C-7DF0-40F1-A10C-A0D11DC5C9FD}" srcOrd="0" destOrd="0" presId="urn:microsoft.com/office/officeart/2018/2/layout/IconVerticalSolidList"/>
    <dgm:cxn modelId="{BC44957F-92CE-45FF-BE77-EC0A6C7BC5E6}" type="presOf" srcId="{E503B92A-5E4B-4446-BABC-08490393BFC8}" destId="{D2D29560-FCEA-445F-A960-CA20707CD2F3}" srcOrd="0" destOrd="0" presId="urn:microsoft.com/office/officeart/2018/2/layout/IconVerticalSolidList"/>
    <dgm:cxn modelId="{925DC9A0-0804-4888-8F60-6B83201E1661}" type="presOf" srcId="{CB43E016-8FB5-429E-8362-D29EA62FB5C2}" destId="{7620733F-3903-43D3-8C1B-146C6E321AC5}" srcOrd="0" destOrd="0" presId="urn:microsoft.com/office/officeart/2018/2/layout/IconVerticalSolidList"/>
    <dgm:cxn modelId="{048D26A6-EBDA-4B84-A855-9BAD3C07530C}" type="presOf" srcId="{D4B82008-846A-4F9E-80FA-5A4B5FC25736}" destId="{E7499DBC-CE1C-49F9-A2E0-EB89374E9353}" srcOrd="0" destOrd="0" presId="urn:microsoft.com/office/officeart/2018/2/layout/IconVerticalSolidList"/>
    <dgm:cxn modelId="{513342DB-3122-43A5-B669-2BD33D2913AD}" srcId="{CB43E016-8FB5-429E-8362-D29EA62FB5C2}" destId="{D4B82008-846A-4F9E-80FA-5A4B5FC25736}" srcOrd="1" destOrd="0" parTransId="{2CA7C419-7179-4CF5-887B-6EDC9C0E8296}" sibTransId="{8F914B64-D15B-498A-B01E-FDA46FE6536B}"/>
    <dgm:cxn modelId="{8E8744E1-CB2D-4332-92D3-701813E2D1D5}" srcId="{CB43E016-8FB5-429E-8362-D29EA62FB5C2}" destId="{E503B92A-5E4B-4446-BABC-08490393BFC8}" srcOrd="0" destOrd="0" parTransId="{F7908991-EE8C-4B54-B251-E0AFB51B06DF}" sibTransId="{436D0737-1EA7-44EC-A6FA-158C82016EE8}"/>
    <dgm:cxn modelId="{6834F3E4-D8D8-4389-AAA1-AD1B7FF4A59F}" srcId="{CB43E016-8FB5-429E-8362-D29EA62FB5C2}" destId="{14170584-B504-4A21-B751-F2C4659B64CC}" srcOrd="4" destOrd="0" parTransId="{6E2953B6-8982-4348-9D3F-ED7A057C0069}" sibTransId="{86D218CF-4149-4DA1-B613-3ECA60EE4DD8}"/>
    <dgm:cxn modelId="{E946D3E5-8890-4D5B-92D1-C6337CE3E9EB}" type="presOf" srcId="{9DCA1015-EB30-4A8A-8E6C-756FCE250FFF}" destId="{894A24E7-1875-48A7-A823-24CC051E800B}" srcOrd="0" destOrd="0" presId="urn:microsoft.com/office/officeart/2018/2/layout/IconVerticalSolidList"/>
    <dgm:cxn modelId="{5827A5EE-49F4-4C98-A1EC-D3E59DC8A0C7}" srcId="{CB43E016-8FB5-429E-8362-D29EA62FB5C2}" destId="{9DCA1015-EB30-4A8A-8E6C-756FCE250FFF}" srcOrd="2" destOrd="0" parTransId="{236A7075-48DA-454A-B703-0FB8455E8287}" sibTransId="{58C4E290-9C70-42EF-BD56-FDB64278DB4D}"/>
    <dgm:cxn modelId="{EDA840C4-A909-48A6-BBF7-E3B09ADD052C}" type="presParOf" srcId="{7620733F-3903-43D3-8C1B-146C6E321AC5}" destId="{D40C0221-F0FB-41D7-8E27-199F8A2A623C}" srcOrd="0" destOrd="0" presId="urn:microsoft.com/office/officeart/2018/2/layout/IconVerticalSolidList"/>
    <dgm:cxn modelId="{DC0CA2DA-F6BC-4386-9CFC-22AF4BA092C1}" type="presParOf" srcId="{D40C0221-F0FB-41D7-8E27-199F8A2A623C}" destId="{8F830EE5-E731-497D-8BCC-33E207C009CB}" srcOrd="0" destOrd="0" presId="urn:microsoft.com/office/officeart/2018/2/layout/IconVerticalSolidList"/>
    <dgm:cxn modelId="{43B32C1D-B530-4D75-9410-481F6C73EC19}" type="presParOf" srcId="{D40C0221-F0FB-41D7-8E27-199F8A2A623C}" destId="{4CB2DAFE-5A5F-464B-AF4B-01E59F506230}" srcOrd="1" destOrd="0" presId="urn:microsoft.com/office/officeart/2018/2/layout/IconVerticalSolidList"/>
    <dgm:cxn modelId="{17CCE3F4-FBF0-4933-985A-F3A649A99778}" type="presParOf" srcId="{D40C0221-F0FB-41D7-8E27-199F8A2A623C}" destId="{BAD8A45E-28C6-4E28-B165-1AB667088CA8}" srcOrd="2" destOrd="0" presId="urn:microsoft.com/office/officeart/2018/2/layout/IconVerticalSolidList"/>
    <dgm:cxn modelId="{6B873C4D-8728-42BB-97B6-251815D4E4D6}" type="presParOf" srcId="{D40C0221-F0FB-41D7-8E27-199F8A2A623C}" destId="{D2D29560-FCEA-445F-A960-CA20707CD2F3}" srcOrd="3" destOrd="0" presId="urn:microsoft.com/office/officeart/2018/2/layout/IconVerticalSolidList"/>
    <dgm:cxn modelId="{9BFD8466-E194-43DD-AEA4-7E083A628F19}" type="presParOf" srcId="{7620733F-3903-43D3-8C1B-146C6E321AC5}" destId="{EE8A2830-BB96-467C-A2C1-5E95000D82AA}" srcOrd="1" destOrd="0" presId="urn:microsoft.com/office/officeart/2018/2/layout/IconVerticalSolidList"/>
    <dgm:cxn modelId="{FEBBF551-A743-4452-B360-AC7BC4467287}" type="presParOf" srcId="{7620733F-3903-43D3-8C1B-146C6E321AC5}" destId="{0B7A09ED-86BB-46B2-A676-01A1764AF821}" srcOrd="2" destOrd="0" presId="urn:microsoft.com/office/officeart/2018/2/layout/IconVerticalSolidList"/>
    <dgm:cxn modelId="{05059169-2193-41AA-93A2-454F3B88D382}" type="presParOf" srcId="{0B7A09ED-86BB-46B2-A676-01A1764AF821}" destId="{023A9C60-AE01-4D6E-87C3-CB765ED2B550}" srcOrd="0" destOrd="0" presId="urn:microsoft.com/office/officeart/2018/2/layout/IconVerticalSolidList"/>
    <dgm:cxn modelId="{F07F8C08-42AA-4859-9709-E4A450490610}" type="presParOf" srcId="{0B7A09ED-86BB-46B2-A676-01A1764AF821}" destId="{963BD745-8F63-4AA2-A196-1B7AB605A037}" srcOrd="1" destOrd="0" presId="urn:microsoft.com/office/officeart/2018/2/layout/IconVerticalSolidList"/>
    <dgm:cxn modelId="{417ADF93-2BBA-4BA6-8615-22B4E4E95282}" type="presParOf" srcId="{0B7A09ED-86BB-46B2-A676-01A1764AF821}" destId="{E22CC5FD-6EAE-4A56-8E13-74217F02316A}" srcOrd="2" destOrd="0" presId="urn:microsoft.com/office/officeart/2018/2/layout/IconVerticalSolidList"/>
    <dgm:cxn modelId="{71AA5037-BF3C-4BF5-AA06-5D6001BD4E24}" type="presParOf" srcId="{0B7A09ED-86BB-46B2-A676-01A1764AF821}" destId="{E7499DBC-CE1C-49F9-A2E0-EB89374E9353}" srcOrd="3" destOrd="0" presId="urn:microsoft.com/office/officeart/2018/2/layout/IconVerticalSolidList"/>
    <dgm:cxn modelId="{007C83BF-9BFB-4A3F-884F-4B5DDA5A7870}" type="presParOf" srcId="{7620733F-3903-43D3-8C1B-146C6E321AC5}" destId="{028EAB6B-A88A-413A-B3BA-E9C041216260}" srcOrd="3" destOrd="0" presId="urn:microsoft.com/office/officeart/2018/2/layout/IconVerticalSolidList"/>
    <dgm:cxn modelId="{5414FF00-075B-4DD1-9168-FC136CB07E88}" type="presParOf" srcId="{7620733F-3903-43D3-8C1B-146C6E321AC5}" destId="{56FCFBE7-99DF-43A8-BCE0-E06B1CDBF436}" srcOrd="4" destOrd="0" presId="urn:microsoft.com/office/officeart/2018/2/layout/IconVerticalSolidList"/>
    <dgm:cxn modelId="{0F073440-AB9A-4911-AA26-FE34B95F9EAB}" type="presParOf" srcId="{56FCFBE7-99DF-43A8-BCE0-E06B1CDBF436}" destId="{2E7BF8C0-40CA-4CF3-B052-DA0A12F87BBF}" srcOrd="0" destOrd="0" presId="urn:microsoft.com/office/officeart/2018/2/layout/IconVerticalSolidList"/>
    <dgm:cxn modelId="{D945BF56-7463-43C7-975E-D2B38F3CA7FC}" type="presParOf" srcId="{56FCFBE7-99DF-43A8-BCE0-E06B1CDBF436}" destId="{95CCD9C0-A113-4A63-ACBF-9F2DFDBA04E7}" srcOrd="1" destOrd="0" presId="urn:microsoft.com/office/officeart/2018/2/layout/IconVerticalSolidList"/>
    <dgm:cxn modelId="{256875BA-E760-4BB2-BF16-D01CFCAA3438}" type="presParOf" srcId="{56FCFBE7-99DF-43A8-BCE0-E06B1CDBF436}" destId="{2EBC6664-9800-4133-AFA4-7CFFC05DB407}" srcOrd="2" destOrd="0" presId="urn:microsoft.com/office/officeart/2018/2/layout/IconVerticalSolidList"/>
    <dgm:cxn modelId="{B48696A2-BE9A-4025-9D62-C52F0A4AE4EF}" type="presParOf" srcId="{56FCFBE7-99DF-43A8-BCE0-E06B1CDBF436}" destId="{894A24E7-1875-48A7-A823-24CC051E800B}" srcOrd="3" destOrd="0" presId="urn:microsoft.com/office/officeart/2018/2/layout/IconVerticalSolidList"/>
    <dgm:cxn modelId="{13C46B3D-9CCB-4F9E-BC6A-85BBF6FF9193}" type="presParOf" srcId="{7620733F-3903-43D3-8C1B-146C6E321AC5}" destId="{5B80122E-1550-4049-A929-39DCBDA5A9EF}" srcOrd="5" destOrd="0" presId="urn:microsoft.com/office/officeart/2018/2/layout/IconVerticalSolidList"/>
    <dgm:cxn modelId="{E641A37B-F22D-4B85-A997-58D5369A72EF}" type="presParOf" srcId="{7620733F-3903-43D3-8C1B-146C6E321AC5}" destId="{FA56BF99-04BD-48E6-8FCF-9CF0F1DE4BE0}" srcOrd="6" destOrd="0" presId="urn:microsoft.com/office/officeart/2018/2/layout/IconVerticalSolidList"/>
    <dgm:cxn modelId="{62C66C69-2A3B-4AA7-B58A-1DC180BAF92F}" type="presParOf" srcId="{FA56BF99-04BD-48E6-8FCF-9CF0F1DE4BE0}" destId="{C8A958B0-7F0D-4084-B5DD-B3851B8E557C}" srcOrd="0" destOrd="0" presId="urn:microsoft.com/office/officeart/2018/2/layout/IconVerticalSolidList"/>
    <dgm:cxn modelId="{91FEF682-E258-403A-AAE5-207C1C3755BB}" type="presParOf" srcId="{FA56BF99-04BD-48E6-8FCF-9CF0F1DE4BE0}" destId="{263BAEF7-419C-4F14-A431-74AFFFB20AF0}" srcOrd="1" destOrd="0" presId="urn:microsoft.com/office/officeart/2018/2/layout/IconVerticalSolidList"/>
    <dgm:cxn modelId="{13B1BA6C-FE84-43F5-99FC-BFBCC0E16C39}" type="presParOf" srcId="{FA56BF99-04BD-48E6-8FCF-9CF0F1DE4BE0}" destId="{D73B7B15-ED44-4453-924F-8D63FAC503FD}" srcOrd="2" destOrd="0" presId="urn:microsoft.com/office/officeart/2018/2/layout/IconVerticalSolidList"/>
    <dgm:cxn modelId="{6FAD4650-52A8-4B69-BF0E-F815C69BA3D7}" type="presParOf" srcId="{FA56BF99-04BD-48E6-8FCF-9CF0F1DE4BE0}" destId="{DD4FD994-0D5D-46E1-8224-E2D4E8863B5A}" srcOrd="3" destOrd="0" presId="urn:microsoft.com/office/officeart/2018/2/layout/IconVerticalSolidList"/>
    <dgm:cxn modelId="{4B57598E-450A-4D6F-B64C-0F1132BF4866}" type="presParOf" srcId="{7620733F-3903-43D3-8C1B-146C6E321AC5}" destId="{3D73A9F8-4D49-4396-A272-FF213BACC17F}" srcOrd="7" destOrd="0" presId="urn:microsoft.com/office/officeart/2018/2/layout/IconVerticalSolidList"/>
    <dgm:cxn modelId="{AD58946C-4FA5-4AEC-922E-332EC735CC09}" type="presParOf" srcId="{7620733F-3903-43D3-8C1B-146C6E321AC5}" destId="{AFD293D0-4175-403D-8E60-CD5B319B6009}" srcOrd="8" destOrd="0" presId="urn:microsoft.com/office/officeart/2018/2/layout/IconVerticalSolidList"/>
    <dgm:cxn modelId="{3C7CB464-15A6-4297-937E-53096FC907FB}" type="presParOf" srcId="{AFD293D0-4175-403D-8E60-CD5B319B6009}" destId="{5895DB3E-C52A-47B6-8820-F2BCD254CA4F}" srcOrd="0" destOrd="0" presId="urn:microsoft.com/office/officeart/2018/2/layout/IconVerticalSolidList"/>
    <dgm:cxn modelId="{B4257885-A137-45D5-94EA-6C25F414E5B5}" type="presParOf" srcId="{AFD293D0-4175-403D-8E60-CD5B319B6009}" destId="{EA1E4002-56C6-46EF-93A1-C7B51296C9D9}" srcOrd="1" destOrd="0" presId="urn:microsoft.com/office/officeart/2018/2/layout/IconVerticalSolidList"/>
    <dgm:cxn modelId="{8CB7A5BC-36A9-4020-8B6E-71F2F9748BA7}" type="presParOf" srcId="{AFD293D0-4175-403D-8E60-CD5B319B6009}" destId="{AE0622E8-35A7-4561-8938-1F474647F638}" srcOrd="2" destOrd="0" presId="urn:microsoft.com/office/officeart/2018/2/layout/IconVerticalSolidList"/>
    <dgm:cxn modelId="{DE82FC5A-330B-405D-86C1-C8536E0F76DF}" type="presParOf" srcId="{AFD293D0-4175-403D-8E60-CD5B319B6009}" destId="{A892FA2C-A033-4364-8DB7-EF347F24F74F}" srcOrd="3" destOrd="0" presId="urn:microsoft.com/office/officeart/2018/2/layout/IconVerticalSolidList"/>
    <dgm:cxn modelId="{C7F755DA-99BA-49FB-B6E9-4B626F1F2737}" type="presParOf" srcId="{7620733F-3903-43D3-8C1B-146C6E321AC5}" destId="{64438CBE-9047-4C55-A992-85376058C020}" srcOrd="9" destOrd="0" presId="urn:microsoft.com/office/officeart/2018/2/layout/IconVerticalSolidList"/>
    <dgm:cxn modelId="{2AC1A333-170C-4E3E-930B-AA18F2F53A9D}" type="presParOf" srcId="{7620733F-3903-43D3-8C1B-146C6E321AC5}" destId="{EEA38B12-12FD-4B91-96B6-590C897FDE8E}" srcOrd="10" destOrd="0" presId="urn:microsoft.com/office/officeart/2018/2/layout/IconVerticalSolidList"/>
    <dgm:cxn modelId="{3EBADBF2-5BA3-4758-BDB4-AD75552FC04B}" type="presParOf" srcId="{EEA38B12-12FD-4B91-96B6-590C897FDE8E}" destId="{268B8FD7-CF42-4849-8633-7263001E0DBA}" srcOrd="0" destOrd="0" presId="urn:microsoft.com/office/officeart/2018/2/layout/IconVerticalSolidList"/>
    <dgm:cxn modelId="{4A3BCCEB-FB6C-450C-A807-E4F0A8B0E6A6}" type="presParOf" srcId="{EEA38B12-12FD-4B91-96B6-590C897FDE8E}" destId="{1C5E4974-8827-4291-8D8A-3EA7B5F2C89E}" srcOrd="1" destOrd="0" presId="urn:microsoft.com/office/officeart/2018/2/layout/IconVerticalSolidList"/>
    <dgm:cxn modelId="{C6D6D831-B169-445D-9153-F2593F4875BB}" type="presParOf" srcId="{EEA38B12-12FD-4B91-96B6-590C897FDE8E}" destId="{56F940A8-3B31-4D1C-94B4-269FB1604E5F}" srcOrd="2" destOrd="0" presId="urn:microsoft.com/office/officeart/2018/2/layout/IconVerticalSolidList"/>
    <dgm:cxn modelId="{D307B0EB-855A-4D9D-8D29-BF9C3188C1C9}" type="presParOf" srcId="{EEA38B12-12FD-4B91-96B6-590C897FDE8E}" destId="{19A07B9C-7DF0-40F1-A10C-A0D11DC5C9F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2934D0C-F0C5-4523-95A5-4112D1921BF4}" type="doc">
      <dgm:prSet loTypeId="urn:microsoft.com/office/officeart/2018/2/layout/IconLabelDescriptionList" loCatId="icon" qsTypeId="urn:microsoft.com/office/officeart/2005/8/quickstyle/simple1" qsCatId="simple" csTypeId="urn:microsoft.com/office/officeart/2005/8/colors/accent2_2" csCatId="accent2" phldr="1"/>
      <dgm:spPr/>
      <dgm:t>
        <a:bodyPr/>
        <a:lstStyle/>
        <a:p>
          <a:endParaRPr lang="en-US"/>
        </a:p>
      </dgm:t>
    </dgm:pt>
    <dgm:pt modelId="{29DCEA2F-1608-4D20-94F7-2A52B00CE7F2}">
      <dgm:prSet/>
      <dgm:spPr/>
      <dgm:t>
        <a:bodyPr/>
        <a:lstStyle/>
        <a:p>
          <a:pPr>
            <a:lnSpc>
              <a:spcPct val="100000"/>
            </a:lnSpc>
            <a:defRPr b="1"/>
          </a:pPr>
          <a:r>
            <a:rPr lang="en-US" dirty="0"/>
            <a:t>OData Protocol in Dynamics 365</a:t>
          </a:r>
        </a:p>
      </dgm:t>
    </dgm:pt>
    <dgm:pt modelId="{EAA195FA-9220-481A-BD1C-2BA1ED50E2EF}" type="parTrans" cxnId="{E70F888E-6339-42D8-930B-6D9818C44E16}">
      <dgm:prSet/>
      <dgm:spPr/>
      <dgm:t>
        <a:bodyPr/>
        <a:lstStyle/>
        <a:p>
          <a:endParaRPr lang="en-US"/>
        </a:p>
      </dgm:t>
    </dgm:pt>
    <dgm:pt modelId="{CEE91F40-5080-4986-AB81-EE48F74DA503}" type="sibTrans" cxnId="{E70F888E-6339-42D8-930B-6D9818C44E16}">
      <dgm:prSet/>
      <dgm:spPr/>
      <dgm:t>
        <a:bodyPr/>
        <a:lstStyle/>
        <a:p>
          <a:endParaRPr lang="en-US"/>
        </a:p>
      </dgm:t>
    </dgm:pt>
    <dgm:pt modelId="{4EE2327A-0E31-408B-8B7F-9D858475D436}">
      <dgm:prSet/>
      <dgm:spPr/>
      <dgm:t>
        <a:bodyPr/>
        <a:lstStyle/>
        <a:p>
          <a:pPr>
            <a:lnSpc>
              <a:spcPct val="100000"/>
            </a:lnSpc>
          </a:pPr>
          <a:r>
            <a:rPr lang="en-US" dirty="0"/>
            <a:t>RESTful Architecture: OData is built on REST principles, using HTTP for communication and JSON for data formatting.</a:t>
          </a:r>
        </a:p>
      </dgm:t>
    </dgm:pt>
    <dgm:pt modelId="{5C39B469-8908-49EB-8618-009FB23F69AC}" type="parTrans" cxnId="{E6BDE214-D65F-44FA-82DB-C8DB0896B41B}">
      <dgm:prSet/>
      <dgm:spPr/>
      <dgm:t>
        <a:bodyPr/>
        <a:lstStyle/>
        <a:p>
          <a:endParaRPr lang="en-US"/>
        </a:p>
      </dgm:t>
    </dgm:pt>
    <dgm:pt modelId="{8E5A0E2F-9FC0-4D11-98CD-B79658B1B6B0}" type="sibTrans" cxnId="{E6BDE214-D65F-44FA-82DB-C8DB0896B41B}">
      <dgm:prSet/>
      <dgm:spPr/>
      <dgm:t>
        <a:bodyPr/>
        <a:lstStyle/>
        <a:p>
          <a:endParaRPr lang="en-US"/>
        </a:p>
      </dgm:t>
    </dgm:pt>
    <dgm:pt modelId="{6FCEDA5B-C610-47E8-933C-6F4FED6BAE41}">
      <dgm:prSet/>
      <dgm:spPr/>
      <dgm:t>
        <a:bodyPr/>
        <a:lstStyle/>
        <a:p>
          <a:pPr>
            <a:lnSpc>
              <a:spcPct val="100000"/>
            </a:lnSpc>
          </a:pPr>
          <a:r>
            <a:rPr lang="en-US" dirty="0"/>
            <a:t>CRUD Operations: It supports Create, Read, Update, and Delete (CRUD) operations, allowing developers to interact with data entities seamlessly</a:t>
          </a:r>
        </a:p>
      </dgm:t>
    </dgm:pt>
    <dgm:pt modelId="{348386A1-2DF5-45EF-866E-D79D82BA5967}" type="parTrans" cxnId="{9267CC3B-D4B9-45B3-B5E9-050D94C54ACF}">
      <dgm:prSet/>
      <dgm:spPr/>
      <dgm:t>
        <a:bodyPr/>
        <a:lstStyle/>
        <a:p>
          <a:endParaRPr lang="en-US"/>
        </a:p>
      </dgm:t>
    </dgm:pt>
    <dgm:pt modelId="{3583D2B8-4A00-4EAC-A0E6-89CD31BC930D}" type="sibTrans" cxnId="{9267CC3B-D4B9-45B3-B5E9-050D94C54ACF}">
      <dgm:prSet/>
      <dgm:spPr/>
      <dgm:t>
        <a:bodyPr/>
        <a:lstStyle/>
        <a:p>
          <a:endParaRPr lang="en-US"/>
        </a:p>
      </dgm:t>
    </dgm:pt>
    <dgm:pt modelId="{275E9AC1-BA61-45F7-94CE-3531637A5238}" type="pres">
      <dgm:prSet presAssocID="{42934D0C-F0C5-4523-95A5-4112D1921BF4}" presName="root" presStyleCnt="0">
        <dgm:presLayoutVars>
          <dgm:dir/>
          <dgm:resizeHandles val="exact"/>
        </dgm:presLayoutVars>
      </dgm:prSet>
      <dgm:spPr/>
    </dgm:pt>
    <dgm:pt modelId="{4AB45708-257F-4B84-9A4C-04CCDD9AAD8C}" type="pres">
      <dgm:prSet presAssocID="{29DCEA2F-1608-4D20-94F7-2A52B00CE7F2}" presName="compNode" presStyleCnt="0"/>
      <dgm:spPr/>
    </dgm:pt>
    <dgm:pt modelId="{0339A36D-D0D9-4465-9C17-A120EDEB4A84}" type="pres">
      <dgm:prSet presAssocID="{29DCEA2F-1608-4D20-94F7-2A52B00CE7F2}" presName="iconRect" presStyleLbl="node1" presStyleIdx="0" presStyleCnt="1" custLinFactX="-74039" custLinFactNeighborX="-100000" custLinFactNeighborY="326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25998068-A27A-40B9-A0FE-5DC5B2F60F4B}" type="pres">
      <dgm:prSet presAssocID="{29DCEA2F-1608-4D20-94F7-2A52B00CE7F2}" presName="iconSpace" presStyleCnt="0"/>
      <dgm:spPr/>
    </dgm:pt>
    <dgm:pt modelId="{7E6E4D67-E271-4275-998B-B04143AE6506}" type="pres">
      <dgm:prSet presAssocID="{29DCEA2F-1608-4D20-94F7-2A52B00CE7F2}" presName="parTx" presStyleLbl="revTx" presStyleIdx="0" presStyleCnt="2" custLinFactNeighborX="-61192" custLinFactNeighborY="-39470">
        <dgm:presLayoutVars>
          <dgm:chMax val="0"/>
          <dgm:chPref val="0"/>
        </dgm:presLayoutVars>
      </dgm:prSet>
      <dgm:spPr/>
    </dgm:pt>
    <dgm:pt modelId="{5845FE99-1AFA-4653-AD6F-7FE3048415A4}" type="pres">
      <dgm:prSet presAssocID="{29DCEA2F-1608-4D20-94F7-2A52B00CE7F2}" presName="txSpace" presStyleCnt="0"/>
      <dgm:spPr/>
    </dgm:pt>
    <dgm:pt modelId="{3B5A059C-B837-43DA-B84D-CBD2F6B671B7}" type="pres">
      <dgm:prSet presAssocID="{29DCEA2F-1608-4D20-94F7-2A52B00CE7F2}" presName="desTx" presStyleLbl="revTx" presStyleIdx="1" presStyleCnt="2" custLinFactNeighborX="-61192" custLinFactNeighborY="-18119">
        <dgm:presLayoutVars/>
      </dgm:prSet>
      <dgm:spPr/>
    </dgm:pt>
  </dgm:ptLst>
  <dgm:cxnLst>
    <dgm:cxn modelId="{E6BDE214-D65F-44FA-82DB-C8DB0896B41B}" srcId="{29DCEA2F-1608-4D20-94F7-2A52B00CE7F2}" destId="{4EE2327A-0E31-408B-8B7F-9D858475D436}" srcOrd="0" destOrd="0" parTransId="{5C39B469-8908-49EB-8618-009FB23F69AC}" sibTransId="{8E5A0E2F-9FC0-4D11-98CD-B79658B1B6B0}"/>
    <dgm:cxn modelId="{9267CC3B-D4B9-45B3-B5E9-050D94C54ACF}" srcId="{29DCEA2F-1608-4D20-94F7-2A52B00CE7F2}" destId="{6FCEDA5B-C610-47E8-933C-6F4FED6BAE41}" srcOrd="1" destOrd="0" parTransId="{348386A1-2DF5-45EF-866E-D79D82BA5967}" sibTransId="{3583D2B8-4A00-4EAC-A0E6-89CD31BC930D}"/>
    <dgm:cxn modelId="{AA650979-BB69-45BD-AB15-BF76907A4342}" type="presOf" srcId="{6FCEDA5B-C610-47E8-933C-6F4FED6BAE41}" destId="{3B5A059C-B837-43DA-B84D-CBD2F6B671B7}" srcOrd="0" destOrd="1" presId="urn:microsoft.com/office/officeart/2018/2/layout/IconLabelDescriptionList"/>
    <dgm:cxn modelId="{CB396D8C-CBCB-4B67-B788-820EACA8F0EF}" type="presOf" srcId="{4EE2327A-0E31-408B-8B7F-9D858475D436}" destId="{3B5A059C-B837-43DA-B84D-CBD2F6B671B7}" srcOrd="0" destOrd="0" presId="urn:microsoft.com/office/officeart/2018/2/layout/IconLabelDescriptionList"/>
    <dgm:cxn modelId="{E70F888E-6339-42D8-930B-6D9818C44E16}" srcId="{42934D0C-F0C5-4523-95A5-4112D1921BF4}" destId="{29DCEA2F-1608-4D20-94F7-2A52B00CE7F2}" srcOrd="0" destOrd="0" parTransId="{EAA195FA-9220-481A-BD1C-2BA1ED50E2EF}" sibTransId="{CEE91F40-5080-4986-AB81-EE48F74DA503}"/>
    <dgm:cxn modelId="{1661DAC3-6D8C-4C39-879C-9D6E3015DA37}" type="presOf" srcId="{42934D0C-F0C5-4523-95A5-4112D1921BF4}" destId="{275E9AC1-BA61-45F7-94CE-3531637A5238}" srcOrd="0" destOrd="0" presId="urn:microsoft.com/office/officeart/2018/2/layout/IconLabelDescriptionList"/>
    <dgm:cxn modelId="{22D07CC7-8561-4062-9F03-931DFC06C496}" type="presOf" srcId="{29DCEA2F-1608-4D20-94F7-2A52B00CE7F2}" destId="{7E6E4D67-E271-4275-998B-B04143AE6506}" srcOrd="0" destOrd="0" presId="urn:microsoft.com/office/officeart/2018/2/layout/IconLabelDescriptionList"/>
    <dgm:cxn modelId="{AF5980CB-32EE-4124-8F7F-FC0557425FF1}" type="presParOf" srcId="{275E9AC1-BA61-45F7-94CE-3531637A5238}" destId="{4AB45708-257F-4B84-9A4C-04CCDD9AAD8C}" srcOrd="0" destOrd="0" presId="urn:microsoft.com/office/officeart/2018/2/layout/IconLabelDescriptionList"/>
    <dgm:cxn modelId="{5CA814F3-6635-40EE-9710-1A727BE0006A}" type="presParOf" srcId="{4AB45708-257F-4B84-9A4C-04CCDD9AAD8C}" destId="{0339A36D-D0D9-4465-9C17-A120EDEB4A84}" srcOrd="0" destOrd="0" presId="urn:microsoft.com/office/officeart/2018/2/layout/IconLabelDescriptionList"/>
    <dgm:cxn modelId="{6973BFE4-802D-4F58-90AA-B91265F4736C}" type="presParOf" srcId="{4AB45708-257F-4B84-9A4C-04CCDD9AAD8C}" destId="{25998068-A27A-40B9-A0FE-5DC5B2F60F4B}" srcOrd="1" destOrd="0" presId="urn:microsoft.com/office/officeart/2018/2/layout/IconLabelDescriptionList"/>
    <dgm:cxn modelId="{76B09E11-CBF8-4B56-B874-A2F4B7A6F707}" type="presParOf" srcId="{4AB45708-257F-4B84-9A4C-04CCDD9AAD8C}" destId="{7E6E4D67-E271-4275-998B-B04143AE6506}" srcOrd="2" destOrd="0" presId="urn:microsoft.com/office/officeart/2018/2/layout/IconLabelDescriptionList"/>
    <dgm:cxn modelId="{63689C47-A0AE-4B98-A013-9783C17AB9E6}" type="presParOf" srcId="{4AB45708-257F-4B84-9A4C-04CCDD9AAD8C}" destId="{5845FE99-1AFA-4653-AD6F-7FE3048415A4}" srcOrd="3" destOrd="0" presId="urn:microsoft.com/office/officeart/2018/2/layout/IconLabelDescriptionList"/>
    <dgm:cxn modelId="{2B0A8805-EE38-405C-AC75-420B2B320B3D}" type="presParOf" srcId="{4AB45708-257F-4B84-9A4C-04CCDD9AAD8C}" destId="{3B5A059C-B837-43DA-B84D-CBD2F6B671B7}"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403FA0-CF2E-4BF7-97D1-FA0FD4C72928}"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AE0A5A17-0FE6-4C9B-A3D6-F7590F5E6160}">
      <dgm:prSet/>
      <dgm:spPr/>
      <dgm:t>
        <a:bodyPr/>
        <a:lstStyle/>
        <a:p>
          <a:r>
            <a:rPr lang="en-US"/>
            <a:t>The operators 'has' and 'in' are not supported.</a:t>
          </a:r>
        </a:p>
      </dgm:t>
    </dgm:pt>
    <dgm:pt modelId="{6BCE0DD1-1CA2-457F-BC73-1DAAB740562C}" type="parTrans" cxnId="{E29D48EC-06EF-4CB2-B1CF-F6FFCDE2B85A}">
      <dgm:prSet/>
      <dgm:spPr/>
      <dgm:t>
        <a:bodyPr/>
        <a:lstStyle/>
        <a:p>
          <a:endParaRPr lang="en-US"/>
        </a:p>
      </dgm:t>
    </dgm:pt>
    <dgm:pt modelId="{0D962026-5A39-4FC2-BFA2-79A2802C889A}" type="sibTrans" cxnId="{E29D48EC-06EF-4CB2-B1CF-F6FFCDE2B85A}">
      <dgm:prSet/>
      <dgm:spPr/>
      <dgm:t>
        <a:bodyPr/>
        <a:lstStyle/>
        <a:p>
          <a:endParaRPr lang="en-US"/>
        </a:p>
      </dgm:t>
    </dgm:pt>
    <dgm:pt modelId="{9E39D422-CC01-4161-9929-2EC626B684BE}">
      <dgm:prSet/>
      <dgm:spPr/>
      <dgm:t>
        <a:bodyPr/>
        <a:lstStyle/>
        <a:p>
          <a:r>
            <a:rPr lang="en-US"/>
            <a:t>The Contains (A Canonical Function) with $filter requests has been implemented as a wildcard character</a:t>
          </a:r>
        </a:p>
      </dgm:t>
    </dgm:pt>
    <dgm:pt modelId="{2F12ACCE-E025-48BF-B659-E31C4DD8D186}" type="parTrans" cxnId="{259F5C03-5A5D-4F1F-9877-53D0F740C815}">
      <dgm:prSet/>
      <dgm:spPr/>
      <dgm:t>
        <a:bodyPr/>
        <a:lstStyle/>
        <a:p>
          <a:endParaRPr lang="en-US"/>
        </a:p>
      </dgm:t>
    </dgm:pt>
    <dgm:pt modelId="{A778B7DD-4FD8-4910-BF6D-77A58B544931}" type="sibTrans" cxnId="{259F5C03-5A5D-4F1F-9877-53D0F740C815}">
      <dgm:prSet/>
      <dgm:spPr/>
      <dgm:t>
        <a:bodyPr/>
        <a:lstStyle/>
        <a:p>
          <a:endParaRPr lang="en-US"/>
        </a:p>
      </dgm:t>
    </dgm:pt>
    <dgm:pt modelId="{915D0515-A197-4923-80FE-311C1463E1B3}">
      <dgm:prSet/>
      <dgm:spPr/>
      <dgm:t>
        <a:bodyPr/>
        <a:lstStyle/>
        <a:p>
          <a:r>
            <a:rPr lang="en-US"/>
            <a:t>http://host/service/EntitySet?$filter=StringField eq '*retail*’</a:t>
          </a:r>
        </a:p>
      </dgm:t>
    </dgm:pt>
    <dgm:pt modelId="{290726D9-0B9C-431B-8EEA-78384A60D725}" type="parTrans" cxnId="{FEC05F12-613A-40CD-B87A-B0566029C860}">
      <dgm:prSet/>
      <dgm:spPr/>
      <dgm:t>
        <a:bodyPr/>
        <a:lstStyle/>
        <a:p>
          <a:endParaRPr lang="en-US"/>
        </a:p>
      </dgm:t>
    </dgm:pt>
    <dgm:pt modelId="{95B113FF-3160-424B-AC70-3F85FB0CD6AC}" type="sibTrans" cxnId="{FEC05F12-613A-40CD-B87A-B0566029C860}">
      <dgm:prSet/>
      <dgm:spPr/>
      <dgm:t>
        <a:bodyPr/>
        <a:lstStyle/>
        <a:p>
          <a:endParaRPr lang="en-US"/>
        </a:p>
      </dgm:t>
    </dgm:pt>
    <dgm:pt modelId="{1E2404A9-794B-46CD-81D6-3C3BA0893960}">
      <dgm:prSet/>
      <dgm:spPr/>
      <dgm:t>
        <a:bodyPr/>
        <a:lstStyle/>
        <a:p>
          <a:r>
            <a:rPr lang="en-US"/>
            <a:t>The first OData call processed by an AOS that was restarted may take a long time to process because the metadata is not being cached. </a:t>
          </a:r>
        </a:p>
      </dgm:t>
    </dgm:pt>
    <dgm:pt modelId="{0060AA00-F1AA-4723-9D52-80EA330A4578}" type="parTrans" cxnId="{36A4F5A8-DD69-45A1-949E-597095254E8F}">
      <dgm:prSet/>
      <dgm:spPr/>
      <dgm:t>
        <a:bodyPr/>
        <a:lstStyle/>
        <a:p>
          <a:endParaRPr lang="en-US"/>
        </a:p>
      </dgm:t>
    </dgm:pt>
    <dgm:pt modelId="{0287C8D2-820A-424F-8BB6-7A8D9C224A95}" type="sibTrans" cxnId="{36A4F5A8-DD69-45A1-949E-597095254E8F}">
      <dgm:prSet/>
      <dgm:spPr/>
      <dgm:t>
        <a:bodyPr/>
        <a:lstStyle/>
        <a:p>
          <a:endParaRPr lang="en-US"/>
        </a:p>
      </dgm:t>
    </dgm:pt>
    <dgm:pt modelId="{7DE1381B-9CD4-4F4A-B1F0-9B26A8D31D6C}">
      <dgm:prSet/>
      <dgm:spPr/>
      <dgm:t>
        <a:bodyPr/>
        <a:lstStyle/>
        <a:p>
          <a:r>
            <a:rPr lang="en-US"/>
            <a:t>“Warm up” OData on the AOS. See https://learn.microsoft.com/en-us/dynamics365/fin-ops-core/dev-itpro/sysadmin/odata-warmup</a:t>
          </a:r>
        </a:p>
      </dgm:t>
    </dgm:pt>
    <dgm:pt modelId="{475A1135-9141-4684-86FE-E68455D7CEA3}" type="parTrans" cxnId="{65BE4F84-DEF1-4108-9466-09F00638EB6D}">
      <dgm:prSet/>
      <dgm:spPr/>
      <dgm:t>
        <a:bodyPr/>
        <a:lstStyle/>
        <a:p>
          <a:endParaRPr lang="en-US"/>
        </a:p>
      </dgm:t>
    </dgm:pt>
    <dgm:pt modelId="{52D9E1AE-EC1B-4E9E-8F98-4AA54339E21E}" type="sibTrans" cxnId="{65BE4F84-DEF1-4108-9466-09F00638EB6D}">
      <dgm:prSet/>
      <dgm:spPr/>
      <dgm:t>
        <a:bodyPr/>
        <a:lstStyle/>
        <a:p>
          <a:endParaRPr lang="en-US"/>
        </a:p>
      </dgm:t>
    </dgm:pt>
    <dgm:pt modelId="{D5F5420B-6450-48EC-BB22-A0C0AA21621F}" type="pres">
      <dgm:prSet presAssocID="{43403FA0-CF2E-4BF7-97D1-FA0FD4C72928}" presName="root" presStyleCnt="0">
        <dgm:presLayoutVars>
          <dgm:dir/>
          <dgm:resizeHandles val="exact"/>
        </dgm:presLayoutVars>
      </dgm:prSet>
      <dgm:spPr/>
    </dgm:pt>
    <dgm:pt modelId="{D060816B-DE56-438D-9171-AA7F7D13A194}" type="pres">
      <dgm:prSet presAssocID="{AE0A5A17-0FE6-4C9B-A3D6-F7590F5E6160}" presName="compNode" presStyleCnt="0"/>
      <dgm:spPr/>
    </dgm:pt>
    <dgm:pt modelId="{52AA413A-D96D-4BD5-BAEB-6C8EEF69408E}" type="pres">
      <dgm:prSet presAssocID="{AE0A5A17-0FE6-4C9B-A3D6-F7590F5E6160}" presName="bgRect" presStyleLbl="bgShp" presStyleIdx="0" presStyleCnt="3"/>
      <dgm:spPr/>
    </dgm:pt>
    <dgm:pt modelId="{15CEDCAF-6F90-4DE1-BC69-8D14241EEE38}" type="pres">
      <dgm:prSet presAssocID="{AE0A5A17-0FE6-4C9B-A3D6-F7590F5E61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lectric Car"/>
        </a:ext>
      </dgm:extLst>
    </dgm:pt>
    <dgm:pt modelId="{C1F020D3-13C8-4328-A82A-A9ED538E025B}" type="pres">
      <dgm:prSet presAssocID="{AE0A5A17-0FE6-4C9B-A3D6-F7590F5E6160}" presName="spaceRect" presStyleCnt="0"/>
      <dgm:spPr/>
    </dgm:pt>
    <dgm:pt modelId="{8C73C68E-DD35-44C3-BE11-7EA7D9B4F269}" type="pres">
      <dgm:prSet presAssocID="{AE0A5A17-0FE6-4C9B-A3D6-F7590F5E6160}" presName="parTx" presStyleLbl="revTx" presStyleIdx="0" presStyleCnt="5">
        <dgm:presLayoutVars>
          <dgm:chMax val="0"/>
          <dgm:chPref val="0"/>
        </dgm:presLayoutVars>
      </dgm:prSet>
      <dgm:spPr/>
    </dgm:pt>
    <dgm:pt modelId="{640F351B-A0C6-4515-BD63-208924BD56E8}" type="pres">
      <dgm:prSet presAssocID="{0D962026-5A39-4FC2-BFA2-79A2802C889A}" presName="sibTrans" presStyleCnt="0"/>
      <dgm:spPr/>
    </dgm:pt>
    <dgm:pt modelId="{94CA51B6-3694-4547-B4B8-8D680CA4D9AA}" type="pres">
      <dgm:prSet presAssocID="{9E39D422-CC01-4161-9929-2EC626B684BE}" presName="compNode" presStyleCnt="0"/>
      <dgm:spPr/>
    </dgm:pt>
    <dgm:pt modelId="{BA411F07-55C8-42E1-A5F3-F944A8C14051}" type="pres">
      <dgm:prSet presAssocID="{9E39D422-CC01-4161-9929-2EC626B684BE}" presName="bgRect" presStyleLbl="bgShp" presStyleIdx="1" presStyleCnt="3"/>
      <dgm:spPr/>
    </dgm:pt>
    <dgm:pt modelId="{DB3BB9BF-03A7-4F86-860A-5AE7E6EB4CE5}" type="pres">
      <dgm:prSet presAssocID="{9E39D422-CC01-4161-9929-2EC626B684B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ble"/>
        </a:ext>
      </dgm:extLst>
    </dgm:pt>
    <dgm:pt modelId="{203BA8C8-7D83-4EBF-818C-39EEE7E0C851}" type="pres">
      <dgm:prSet presAssocID="{9E39D422-CC01-4161-9929-2EC626B684BE}" presName="spaceRect" presStyleCnt="0"/>
      <dgm:spPr/>
    </dgm:pt>
    <dgm:pt modelId="{C8CCB32F-FCFF-4B88-9417-C897AA990F81}" type="pres">
      <dgm:prSet presAssocID="{9E39D422-CC01-4161-9929-2EC626B684BE}" presName="parTx" presStyleLbl="revTx" presStyleIdx="1" presStyleCnt="5">
        <dgm:presLayoutVars>
          <dgm:chMax val="0"/>
          <dgm:chPref val="0"/>
        </dgm:presLayoutVars>
      </dgm:prSet>
      <dgm:spPr/>
    </dgm:pt>
    <dgm:pt modelId="{08CEB6FC-726F-4EEE-ADE9-E96926BB7EE4}" type="pres">
      <dgm:prSet presAssocID="{9E39D422-CC01-4161-9929-2EC626B684BE}" presName="desTx" presStyleLbl="revTx" presStyleIdx="2" presStyleCnt="5">
        <dgm:presLayoutVars/>
      </dgm:prSet>
      <dgm:spPr/>
    </dgm:pt>
    <dgm:pt modelId="{74EB49D8-300B-4BE8-91D9-40A29599C4C6}" type="pres">
      <dgm:prSet presAssocID="{A778B7DD-4FD8-4910-BF6D-77A58B544931}" presName="sibTrans" presStyleCnt="0"/>
      <dgm:spPr/>
    </dgm:pt>
    <dgm:pt modelId="{EB78A6E7-9352-46EC-A7E6-9755F2AA0FF0}" type="pres">
      <dgm:prSet presAssocID="{1E2404A9-794B-46CD-81D6-3C3BA0893960}" presName="compNode" presStyleCnt="0"/>
      <dgm:spPr/>
    </dgm:pt>
    <dgm:pt modelId="{B02D591B-13D6-4A4A-A31E-01C1A2C997F5}" type="pres">
      <dgm:prSet presAssocID="{1E2404A9-794B-46CD-81D6-3C3BA0893960}" presName="bgRect" presStyleLbl="bgShp" presStyleIdx="2" presStyleCnt="3"/>
      <dgm:spPr/>
    </dgm:pt>
    <dgm:pt modelId="{21945F9E-F91F-488E-85FC-347C7D4A8C3E}" type="pres">
      <dgm:prSet presAssocID="{1E2404A9-794B-46CD-81D6-3C3BA08939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opwatch"/>
        </a:ext>
      </dgm:extLst>
    </dgm:pt>
    <dgm:pt modelId="{E7A87BF6-0FA5-485F-803F-35F72C4CDE31}" type="pres">
      <dgm:prSet presAssocID="{1E2404A9-794B-46CD-81D6-3C3BA0893960}" presName="spaceRect" presStyleCnt="0"/>
      <dgm:spPr/>
    </dgm:pt>
    <dgm:pt modelId="{502F111F-A0BE-4D31-98B8-BC70FC544562}" type="pres">
      <dgm:prSet presAssocID="{1E2404A9-794B-46CD-81D6-3C3BA0893960}" presName="parTx" presStyleLbl="revTx" presStyleIdx="3" presStyleCnt="5">
        <dgm:presLayoutVars>
          <dgm:chMax val="0"/>
          <dgm:chPref val="0"/>
        </dgm:presLayoutVars>
      </dgm:prSet>
      <dgm:spPr/>
    </dgm:pt>
    <dgm:pt modelId="{A6C17F8F-0F1E-4302-8403-188F6B563A05}" type="pres">
      <dgm:prSet presAssocID="{1E2404A9-794B-46CD-81D6-3C3BA0893960}" presName="desTx" presStyleLbl="revTx" presStyleIdx="4" presStyleCnt="5">
        <dgm:presLayoutVars/>
      </dgm:prSet>
      <dgm:spPr/>
    </dgm:pt>
  </dgm:ptLst>
  <dgm:cxnLst>
    <dgm:cxn modelId="{C0A55100-31F0-452E-99E3-A171A0513F00}" type="presOf" srcId="{1E2404A9-794B-46CD-81D6-3C3BA0893960}" destId="{502F111F-A0BE-4D31-98B8-BC70FC544562}" srcOrd="0" destOrd="0" presId="urn:microsoft.com/office/officeart/2018/2/layout/IconVerticalSolidList"/>
    <dgm:cxn modelId="{259F5C03-5A5D-4F1F-9877-53D0F740C815}" srcId="{43403FA0-CF2E-4BF7-97D1-FA0FD4C72928}" destId="{9E39D422-CC01-4161-9929-2EC626B684BE}" srcOrd="1" destOrd="0" parTransId="{2F12ACCE-E025-48BF-B659-E31C4DD8D186}" sibTransId="{A778B7DD-4FD8-4910-BF6D-77A58B544931}"/>
    <dgm:cxn modelId="{FEC05F12-613A-40CD-B87A-B0566029C860}" srcId="{9E39D422-CC01-4161-9929-2EC626B684BE}" destId="{915D0515-A197-4923-80FE-311C1463E1B3}" srcOrd="0" destOrd="0" parTransId="{290726D9-0B9C-431B-8EEA-78384A60D725}" sibTransId="{95B113FF-3160-424B-AC70-3F85FB0CD6AC}"/>
    <dgm:cxn modelId="{002E1C32-0E82-460C-A854-890EC787D997}" type="presOf" srcId="{9E39D422-CC01-4161-9929-2EC626B684BE}" destId="{C8CCB32F-FCFF-4B88-9417-C897AA990F81}" srcOrd="0" destOrd="0" presId="urn:microsoft.com/office/officeart/2018/2/layout/IconVerticalSolidList"/>
    <dgm:cxn modelId="{A723C37E-40E1-44EA-8CDB-4B95B752C7DF}" type="presOf" srcId="{AE0A5A17-0FE6-4C9B-A3D6-F7590F5E6160}" destId="{8C73C68E-DD35-44C3-BE11-7EA7D9B4F269}" srcOrd="0" destOrd="0" presId="urn:microsoft.com/office/officeart/2018/2/layout/IconVerticalSolidList"/>
    <dgm:cxn modelId="{C8E00D84-E706-4DEE-B4B8-B3F12C2744FA}" type="presOf" srcId="{7DE1381B-9CD4-4F4A-B1F0-9B26A8D31D6C}" destId="{A6C17F8F-0F1E-4302-8403-188F6B563A05}" srcOrd="0" destOrd="0" presId="urn:microsoft.com/office/officeart/2018/2/layout/IconVerticalSolidList"/>
    <dgm:cxn modelId="{65BE4F84-DEF1-4108-9466-09F00638EB6D}" srcId="{1E2404A9-794B-46CD-81D6-3C3BA0893960}" destId="{7DE1381B-9CD4-4F4A-B1F0-9B26A8D31D6C}" srcOrd="0" destOrd="0" parTransId="{475A1135-9141-4684-86FE-E68455D7CEA3}" sibTransId="{52D9E1AE-EC1B-4E9E-8F98-4AA54339E21E}"/>
    <dgm:cxn modelId="{36A4F5A8-DD69-45A1-949E-597095254E8F}" srcId="{43403FA0-CF2E-4BF7-97D1-FA0FD4C72928}" destId="{1E2404A9-794B-46CD-81D6-3C3BA0893960}" srcOrd="2" destOrd="0" parTransId="{0060AA00-F1AA-4723-9D52-80EA330A4578}" sibTransId="{0287C8D2-820A-424F-8BB6-7A8D9C224A95}"/>
    <dgm:cxn modelId="{D2EDB3B9-B32A-4941-A6D4-01B42F724D81}" type="presOf" srcId="{43403FA0-CF2E-4BF7-97D1-FA0FD4C72928}" destId="{D5F5420B-6450-48EC-BB22-A0C0AA21621F}" srcOrd="0" destOrd="0" presId="urn:microsoft.com/office/officeart/2018/2/layout/IconVerticalSolidList"/>
    <dgm:cxn modelId="{5AD8C5C6-A545-4121-B898-C7988924DFEE}" type="presOf" srcId="{915D0515-A197-4923-80FE-311C1463E1B3}" destId="{08CEB6FC-726F-4EEE-ADE9-E96926BB7EE4}" srcOrd="0" destOrd="0" presId="urn:microsoft.com/office/officeart/2018/2/layout/IconVerticalSolidList"/>
    <dgm:cxn modelId="{E29D48EC-06EF-4CB2-B1CF-F6FFCDE2B85A}" srcId="{43403FA0-CF2E-4BF7-97D1-FA0FD4C72928}" destId="{AE0A5A17-0FE6-4C9B-A3D6-F7590F5E6160}" srcOrd="0" destOrd="0" parTransId="{6BCE0DD1-1CA2-457F-BC73-1DAAB740562C}" sibTransId="{0D962026-5A39-4FC2-BFA2-79A2802C889A}"/>
    <dgm:cxn modelId="{F492DC87-9CC5-4BC6-A16A-068F2C535964}" type="presParOf" srcId="{D5F5420B-6450-48EC-BB22-A0C0AA21621F}" destId="{D060816B-DE56-438D-9171-AA7F7D13A194}" srcOrd="0" destOrd="0" presId="urn:microsoft.com/office/officeart/2018/2/layout/IconVerticalSolidList"/>
    <dgm:cxn modelId="{8F227A60-38C0-4FBC-A674-4B2B9675E9EE}" type="presParOf" srcId="{D060816B-DE56-438D-9171-AA7F7D13A194}" destId="{52AA413A-D96D-4BD5-BAEB-6C8EEF69408E}" srcOrd="0" destOrd="0" presId="urn:microsoft.com/office/officeart/2018/2/layout/IconVerticalSolidList"/>
    <dgm:cxn modelId="{72029B12-8BEB-4E9F-A43E-EE62A3DB39AD}" type="presParOf" srcId="{D060816B-DE56-438D-9171-AA7F7D13A194}" destId="{15CEDCAF-6F90-4DE1-BC69-8D14241EEE38}" srcOrd="1" destOrd="0" presId="urn:microsoft.com/office/officeart/2018/2/layout/IconVerticalSolidList"/>
    <dgm:cxn modelId="{B30CDF47-A2B8-4354-9CF6-6111182F2576}" type="presParOf" srcId="{D060816B-DE56-438D-9171-AA7F7D13A194}" destId="{C1F020D3-13C8-4328-A82A-A9ED538E025B}" srcOrd="2" destOrd="0" presId="urn:microsoft.com/office/officeart/2018/2/layout/IconVerticalSolidList"/>
    <dgm:cxn modelId="{2AE9DF13-50DD-455F-9B25-2AE44177B1A4}" type="presParOf" srcId="{D060816B-DE56-438D-9171-AA7F7D13A194}" destId="{8C73C68E-DD35-44C3-BE11-7EA7D9B4F269}" srcOrd="3" destOrd="0" presId="urn:microsoft.com/office/officeart/2018/2/layout/IconVerticalSolidList"/>
    <dgm:cxn modelId="{B60784CF-5E23-416C-95B8-8DDAA8C1D15C}" type="presParOf" srcId="{D5F5420B-6450-48EC-BB22-A0C0AA21621F}" destId="{640F351B-A0C6-4515-BD63-208924BD56E8}" srcOrd="1" destOrd="0" presId="urn:microsoft.com/office/officeart/2018/2/layout/IconVerticalSolidList"/>
    <dgm:cxn modelId="{657512BD-CCFF-4C4E-B330-F57B17306775}" type="presParOf" srcId="{D5F5420B-6450-48EC-BB22-A0C0AA21621F}" destId="{94CA51B6-3694-4547-B4B8-8D680CA4D9AA}" srcOrd="2" destOrd="0" presId="urn:microsoft.com/office/officeart/2018/2/layout/IconVerticalSolidList"/>
    <dgm:cxn modelId="{AF2C4B39-C5AF-486F-9FB6-D4A03CCB3D19}" type="presParOf" srcId="{94CA51B6-3694-4547-B4B8-8D680CA4D9AA}" destId="{BA411F07-55C8-42E1-A5F3-F944A8C14051}" srcOrd="0" destOrd="0" presId="urn:microsoft.com/office/officeart/2018/2/layout/IconVerticalSolidList"/>
    <dgm:cxn modelId="{0B9693CC-927E-46E0-8965-C9A951E39FDE}" type="presParOf" srcId="{94CA51B6-3694-4547-B4B8-8D680CA4D9AA}" destId="{DB3BB9BF-03A7-4F86-860A-5AE7E6EB4CE5}" srcOrd="1" destOrd="0" presId="urn:microsoft.com/office/officeart/2018/2/layout/IconVerticalSolidList"/>
    <dgm:cxn modelId="{0C466709-F53E-401D-B6FA-CA79AD2BB741}" type="presParOf" srcId="{94CA51B6-3694-4547-B4B8-8D680CA4D9AA}" destId="{203BA8C8-7D83-4EBF-818C-39EEE7E0C851}" srcOrd="2" destOrd="0" presId="urn:microsoft.com/office/officeart/2018/2/layout/IconVerticalSolidList"/>
    <dgm:cxn modelId="{BB6EC569-C401-4F6E-8572-682386D24D37}" type="presParOf" srcId="{94CA51B6-3694-4547-B4B8-8D680CA4D9AA}" destId="{C8CCB32F-FCFF-4B88-9417-C897AA990F81}" srcOrd="3" destOrd="0" presId="urn:microsoft.com/office/officeart/2018/2/layout/IconVerticalSolidList"/>
    <dgm:cxn modelId="{70A7F42D-A6C2-4841-B70C-3C336A9A981E}" type="presParOf" srcId="{94CA51B6-3694-4547-B4B8-8D680CA4D9AA}" destId="{08CEB6FC-726F-4EEE-ADE9-E96926BB7EE4}" srcOrd="4" destOrd="0" presId="urn:microsoft.com/office/officeart/2018/2/layout/IconVerticalSolidList"/>
    <dgm:cxn modelId="{2E389172-CDA3-4DCC-AFF6-848142980FB7}" type="presParOf" srcId="{D5F5420B-6450-48EC-BB22-A0C0AA21621F}" destId="{74EB49D8-300B-4BE8-91D9-40A29599C4C6}" srcOrd="3" destOrd="0" presId="urn:microsoft.com/office/officeart/2018/2/layout/IconVerticalSolidList"/>
    <dgm:cxn modelId="{37FE6AB2-02E0-4732-89D7-9202C6CB14F6}" type="presParOf" srcId="{D5F5420B-6450-48EC-BB22-A0C0AA21621F}" destId="{EB78A6E7-9352-46EC-A7E6-9755F2AA0FF0}" srcOrd="4" destOrd="0" presId="urn:microsoft.com/office/officeart/2018/2/layout/IconVerticalSolidList"/>
    <dgm:cxn modelId="{BD5688F1-CAA2-4D50-82FE-5CC0CCA94842}" type="presParOf" srcId="{EB78A6E7-9352-46EC-A7E6-9755F2AA0FF0}" destId="{B02D591B-13D6-4A4A-A31E-01C1A2C997F5}" srcOrd="0" destOrd="0" presId="urn:microsoft.com/office/officeart/2018/2/layout/IconVerticalSolidList"/>
    <dgm:cxn modelId="{00FE976C-AFA5-4F80-9920-5C9043529221}" type="presParOf" srcId="{EB78A6E7-9352-46EC-A7E6-9755F2AA0FF0}" destId="{21945F9E-F91F-488E-85FC-347C7D4A8C3E}" srcOrd="1" destOrd="0" presId="urn:microsoft.com/office/officeart/2018/2/layout/IconVerticalSolidList"/>
    <dgm:cxn modelId="{16B873B4-4EDE-4453-9DC5-18ACC7C71B28}" type="presParOf" srcId="{EB78A6E7-9352-46EC-A7E6-9755F2AA0FF0}" destId="{E7A87BF6-0FA5-485F-803F-35F72C4CDE31}" srcOrd="2" destOrd="0" presId="urn:microsoft.com/office/officeart/2018/2/layout/IconVerticalSolidList"/>
    <dgm:cxn modelId="{C277BED2-FACF-496A-8B56-A58CEBA2D6F7}" type="presParOf" srcId="{EB78A6E7-9352-46EC-A7E6-9755F2AA0FF0}" destId="{502F111F-A0BE-4D31-98B8-BC70FC544562}" srcOrd="3" destOrd="0" presId="urn:microsoft.com/office/officeart/2018/2/layout/IconVerticalSolidList"/>
    <dgm:cxn modelId="{8D905BDE-04AE-4313-9B88-086539559E31}" type="presParOf" srcId="{EB78A6E7-9352-46EC-A7E6-9755F2AA0FF0}" destId="{A6C17F8F-0F1E-4302-8403-188F6B563A0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0B3AC0C-57DF-4B74-8FE3-1CFA4E597A89}"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0B4B6D63-6076-4887-8FA7-67FBD7D05966}">
      <dgm:prSet/>
      <dgm:spPr/>
      <dgm:t>
        <a:bodyPr/>
        <a:lstStyle/>
        <a:p>
          <a:r>
            <a:rPr lang="en-US"/>
            <a:t>OData Protocol in Dataverse</a:t>
          </a:r>
        </a:p>
      </dgm:t>
    </dgm:pt>
    <dgm:pt modelId="{8B80B435-5D2D-4532-B8E1-62BAB9636EC0}" type="parTrans" cxnId="{53D38372-5FB7-44AA-9C91-49F3834955A7}">
      <dgm:prSet/>
      <dgm:spPr/>
      <dgm:t>
        <a:bodyPr/>
        <a:lstStyle/>
        <a:p>
          <a:endParaRPr lang="en-US"/>
        </a:p>
      </dgm:t>
    </dgm:pt>
    <dgm:pt modelId="{23131C86-907D-4D58-8EA5-C2D2D57CF3F4}" type="sibTrans" cxnId="{53D38372-5FB7-44AA-9C91-49F3834955A7}">
      <dgm:prSet/>
      <dgm:spPr/>
      <dgm:t>
        <a:bodyPr/>
        <a:lstStyle/>
        <a:p>
          <a:endParaRPr lang="en-US"/>
        </a:p>
      </dgm:t>
    </dgm:pt>
    <dgm:pt modelId="{9965B010-9ACE-4948-B3C3-8A2D8648FCF0}">
      <dgm:prSet/>
      <dgm:spPr/>
      <dgm:t>
        <a:bodyPr/>
        <a:lstStyle/>
        <a:p>
          <a:r>
            <a:rPr lang="en-US"/>
            <a:t>RESTful Architecture: OData is built on REST principles, using HTTP for communication and JSON for data formatting.</a:t>
          </a:r>
        </a:p>
      </dgm:t>
    </dgm:pt>
    <dgm:pt modelId="{29A8BDF3-11CF-46F5-AB94-614E92CCC522}" type="parTrans" cxnId="{9FB1913B-5BA6-4C46-84C1-737905343DED}">
      <dgm:prSet/>
      <dgm:spPr/>
      <dgm:t>
        <a:bodyPr/>
        <a:lstStyle/>
        <a:p>
          <a:endParaRPr lang="en-US"/>
        </a:p>
      </dgm:t>
    </dgm:pt>
    <dgm:pt modelId="{DC4641F9-D1A9-4380-A62B-F9E791A55F5C}" type="sibTrans" cxnId="{9FB1913B-5BA6-4C46-84C1-737905343DED}">
      <dgm:prSet/>
      <dgm:spPr/>
      <dgm:t>
        <a:bodyPr/>
        <a:lstStyle/>
        <a:p>
          <a:endParaRPr lang="en-US"/>
        </a:p>
      </dgm:t>
    </dgm:pt>
    <dgm:pt modelId="{46328ECD-A3B0-48CF-9A30-7377CC0A598B}">
      <dgm:prSet/>
      <dgm:spPr/>
      <dgm:t>
        <a:bodyPr/>
        <a:lstStyle/>
        <a:p>
          <a:r>
            <a:rPr lang="en-US"/>
            <a:t>CRUD Operations: It supports Create, Read, Update, and Delete (CRUD) operations, allowing developers to interact with data entities seamlessly</a:t>
          </a:r>
        </a:p>
      </dgm:t>
    </dgm:pt>
    <dgm:pt modelId="{6ACAF2BC-02E9-4C55-AE28-A991ADDFC3C6}" type="parTrans" cxnId="{D7310F5F-B850-4078-B4D9-9395325922B7}">
      <dgm:prSet/>
      <dgm:spPr/>
      <dgm:t>
        <a:bodyPr/>
        <a:lstStyle/>
        <a:p>
          <a:endParaRPr lang="en-US"/>
        </a:p>
      </dgm:t>
    </dgm:pt>
    <dgm:pt modelId="{3B0EF933-82D8-4FEB-A553-0B39693B383E}" type="sibTrans" cxnId="{D7310F5F-B850-4078-B4D9-9395325922B7}">
      <dgm:prSet/>
      <dgm:spPr/>
      <dgm:t>
        <a:bodyPr/>
        <a:lstStyle/>
        <a:p>
          <a:endParaRPr lang="en-US"/>
        </a:p>
      </dgm:t>
    </dgm:pt>
    <dgm:pt modelId="{B1DA5CF3-6C31-4E08-A45D-6B488A5287F0}">
      <dgm:prSet/>
      <dgm:spPr/>
      <dgm:t>
        <a:bodyPr/>
        <a:lstStyle/>
        <a:p>
          <a:r>
            <a:rPr lang="en-US"/>
            <a:t>OData Endpoints</a:t>
          </a:r>
        </a:p>
      </dgm:t>
    </dgm:pt>
    <dgm:pt modelId="{3AF5C91F-5DDE-47EC-BD57-0F1D2AF8E644}" type="parTrans" cxnId="{8020AB8C-3BCA-43BF-90DC-127A5163001F}">
      <dgm:prSet/>
      <dgm:spPr/>
      <dgm:t>
        <a:bodyPr/>
        <a:lstStyle/>
        <a:p>
          <a:endParaRPr lang="en-US"/>
        </a:p>
      </dgm:t>
    </dgm:pt>
    <dgm:pt modelId="{83D92353-C9A8-42F4-A04C-7DF967BEF25C}" type="sibTrans" cxnId="{8020AB8C-3BCA-43BF-90DC-127A5163001F}">
      <dgm:prSet/>
      <dgm:spPr/>
      <dgm:t>
        <a:bodyPr/>
        <a:lstStyle/>
        <a:p>
          <a:endParaRPr lang="en-US"/>
        </a:p>
      </dgm:t>
    </dgm:pt>
    <dgm:pt modelId="{90FECC85-8290-4E66-8503-A69721FEB22E}">
      <dgm:prSet/>
      <dgm:spPr/>
      <dgm:t>
        <a:bodyPr/>
        <a:lstStyle/>
        <a:p>
          <a:r>
            <a:rPr lang="en-US"/>
            <a:t>Service Endpoint: The root service endpoint for OData entities in Dataverse is typically formatted as [Organization URI]/api/data/v9.2.</a:t>
          </a:r>
        </a:p>
      </dgm:t>
    </dgm:pt>
    <dgm:pt modelId="{928EC0C9-FF1D-4763-986C-AC7BA924CE8C}" type="parTrans" cxnId="{653C6DD6-0817-4305-AD8F-421678CF564B}">
      <dgm:prSet/>
      <dgm:spPr/>
      <dgm:t>
        <a:bodyPr/>
        <a:lstStyle/>
        <a:p>
          <a:endParaRPr lang="en-US"/>
        </a:p>
      </dgm:t>
    </dgm:pt>
    <dgm:pt modelId="{82A129CE-0F70-4314-A248-D566134154FD}" type="sibTrans" cxnId="{653C6DD6-0817-4305-AD8F-421678CF564B}">
      <dgm:prSet/>
      <dgm:spPr/>
      <dgm:t>
        <a:bodyPr/>
        <a:lstStyle/>
        <a:p>
          <a:endParaRPr lang="en-US"/>
        </a:p>
      </dgm:t>
    </dgm:pt>
    <dgm:pt modelId="{FBE489F2-2727-4E97-A527-D2866145D1B2}">
      <dgm:prSet/>
      <dgm:spPr/>
      <dgm:t>
        <a:bodyPr/>
        <a:lstStyle/>
        <a:p>
          <a:r>
            <a:rPr lang="en-US"/>
            <a:t>EntitySet Resources: Entity collections can be accessed via URLs like [Organization URI]/api/data/v9.2/accounts.</a:t>
          </a:r>
        </a:p>
      </dgm:t>
    </dgm:pt>
    <dgm:pt modelId="{C6AFD9BF-8691-4B30-A51F-907B94A1CE9F}" type="parTrans" cxnId="{47637781-DB9F-4EA8-95F6-4D3F71309B06}">
      <dgm:prSet/>
      <dgm:spPr/>
      <dgm:t>
        <a:bodyPr/>
        <a:lstStyle/>
        <a:p>
          <a:endParaRPr lang="en-US"/>
        </a:p>
      </dgm:t>
    </dgm:pt>
    <dgm:pt modelId="{64BA0F23-0B04-415F-8163-5F145654D873}" type="sibTrans" cxnId="{47637781-DB9F-4EA8-95F6-4D3F71309B06}">
      <dgm:prSet/>
      <dgm:spPr/>
      <dgm:t>
        <a:bodyPr/>
        <a:lstStyle/>
        <a:p>
          <a:endParaRPr lang="en-US"/>
        </a:p>
      </dgm:t>
    </dgm:pt>
    <dgm:pt modelId="{8602C738-0ED4-4159-8458-626C63617738}">
      <dgm:prSet/>
      <dgm:spPr/>
      <dgm:t>
        <a:bodyPr/>
        <a:lstStyle/>
        <a:p>
          <a:r>
            <a:rPr lang="en-US"/>
            <a:t>Filtered Collections: You can query collections represented by navigation properties, e.g., [Organization URI]/api/data/v9.2/systemusers(&lt;systemuserid&gt;)/user_accounts?$select=name.</a:t>
          </a:r>
        </a:p>
      </dgm:t>
    </dgm:pt>
    <dgm:pt modelId="{5EC587C1-010B-469D-82D1-84D640D50E7A}" type="parTrans" cxnId="{B2D8E336-933B-44D9-9E76-4F2DC27DF008}">
      <dgm:prSet/>
      <dgm:spPr/>
      <dgm:t>
        <a:bodyPr/>
        <a:lstStyle/>
        <a:p>
          <a:endParaRPr lang="en-US"/>
        </a:p>
      </dgm:t>
    </dgm:pt>
    <dgm:pt modelId="{D292E743-B37A-4CC1-8077-50DDDC6947FE}" type="sibTrans" cxnId="{B2D8E336-933B-44D9-9E76-4F2DC27DF008}">
      <dgm:prSet/>
      <dgm:spPr/>
      <dgm:t>
        <a:bodyPr/>
        <a:lstStyle/>
        <a:p>
          <a:endParaRPr lang="en-US"/>
        </a:p>
      </dgm:t>
    </dgm:pt>
    <dgm:pt modelId="{72BBA640-2428-4E05-A72A-DF15D2F1B70B}">
      <dgm:prSet/>
      <dgm:spPr/>
      <dgm:t>
        <a:bodyPr/>
        <a:lstStyle/>
        <a:p>
          <a:r>
            <a:rPr lang="en-US"/>
            <a:t>Functions and Actions: Named operations via functions or actions are supported, allowing for complex data manipulations.</a:t>
          </a:r>
        </a:p>
      </dgm:t>
    </dgm:pt>
    <dgm:pt modelId="{B88FC6C7-64BD-46A8-A544-BE6A5A69C956}" type="parTrans" cxnId="{449B20C8-BCC9-4C99-A130-3D7856E5BB2F}">
      <dgm:prSet/>
      <dgm:spPr/>
      <dgm:t>
        <a:bodyPr/>
        <a:lstStyle/>
        <a:p>
          <a:endParaRPr lang="en-US"/>
        </a:p>
      </dgm:t>
    </dgm:pt>
    <dgm:pt modelId="{70C7D2A5-B192-4671-8C17-334CFB2BACFC}" type="sibTrans" cxnId="{449B20C8-BCC9-4C99-A130-3D7856E5BB2F}">
      <dgm:prSet/>
      <dgm:spPr/>
      <dgm:t>
        <a:bodyPr/>
        <a:lstStyle/>
        <a:p>
          <a:endParaRPr lang="en-US"/>
        </a:p>
      </dgm:t>
    </dgm:pt>
    <dgm:pt modelId="{007B5A84-F941-4CFB-811C-E70170FEB0CE}" type="pres">
      <dgm:prSet presAssocID="{00B3AC0C-57DF-4B74-8FE3-1CFA4E597A89}" presName="linear" presStyleCnt="0">
        <dgm:presLayoutVars>
          <dgm:dir/>
          <dgm:animLvl val="lvl"/>
          <dgm:resizeHandles val="exact"/>
        </dgm:presLayoutVars>
      </dgm:prSet>
      <dgm:spPr/>
    </dgm:pt>
    <dgm:pt modelId="{973106AC-2E63-4C12-AC4A-94B49227B688}" type="pres">
      <dgm:prSet presAssocID="{0B4B6D63-6076-4887-8FA7-67FBD7D05966}" presName="parentLin" presStyleCnt="0"/>
      <dgm:spPr/>
    </dgm:pt>
    <dgm:pt modelId="{27B6C7D9-A217-4140-9D24-C077277EA1AA}" type="pres">
      <dgm:prSet presAssocID="{0B4B6D63-6076-4887-8FA7-67FBD7D05966}" presName="parentLeftMargin" presStyleLbl="node1" presStyleIdx="0" presStyleCnt="2"/>
      <dgm:spPr/>
    </dgm:pt>
    <dgm:pt modelId="{489F8CC0-1DB1-4298-B3CC-45059D3B83EC}" type="pres">
      <dgm:prSet presAssocID="{0B4B6D63-6076-4887-8FA7-67FBD7D05966}" presName="parentText" presStyleLbl="node1" presStyleIdx="0" presStyleCnt="2">
        <dgm:presLayoutVars>
          <dgm:chMax val="0"/>
          <dgm:bulletEnabled val="1"/>
        </dgm:presLayoutVars>
      </dgm:prSet>
      <dgm:spPr/>
    </dgm:pt>
    <dgm:pt modelId="{65613DDA-33BD-4EA8-994B-AB2AB1ABA050}" type="pres">
      <dgm:prSet presAssocID="{0B4B6D63-6076-4887-8FA7-67FBD7D05966}" presName="negativeSpace" presStyleCnt="0"/>
      <dgm:spPr/>
    </dgm:pt>
    <dgm:pt modelId="{41D1100F-33A6-4FAE-AF41-1C8C1FFF8AF7}" type="pres">
      <dgm:prSet presAssocID="{0B4B6D63-6076-4887-8FA7-67FBD7D05966}" presName="childText" presStyleLbl="conFgAcc1" presStyleIdx="0" presStyleCnt="2">
        <dgm:presLayoutVars>
          <dgm:bulletEnabled val="1"/>
        </dgm:presLayoutVars>
      </dgm:prSet>
      <dgm:spPr/>
    </dgm:pt>
    <dgm:pt modelId="{49E3DB93-9D6D-4EA5-A6C2-5378A0CC7C0B}" type="pres">
      <dgm:prSet presAssocID="{23131C86-907D-4D58-8EA5-C2D2D57CF3F4}" presName="spaceBetweenRectangles" presStyleCnt="0"/>
      <dgm:spPr/>
    </dgm:pt>
    <dgm:pt modelId="{19E4E3DB-E136-4866-893E-70ADDADCC98B}" type="pres">
      <dgm:prSet presAssocID="{B1DA5CF3-6C31-4E08-A45D-6B488A5287F0}" presName="parentLin" presStyleCnt="0"/>
      <dgm:spPr/>
    </dgm:pt>
    <dgm:pt modelId="{C8EFCECE-EE07-42F5-94F3-FDF6F8721C47}" type="pres">
      <dgm:prSet presAssocID="{B1DA5CF3-6C31-4E08-A45D-6B488A5287F0}" presName="parentLeftMargin" presStyleLbl="node1" presStyleIdx="0" presStyleCnt="2"/>
      <dgm:spPr/>
    </dgm:pt>
    <dgm:pt modelId="{0442B091-5FAC-4888-9EF2-0C1E1DEA2C1E}" type="pres">
      <dgm:prSet presAssocID="{B1DA5CF3-6C31-4E08-A45D-6B488A5287F0}" presName="parentText" presStyleLbl="node1" presStyleIdx="1" presStyleCnt="2">
        <dgm:presLayoutVars>
          <dgm:chMax val="0"/>
          <dgm:bulletEnabled val="1"/>
        </dgm:presLayoutVars>
      </dgm:prSet>
      <dgm:spPr/>
    </dgm:pt>
    <dgm:pt modelId="{977F02ED-095E-416C-BF5F-9ECD9A418E50}" type="pres">
      <dgm:prSet presAssocID="{B1DA5CF3-6C31-4E08-A45D-6B488A5287F0}" presName="negativeSpace" presStyleCnt="0"/>
      <dgm:spPr/>
    </dgm:pt>
    <dgm:pt modelId="{FAB34E83-74C5-4C98-AB58-53204755C27E}" type="pres">
      <dgm:prSet presAssocID="{B1DA5CF3-6C31-4E08-A45D-6B488A5287F0}" presName="childText" presStyleLbl="conFgAcc1" presStyleIdx="1" presStyleCnt="2">
        <dgm:presLayoutVars>
          <dgm:bulletEnabled val="1"/>
        </dgm:presLayoutVars>
      </dgm:prSet>
      <dgm:spPr/>
    </dgm:pt>
  </dgm:ptLst>
  <dgm:cxnLst>
    <dgm:cxn modelId="{DA988E0D-A273-4F0C-BEBB-7E6C7BEE3B11}" type="presOf" srcId="{FBE489F2-2727-4E97-A527-D2866145D1B2}" destId="{FAB34E83-74C5-4C98-AB58-53204755C27E}" srcOrd="0" destOrd="1" presId="urn:microsoft.com/office/officeart/2005/8/layout/list1"/>
    <dgm:cxn modelId="{B2D8E336-933B-44D9-9E76-4F2DC27DF008}" srcId="{B1DA5CF3-6C31-4E08-A45D-6B488A5287F0}" destId="{8602C738-0ED4-4159-8458-626C63617738}" srcOrd="2" destOrd="0" parTransId="{5EC587C1-010B-469D-82D1-84D640D50E7A}" sibTransId="{D292E743-B37A-4CC1-8077-50DDDC6947FE}"/>
    <dgm:cxn modelId="{9FB1913B-5BA6-4C46-84C1-737905343DED}" srcId="{0B4B6D63-6076-4887-8FA7-67FBD7D05966}" destId="{9965B010-9ACE-4948-B3C3-8A2D8648FCF0}" srcOrd="0" destOrd="0" parTransId="{29A8BDF3-11CF-46F5-AB94-614E92CCC522}" sibTransId="{DC4641F9-D1A9-4380-A62B-F9E791A55F5C}"/>
    <dgm:cxn modelId="{0166155D-867B-446A-A6CD-B67A42D21766}" type="presOf" srcId="{0B4B6D63-6076-4887-8FA7-67FBD7D05966}" destId="{489F8CC0-1DB1-4298-B3CC-45059D3B83EC}" srcOrd="1" destOrd="0" presId="urn:microsoft.com/office/officeart/2005/8/layout/list1"/>
    <dgm:cxn modelId="{D7310F5F-B850-4078-B4D9-9395325922B7}" srcId="{0B4B6D63-6076-4887-8FA7-67FBD7D05966}" destId="{46328ECD-A3B0-48CF-9A30-7377CC0A598B}" srcOrd="1" destOrd="0" parTransId="{6ACAF2BC-02E9-4C55-AE28-A991ADDFC3C6}" sibTransId="{3B0EF933-82D8-4FEB-A553-0B39693B383E}"/>
    <dgm:cxn modelId="{16A2D948-D47F-4886-94ED-315EF850EA86}" type="presOf" srcId="{0B4B6D63-6076-4887-8FA7-67FBD7D05966}" destId="{27B6C7D9-A217-4140-9D24-C077277EA1AA}" srcOrd="0" destOrd="0" presId="urn:microsoft.com/office/officeart/2005/8/layout/list1"/>
    <dgm:cxn modelId="{193C2E4A-B7F3-46C5-BD1F-84FD71ADBA48}" type="presOf" srcId="{9965B010-9ACE-4948-B3C3-8A2D8648FCF0}" destId="{41D1100F-33A6-4FAE-AF41-1C8C1FFF8AF7}" srcOrd="0" destOrd="0" presId="urn:microsoft.com/office/officeart/2005/8/layout/list1"/>
    <dgm:cxn modelId="{23C8824D-5EDC-4532-A852-4D4FC5BF77C3}" type="presOf" srcId="{B1DA5CF3-6C31-4E08-A45D-6B488A5287F0}" destId="{0442B091-5FAC-4888-9EF2-0C1E1DEA2C1E}" srcOrd="1" destOrd="0" presId="urn:microsoft.com/office/officeart/2005/8/layout/list1"/>
    <dgm:cxn modelId="{A96F276E-C4D8-4F76-957F-8EF87B40D4D3}" type="presOf" srcId="{72BBA640-2428-4E05-A72A-DF15D2F1B70B}" destId="{FAB34E83-74C5-4C98-AB58-53204755C27E}" srcOrd="0" destOrd="3" presId="urn:microsoft.com/office/officeart/2005/8/layout/list1"/>
    <dgm:cxn modelId="{53D38372-5FB7-44AA-9C91-49F3834955A7}" srcId="{00B3AC0C-57DF-4B74-8FE3-1CFA4E597A89}" destId="{0B4B6D63-6076-4887-8FA7-67FBD7D05966}" srcOrd="0" destOrd="0" parTransId="{8B80B435-5D2D-4532-B8E1-62BAB9636EC0}" sibTransId="{23131C86-907D-4D58-8EA5-C2D2D57CF3F4}"/>
    <dgm:cxn modelId="{47637781-DB9F-4EA8-95F6-4D3F71309B06}" srcId="{B1DA5CF3-6C31-4E08-A45D-6B488A5287F0}" destId="{FBE489F2-2727-4E97-A527-D2866145D1B2}" srcOrd="1" destOrd="0" parTransId="{C6AFD9BF-8691-4B30-A51F-907B94A1CE9F}" sibTransId="{64BA0F23-0B04-415F-8163-5F145654D873}"/>
    <dgm:cxn modelId="{8020AB8C-3BCA-43BF-90DC-127A5163001F}" srcId="{00B3AC0C-57DF-4B74-8FE3-1CFA4E597A89}" destId="{B1DA5CF3-6C31-4E08-A45D-6B488A5287F0}" srcOrd="1" destOrd="0" parTransId="{3AF5C91F-5DDE-47EC-BD57-0F1D2AF8E644}" sibTransId="{83D92353-C9A8-42F4-A04C-7DF967BEF25C}"/>
    <dgm:cxn modelId="{C239888D-43A6-4BDF-BFE4-F32B331A54F1}" type="presOf" srcId="{90FECC85-8290-4E66-8503-A69721FEB22E}" destId="{FAB34E83-74C5-4C98-AB58-53204755C27E}" srcOrd="0" destOrd="0" presId="urn:microsoft.com/office/officeart/2005/8/layout/list1"/>
    <dgm:cxn modelId="{6ED3BF98-F6CB-486D-8255-B332D69D4F18}" type="presOf" srcId="{8602C738-0ED4-4159-8458-626C63617738}" destId="{FAB34E83-74C5-4C98-AB58-53204755C27E}" srcOrd="0" destOrd="2" presId="urn:microsoft.com/office/officeart/2005/8/layout/list1"/>
    <dgm:cxn modelId="{449B20C8-BCC9-4C99-A130-3D7856E5BB2F}" srcId="{B1DA5CF3-6C31-4E08-A45D-6B488A5287F0}" destId="{72BBA640-2428-4E05-A72A-DF15D2F1B70B}" srcOrd="3" destOrd="0" parTransId="{B88FC6C7-64BD-46A8-A544-BE6A5A69C956}" sibTransId="{70C7D2A5-B192-4671-8C17-334CFB2BACFC}"/>
    <dgm:cxn modelId="{C02067D6-C859-4FBB-A18B-436F468E038A}" type="presOf" srcId="{00B3AC0C-57DF-4B74-8FE3-1CFA4E597A89}" destId="{007B5A84-F941-4CFB-811C-E70170FEB0CE}" srcOrd="0" destOrd="0" presId="urn:microsoft.com/office/officeart/2005/8/layout/list1"/>
    <dgm:cxn modelId="{653C6DD6-0817-4305-AD8F-421678CF564B}" srcId="{B1DA5CF3-6C31-4E08-A45D-6B488A5287F0}" destId="{90FECC85-8290-4E66-8503-A69721FEB22E}" srcOrd="0" destOrd="0" parTransId="{928EC0C9-FF1D-4763-986C-AC7BA924CE8C}" sibTransId="{82A129CE-0F70-4314-A248-D566134154FD}"/>
    <dgm:cxn modelId="{B841D1DD-47F8-4199-A3A8-64F735B46818}" type="presOf" srcId="{46328ECD-A3B0-48CF-9A30-7377CC0A598B}" destId="{41D1100F-33A6-4FAE-AF41-1C8C1FFF8AF7}" srcOrd="0" destOrd="1" presId="urn:microsoft.com/office/officeart/2005/8/layout/list1"/>
    <dgm:cxn modelId="{209BF8DE-28EB-4626-AB1A-35F362859C0E}" type="presOf" srcId="{B1DA5CF3-6C31-4E08-A45D-6B488A5287F0}" destId="{C8EFCECE-EE07-42F5-94F3-FDF6F8721C47}" srcOrd="0" destOrd="0" presId="urn:microsoft.com/office/officeart/2005/8/layout/list1"/>
    <dgm:cxn modelId="{9E4254FA-CA31-4FF6-AA87-47B1D0FCE629}" type="presParOf" srcId="{007B5A84-F941-4CFB-811C-E70170FEB0CE}" destId="{973106AC-2E63-4C12-AC4A-94B49227B688}" srcOrd="0" destOrd="0" presId="urn:microsoft.com/office/officeart/2005/8/layout/list1"/>
    <dgm:cxn modelId="{5CD78A13-0430-4BC6-900D-8BDFF395EC0C}" type="presParOf" srcId="{973106AC-2E63-4C12-AC4A-94B49227B688}" destId="{27B6C7D9-A217-4140-9D24-C077277EA1AA}" srcOrd="0" destOrd="0" presId="urn:microsoft.com/office/officeart/2005/8/layout/list1"/>
    <dgm:cxn modelId="{8CEBD85C-6C99-4E60-A387-E1822E6281B5}" type="presParOf" srcId="{973106AC-2E63-4C12-AC4A-94B49227B688}" destId="{489F8CC0-1DB1-4298-B3CC-45059D3B83EC}" srcOrd="1" destOrd="0" presId="urn:microsoft.com/office/officeart/2005/8/layout/list1"/>
    <dgm:cxn modelId="{15DAFB66-41E0-44E6-9CAC-28120197E2C7}" type="presParOf" srcId="{007B5A84-F941-4CFB-811C-E70170FEB0CE}" destId="{65613DDA-33BD-4EA8-994B-AB2AB1ABA050}" srcOrd="1" destOrd="0" presId="urn:microsoft.com/office/officeart/2005/8/layout/list1"/>
    <dgm:cxn modelId="{9BD697E9-C827-4606-B55D-8269D0C251FE}" type="presParOf" srcId="{007B5A84-F941-4CFB-811C-E70170FEB0CE}" destId="{41D1100F-33A6-4FAE-AF41-1C8C1FFF8AF7}" srcOrd="2" destOrd="0" presId="urn:microsoft.com/office/officeart/2005/8/layout/list1"/>
    <dgm:cxn modelId="{F3255F9F-9619-4AC6-89BD-8D95B0E756AB}" type="presParOf" srcId="{007B5A84-F941-4CFB-811C-E70170FEB0CE}" destId="{49E3DB93-9D6D-4EA5-A6C2-5378A0CC7C0B}" srcOrd="3" destOrd="0" presId="urn:microsoft.com/office/officeart/2005/8/layout/list1"/>
    <dgm:cxn modelId="{8F250639-1C84-4FEE-918D-293FFC76607B}" type="presParOf" srcId="{007B5A84-F941-4CFB-811C-E70170FEB0CE}" destId="{19E4E3DB-E136-4866-893E-70ADDADCC98B}" srcOrd="4" destOrd="0" presId="urn:microsoft.com/office/officeart/2005/8/layout/list1"/>
    <dgm:cxn modelId="{4E79A6D9-5644-4AA9-9095-13ED1F4F832F}" type="presParOf" srcId="{19E4E3DB-E136-4866-893E-70ADDADCC98B}" destId="{C8EFCECE-EE07-42F5-94F3-FDF6F8721C47}" srcOrd="0" destOrd="0" presId="urn:microsoft.com/office/officeart/2005/8/layout/list1"/>
    <dgm:cxn modelId="{5FCFAAAB-F5B8-4A0D-B5B4-56A673FF68F9}" type="presParOf" srcId="{19E4E3DB-E136-4866-893E-70ADDADCC98B}" destId="{0442B091-5FAC-4888-9EF2-0C1E1DEA2C1E}" srcOrd="1" destOrd="0" presId="urn:microsoft.com/office/officeart/2005/8/layout/list1"/>
    <dgm:cxn modelId="{57CE8E23-1BAF-4F5D-9DB8-8BAECCF2BE62}" type="presParOf" srcId="{007B5A84-F941-4CFB-811C-E70170FEB0CE}" destId="{977F02ED-095E-416C-BF5F-9ECD9A418E50}" srcOrd="5" destOrd="0" presId="urn:microsoft.com/office/officeart/2005/8/layout/list1"/>
    <dgm:cxn modelId="{3FD1D712-12E0-48FF-BAC3-3D8933125C2D}" type="presParOf" srcId="{007B5A84-F941-4CFB-811C-E70170FEB0CE}" destId="{FAB34E83-74C5-4C98-AB58-53204755C27E}"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484D5F0-C8A5-42D6-BBFF-22A9A547D927}"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2AC1E728-8BB0-4F14-B4C5-5D00945B3E42}">
      <dgm:prSet/>
      <dgm:spPr/>
      <dgm:t>
        <a:bodyPr/>
        <a:lstStyle/>
        <a:p>
          <a:r>
            <a:rPr lang="en-US"/>
            <a:t>Does not support certain OData query options such as $skip, $search, and $format.</a:t>
          </a:r>
        </a:p>
      </dgm:t>
    </dgm:pt>
    <dgm:pt modelId="{ED80BED1-278D-435E-B625-3269CC428433}" type="parTrans" cxnId="{BA4386AC-9C36-4781-9524-4EC4A6D38886}">
      <dgm:prSet/>
      <dgm:spPr/>
      <dgm:t>
        <a:bodyPr/>
        <a:lstStyle/>
        <a:p>
          <a:endParaRPr lang="en-US"/>
        </a:p>
      </dgm:t>
    </dgm:pt>
    <dgm:pt modelId="{78CB4310-67F1-4E70-A883-AEB4B4315990}" type="sibTrans" cxnId="{BA4386AC-9C36-4781-9524-4EC4A6D38886}">
      <dgm:prSet/>
      <dgm:spPr/>
      <dgm:t>
        <a:bodyPr/>
        <a:lstStyle/>
        <a:p>
          <a:endParaRPr lang="en-US"/>
        </a:p>
      </dgm:t>
    </dgm:pt>
    <dgm:pt modelId="{65AC35D2-5C20-4D89-8AD8-49999ACA4BB3}">
      <dgm:prSet/>
      <dgm:spPr/>
      <dgm:t>
        <a:bodyPr/>
        <a:lstStyle/>
        <a:p>
          <a:r>
            <a:rPr lang="en-US"/>
            <a:t>The length of a URL in a GET request is limited to 32 KB (32,768 characters)</a:t>
          </a:r>
        </a:p>
      </dgm:t>
    </dgm:pt>
    <dgm:pt modelId="{85797E46-38AB-4573-965F-0F763C03BC8F}" type="parTrans" cxnId="{828C2817-DF7F-4E10-919F-A1EFA165EB2C}">
      <dgm:prSet/>
      <dgm:spPr/>
      <dgm:t>
        <a:bodyPr/>
        <a:lstStyle/>
        <a:p>
          <a:endParaRPr lang="en-US"/>
        </a:p>
      </dgm:t>
    </dgm:pt>
    <dgm:pt modelId="{89169D47-04DC-49B4-8A01-31791DB5A077}" type="sibTrans" cxnId="{828C2817-DF7F-4E10-919F-A1EFA165EB2C}">
      <dgm:prSet/>
      <dgm:spPr/>
      <dgm:t>
        <a:bodyPr/>
        <a:lstStyle/>
        <a:p>
          <a:endParaRPr lang="en-US"/>
        </a:p>
      </dgm:t>
    </dgm:pt>
    <dgm:pt modelId="{FBD61EBD-3FFA-4A9C-A9A0-3249AA544CDC}">
      <dgm:prSet/>
      <dgm:spPr/>
      <dgm:t>
        <a:bodyPr/>
        <a:lstStyle/>
        <a:p>
          <a:r>
            <a:rPr lang="en-US"/>
            <a:t>Dataverse imposes API request limits to ensure service levels, availability, and quality</a:t>
          </a:r>
        </a:p>
      </dgm:t>
    </dgm:pt>
    <dgm:pt modelId="{1589B572-B432-4048-B34A-224E38984900}" type="parTrans" cxnId="{CDF41D11-6905-4B52-9160-8BE48BBB81B7}">
      <dgm:prSet/>
      <dgm:spPr/>
      <dgm:t>
        <a:bodyPr/>
        <a:lstStyle/>
        <a:p>
          <a:endParaRPr lang="en-US"/>
        </a:p>
      </dgm:t>
    </dgm:pt>
    <dgm:pt modelId="{635AEA2D-D860-4E6D-9040-B7D1051C31E6}" type="sibTrans" cxnId="{CDF41D11-6905-4B52-9160-8BE48BBB81B7}">
      <dgm:prSet/>
      <dgm:spPr/>
      <dgm:t>
        <a:bodyPr/>
        <a:lstStyle/>
        <a:p>
          <a:endParaRPr lang="en-US"/>
        </a:p>
      </dgm:t>
    </dgm:pt>
    <dgm:pt modelId="{96312E59-CB53-4046-A4FF-0866463A6AA2}" type="pres">
      <dgm:prSet presAssocID="{C484D5F0-C8A5-42D6-BBFF-22A9A547D927}" presName="root" presStyleCnt="0">
        <dgm:presLayoutVars>
          <dgm:dir/>
          <dgm:resizeHandles val="exact"/>
        </dgm:presLayoutVars>
      </dgm:prSet>
      <dgm:spPr/>
    </dgm:pt>
    <dgm:pt modelId="{5F2495A9-E628-40E4-90F2-95980D1F3DA9}" type="pres">
      <dgm:prSet presAssocID="{2AC1E728-8BB0-4F14-B4C5-5D00945B3E42}" presName="compNode" presStyleCnt="0"/>
      <dgm:spPr/>
    </dgm:pt>
    <dgm:pt modelId="{F38C9300-10A6-486A-AA79-11695B776B79}" type="pres">
      <dgm:prSet presAssocID="{2AC1E728-8BB0-4F14-B4C5-5D00945B3E42}" presName="bgRect" presStyleLbl="bgShp" presStyleIdx="0" presStyleCnt="3"/>
      <dgm:spPr/>
    </dgm:pt>
    <dgm:pt modelId="{FD6B042E-F1DA-4257-9972-0068AD941EE2}" type="pres">
      <dgm:prSet presAssocID="{2AC1E728-8BB0-4F14-B4C5-5D00945B3E4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Zoom In"/>
        </a:ext>
      </dgm:extLst>
    </dgm:pt>
    <dgm:pt modelId="{40011F37-6A12-4FA2-A8CD-E02E8569C6A9}" type="pres">
      <dgm:prSet presAssocID="{2AC1E728-8BB0-4F14-B4C5-5D00945B3E42}" presName="spaceRect" presStyleCnt="0"/>
      <dgm:spPr/>
    </dgm:pt>
    <dgm:pt modelId="{274CA0CF-DE24-4402-9899-3CABC303E26A}" type="pres">
      <dgm:prSet presAssocID="{2AC1E728-8BB0-4F14-B4C5-5D00945B3E42}" presName="parTx" presStyleLbl="revTx" presStyleIdx="0" presStyleCnt="3">
        <dgm:presLayoutVars>
          <dgm:chMax val="0"/>
          <dgm:chPref val="0"/>
        </dgm:presLayoutVars>
      </dgm:prSet>
      <dgm:spPr/>
    </dgm:pt>
    <dgm:pt modelId="{482E1806-46E0-4501-9E2D-35A00791FCC1}" type="pres">
      <dgm:prSet presAssocID="{78CB4310-67F1-4E70-A883-AEB4B4315990}" presName="sibTrans" presStyleCnt="0"/>
      <dgm:spPr/>
    </dgm:pt>
    <dgm:pt modelId="{158FBD4F-D319-4A2E-910A-638CCE7CFB78}" type="pres">
      <dgm:prSet presAssocID="{65AC35D2-5C20-4D89-8AD8-49999ACA4BB3}" presName="compNode" presStyleCnt="0"/>
      <dgm:spPr/>
    </dgm:pt>
    <dgm:pt modelId="{A5453E9B-FF55-414B-9604-2F7DE7D3900F}" type="pres">
      <dgm:prSet presAssocID="{65AC35D2-5C20-4D89-8AD8-49999ACA4BB3}" presName="bgRect" presStyleLbl="bgShp" presStyleIdx="1" presStyleCnt="3"/>
      <dgm:spPr/>
    </dgm:pt>
    <dgm:pt modelId="{E6FDAE9C-DC2F-440D-A76C-BA3721A670E4}" type="pres">
      <dgm:prSet presAssocID="{65AC35D2-5C20-4D89-8AD8-49999ACA4BB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4D8C6635-9065-4C94-B041-EA810FBE0A53}" type="pres">
      <dgm:prSet presAssocID="{65AC35D2-5C20-4D89-8AD8-49999ACA4BB3}" presName="spaceRect" presStyleCnt="0"/>
      <dgm:spPr/>
    </dgm:pt>
    <dgm:pt modelId="{69309A76-4585-4DE4-8E64-58A6E0876502}" type="pres">
      <dgm:prSet presAssocID="{65AC35D2-5C20-4D89-8AD8-49999ACA4BB3}" presName="parTx" presStyleLbl="revTx" presStyleIdx="1" presStyleCnt="3">
        <dgm:presLayoutVars>
          <dgm:chMax val="0"/>
          <dgm:chPref val="0"/>
        </dgm:presLayoutVars>
      </dgm:prSet>
      <dgm:spPr/>
    </dgm:pt>
    <dgm:pt modelId="{2E52CEC8-B8CB-4B43-9EB8-BF88CE60CAAF}" type="pres">
      <dgm:prSet presAssocID="{89169D47-04DC-49B4-8A01-31791DB5A077}" presName="sibTrans" presStyleCnt="0"/>
      <dgm:spPr/>
    </dgm:pt>
    <dgm:pt modelId="{0D98C202-3F1F-4B7C-B328-B50C8F63E106}" type="pres">
      <dgm:prSet presAssocID="{FBD61EBD-3FFA-4A9C-A9A0-3249AA544CDC}" presName="compNode" presStyleCnt="0"/>
      <dgm:spPr/>
    </dgm:pt>
    <dgm:pt modelId="{993ABD98-ADD6-4B8E-8771-4A96984DBE81}" type="pres">
      <dgm:prSet presAssocID="{FBD61EBD-3FFA-4A9C-A9A0-3249AA544CDC}" presName="bgRect" presStyleLbl="bgShp" presStyleIdx="2" presStyleCnt="3"/>
      <dgm:spPr/>
    </dgm:pt>
    <dgm:pt modelId="{C96B856A-8578-4AB3-9ACB-C576BF8A29F6}" type="pres">
      <dgm:prSet presAssocID="{FBD61EBD-3FFA-4A9C-A9A0-3249AA544CD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FA34C743-7991-4AF4-B1E3-96AD40E86805}" type="pres">
      <dgm:prSet presAssocID="{FBD61EBD-3FFA-4A9C-A9A0-3249AA544CDC}" presName="spaceRect" presStyleCnt="0"/>
      <dgm:spPr/>
    </dgm:pt>
    <dgm:pt modelId="{0B5248A0-71BA-48B1-9460-B46579BDEAE6}" type="pres">
      <dgm:prSet presAssocID="{FBD61EBD-3FFA-4A9C-A9A0-3249AA544CDC}" presName="parTx" presStyleLbl="revTx" presStyleIdx="2" presStyleCnt="3">
        <dgm:presLayoutVars>
          <dgm:chMax val="0"/>
          <dgm:chPref val="0"/>
        </dgm:presLayoutVars>
      </dgm:prSet>
      <dgm:spPr/>
    </dgm:pt>
  </dgm:ptLst>
  <dgm:cxnLst>
    <dgm:cxn modelId="{CDF41D11-6905-4B52-9160-8BE48BBB81B7}" srcId="{C484D5F0-C8A5-42D6-BBFF-22A9A547D927}" destId="{FBD61EBD-3FFA-4A9C-A9A0-3249AA544CDC}" srcOrd="2" destOrd="0" parTransId="{1589B572-B432-4048-B34A-224E38984900}" sibTransId="{635AEA2D-D860-4E6D-9040-B7D1051C31E6}"/>
    <dgm:cxn modelId="{828C2817-DF7F-4E10-919F-A1EFA165EB2C}" srcId="{C484D5F0-C8A5-42D6-BBFF-22A9A547D927}" destId="{65AC35D2-5C20-4D89-8AD8-49999ACA4BB3}" srcOrd="1" destOrd="0" parTransId="{85797E46-38AB-4573-965F-0F763C03BC8F}" sibTransId="{89169D47-04DC-49B4-8A01-31791DB5A077}"/>
    <dgm:cxn modelId="{A24E2281-990C-46E0-960E-DA2DBAD74DD0}" type="presOf" srcId="{65AC35D2-5C20-4D89-8AD8-49999ACA4BB3}" destId="{69309A76-4585-4DE4-8E64-58A6E0876502}" srcOrd="0" destOrd="0" presId="urn:microsoft.com/office/officeart/2018/2/layout/IconVerticalSolidList"/>
    <dgm:cxn modelId="{CE460698-33AE-4D95-BFA4-86C509CD9180}" type="presOf" srcId="{FBD61EBD-3FFA-4A9C-A9A0-3249AA544CDC}" destId="{0B5248A0-71BA-48B1-9460-B46579BDEAE6}" srcOrd="0" destOrd="0" presId="urn:microsoft.com/office/officeart/2018/2/layout/IconVerticalSolidList"/>
    <dgm:cxn modelId="{43CB27AA-8588-47FF-807E-CB61DAAF53AF}" type="presOf" srcId="{C484D5F0-C8A5-42D6-BBFF-22A9A547D927}" destId="{96312E59-CB53-4046-A4FF-0866463A6AA2}" srcOrd="0" destOrd="0" presId="urn:microsoft.com/office/officeart/2018/2/layout/IconVerticalSolidList"/>
    <dgm:cxn modelId="{BA4386AC-9C36-4781-9524-4EC4A6D38886}" srcId="{C484D5F0-C8A5-42D6-BBFF-22A9A547D927}" destId="{2AC1E728-8BB0-4F14-B4C5-5D00945B3E42}" srcOrd="0" destOrd="0" parTransId="{ED80BED1-278D-435E-B625-3269CC428433}" sibTransId="{78CB4310-67F1-4E70-A883-AEB4B4315990}"/>
    <dgm:cxn modelId="{D0C739EF-12FA-4E53-B4A8-76543A98DB90}" type="presOf" srcId="{2AC1E728-8BB0-4F14-B4C5-5D00945B3E42}" destId="{274CA0CF-DE24-4402-9899-3CABC303E26A}" srcOrd="0" destOrd="0" presId="urn:microsoft.com/office/officeart/2018/2/layout/IconVerticalSolidList"/>
    <dgm:cxn modelId="{5C7E7227-2CFC-47EA-BE01-65A9764E56A5}" type="presParOf" srcId="{96312E59-CB53-4046-A4FF-0866463A6AA2}" destId="{5F2495A9-E628-40E4-90F2-95980D1F3DA9}" srcOrd="0" destOrd="0" presId="urn:microsoft.com/office/officeart/2018/2/layout/IconVerticalSolidList"/>
    <dgm:cxn modelId="{FEE5434B-8938-44A9-B4C7-02A6B1F55F78}" type="presParOf" srcId="{5F2495A9-E628-40E4-90F2-95980D1F3DA9}" destId="{F38C9300-10A6-486A-AA79-11695B776B79}" srcOrd="0" destOrd="0" presId="urn:microsoft.com/office/officeart/2018/2/layout/IconVerticalSolidList"/>
    <dgm:cxn modelId="{AB883A32-D520-4A0D-8A31-157E043B02A1}" type="presParOf" srcId="{5F2495A9-E628-40E4-90F2-95980D1F3DA9}" destId="{FD6B042E-F1DA-4257-9972-0068AD941EE2}" srcOrd="1" destOrd="0" presId="urn:microsoft.com/office/officeart/2018/2/layout/IconVerticalSolidList"/>
    <dgm:cxn modelId="{DB7643AC-12C1-4163-A204-BCC786161699}" type="presParOf" srcId="{5F2495A9-E628-40E4-90F2-95980D1F3DA9}" destId="{40011F37-6A12-4FA2-A8CD-E02E8569C6A9}" srcOrd="2" destOrd="0" presId="urn:microsoft.com/office/officeart/2018/2/layout/IconVerticalSolidList"/>
    <dgm:cxn modelId="{6F69D558-E84F-46D5-9951-20BC18A1F94B}" type="presParOf" srcId="{5F2495A9-E628-40E4-90F2-95980D1F3DA9}" destId="{274CA0CF-DE24-4402-9899-3CABC303E26A}" srcOrd="3" destOrd="0" presId="urn:microsoft.com/office/officeart/2018/2/layout/IconVerticalSolidList"/>
    <dgm:cxn modelId="{613A4CC1-39A2-4A9E-A963-0FFE719AFA35}" type="presParOf" srcId="{96312E59-CB53-4046-A4FF-0866463A6AA2}" destId="{482E1806-46E0-4501-9E2D-35A00791FCC1}" srcOrd="1" destOrd="0" presId="urn:microsoft.com/office/officeart/2018/2/layout/IconVerticalSolidList"/>
    <dgm:cxn modelId="{DC34161D-38DE-4720-8A23-AC24B631AA59}" type="presParOf" srcId="{96312E59-CB53-4046-A4FF-0866463A6AA2}" destId="{158FBD4F-D319-4A2E-910A-638CCE7CFB78}" srcOrd="2" destOrd="0" presId="urn:microsoft.com/office/officeart/2018/2/layout/IconVerticalSolidList"/>
    <dgm:cxn modelId="{7A920AB7-043A-4C75-94E1-DB79BDE9952C}" type="presParOf" srcId="{158FBD4F-D319-4A2E-910A-638CCE7CFB78}" destId="{A5453E9B-FF55-414B-9604-2F7DE7D3900F}" srcOrd="0" destOrd="0" presId="urn:microsoft.com/office/officeart/2018/2/layout/IconVerticalSolidList"/>
    <dgm:cxn modelId="{BAA4C55B-7DDA-4D36-873D-0DC1C7AA424A}" type="presParOf" srcId="{158FBD4F-D319-4A2E-910A-638CCE7CFB78}" destId="{E6FDAE9C-DC2F-440D-A76C-BA3721A670E4}" srcOrd="1" destOrd="0" presId="urn:microsoft.com/office/officeart/2018/2/layout/IconVerticalSolidList"/>
    <dgm:cxn modelId="{08561A35-FA10-43D7-8B22-97DCFF418A4B}" type="presParOf" srcId="{158FBD4F-D319-4A2E-910A-638CCE7CFB78}" destId="{4D8C6635-9065-4C94-B041-EA810FBE0A53}" srcOrd="2" destOrd="0" presId="urn:microsoft.com/office/officeart/2018/2/layout/IconVerticalSolidList"/>
    <dgm:cxn modelId="{A1610E51-216A-401B-8358-466B2F542F6B}" type="presParOf" srcId="{158FBD4F-D319-4A2E-910A-638CCE7CFB78}" destId="{69309A76-4585-4DE4-8E64-58A6E0876502}" srcOrd="3" destOrd="0" presId="urn:microsoft.com/office/officeart/2018/2/layout/IconVerticalSolidList"/>
    <dgm:cxn modelId="{D84B163C-7098-4E86-9B0E-4FB01EA4374D}" type="presParOf" srcId="{96312E59-CB53-4046-A4FF-0866463A6AA2}" destId="{2E52CEC8-B8CB-4B43-9EB8-BF88CE60CAAF}" srcOrd="3" destOrd="0" presId="urn:microsoft.com/office/officeart/2018/2/layout/IconVerticalSolidList"/>
    <dgm:cxn modelId="{8723563D-CA75-42F2-8D3C-86DD70C348DA}" type="presParOf" srcId="{96312E59-CB53-4046-A4FF-0866463A6AA2}" destId="{0D98C202-3F1F-4B7C-B328-B50C8F63E106}" srcOrd="4" destOrd="0" presId="urn:microsoft.com/office/officeart/2018/2/layout/IconVerticalSolidList"/>
    <dgm:cxn modelId="{A90AD230-D61C-4030-9048-5A7548A0414A}" type="presParOf" srcId="{0D98C202-3F1F-4B7C-B328-B50C8F63E106}" destId="{993ABD98-ADD6-4B8E-8771-4A96984DBE81}" srcOrd="0" destOrd="0" presId="urn:microsoft.com/office/officeart/2018/2/layout/IconVerticalSolidList"/>
    <dgm:cxn modelId="{2BA43ABF-B98C-4A52-B1E7-3246C68EE90E}" type="presParOf" srcId="{0D98C202-3F1F-4B7C-B328-B50C8F63E106}" destId="{C96B856A-8578-4AB3-9ACB-C576BF8A29F6}" srcOrd="1" destOrd="0" presId="urn:microsoft.com/office/officeart/2018/2/layout/IconVerticalSolidList"/>
    <dgm:cxn modelId="{BBF54FE2-797D-49CA-AD08-1366F8069172}" type="presParOf" srcId="{0D98C202-3F1F-4B7C-B328-B50C8F63E106}" destId="{FA34C743-7991-4AF4-B1E3-96AD40E86805}" srcOrd="2" destOrd="0" presId="urn:microsoft.com/office/officeart/2018/2/layout/IconVerticalSolidList"/>
    <dgm:cxn modelId="{D0749BAE-0C15-43F1-AFD6-F9A1CD415CAC}" type="presParOf" srcId="{0D98C202-3F1F-4B7C-B328-B50C8F63E106}" destId="{0B5248A0-71BA-48B1-9460-B46579BDEAE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2F1657-3DB9-4293-900D-DF79DE70E689}"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8792B345-583A-4AEB-BEE6-893B116A829A}">
      <dgm:prSet/>
      <dgm:spPr/>
      <dgm:t>
        <a:bodyPr/>
        <a:lstStyle/>
        <a:p>
          <a:pPr>
            <a:defRPr b="1"/>
          </a:pPr>
          <a:r>
            <a:rPr lang="en-US"/>
            <a:t>Pregenerate Data Transfer Objects (DTO) layer (AKA Model) as a DLL</a:t>
          </a:r>
        </a:p>
      </dgm:t>
    </dgm:pt>
    <dgm:pt modelId="{82A0AE8B-6026-4FE3-963A-030D7EBCF360}" type="parTrans" cxnId="{5777D096-C394-4907-8394-865CE29BF485}">
      <dgm:prSet/>
      <dgm:spPr/>
      <dgm:t>
        <a:bodyPr/>
        <a:lstStyle/>
        <a:p>
          <a:endParaRPr lang="en-US"/>
        </a:p>
      </dgm:t>
    </dgm:pt>
    <dgm:pt modelId="{605F94EB-1C17-4D0A-8177-FFE6D9DF3C5E}" type="sibTrans" cxnId="{5777D096-C394-4907-8394-865CE29BF485}">
      <dgm:prSet/>
      <dgm:spPr/>
      <dgm:t>
        <a:bodyPr/>
        <a:lstStyle/>
        <a:p>
          <a:endParaRPr lang="en-US"/>
        </a:p>
      </dgm:t>
    </dgm:pt>
    <dgm:pt modelId="{0C5C99D3-25BA-4952-B63E-F0F097044632}">
      <dgm:prSet/>
      <dgm:spPr/>
      <dgm:t>
        <a:bodyPr/>
        <a:lstStyle/>
        <a:p>
          <a:r>
            <a:rPr lang="en-US"/>
            <a:t>If you use MS OData, that is your only option</a:t>
          </a:r>
        </a:p>
      </dgm:t>
    </dgm:pt>
    <dgm:pt modelId="{325BA4AC-19C7-4B9C-80A1-456BD993C26B}" type="parTrans" cxnId="{E10426BE-8B23-41EC-9783-61BC7CBF05AB}">
      <dgm:prSet/>
      <dgm:spPr/>
      <dgm:t>
        <a:bodyPr/>
        <a:lstStyle/>
        <a:p>
          <a:endParaRPr lang="en-US"/>
        </a:p>
      </dgm:t>
    </dgm:pt>
    <dgm:pt modelId="{B0100084-9981-4542-9497-374F55931108}" type="sibTrans" cxnId="{E10426BE-8B23-41EC-9783-61BC7CBF05AB}">
      <dgm:prSet/>
      <dgm:spPr/>
      <dgm:t>
        <a:bodyPr/>
        <a:lstStyle/>
        <a:p>
          <a:endParaRPr lang="en-US"/>
        </a:p>
      </dgm:t>
    </dgm:pt>
    <dgm:pt modelId="{CE9EACA2-9E7F-40CB-82CF-677AEB1B02B0}">
      <dgm:prSet/>
      <dgm:spPr/>
      <dgm:t>
        <a:bodyPr/>
        <a:lstStyle/>
        <a:p>
          <a:r>
            <a:rPr lang="en-US"/>
            <a:t>Simple OData can work without a model, but you should use a model</a:t>
          </a:r>
        </a:p>
      </dgm:t>
    </dgm:pt>
    <dgm:pt modelId="{2A50A31D-F11A-4B02-8ED8-6A3F1FBCF497}" type="parTrans" cxnId="{8C937875-2E75-4CAF-90C2-F3A89BF1A520}">
      <dgm:prSet/>
      <dgm:spPr/>
      <dgm:t>
        <a:bodyPr/>
        <a:lstStyle/>
        <a:p>
          <a:endParaRPr lang="en-US"/>
        </a:p>
      </dgm:t>
    </dgm:pt>
    <dgm:pt modelId="{70F4452A-0822-47B5-BA32-AC71E3063C60}" type="sibTrans" cxnId="{8C937875-2E75-4CAF-90C2-F3A89BF1A520}">
      <dgm:prSet/>
      <dgm:spPr/>
      <dgm:t>
        <a:bodyPr/>
        <a:lstStyle/>
        <a:p>
          <a:endParaRPr lang="en-US"/>
        </a:p>
      </dgm:t>
    </dgm:pt>
    <dgm:pt modelId="{292B54F6-D46A-4353-8804-8518404CA7E0}">
      <dgm:prSet/>
      <dgm:spPr/>
      <dgm:t>
        <a:bodyPr/>
        <a:lstStyle/>
        <a:p>
          <a:r>
            <a:rPr lang="en-US"/>
            <a:t>You can use Odata2Poco (</a:t>
          </a:r>
          <a:r>
            <a:rPr lang="en-US">
              <a:hlinkClick xmlns:r="http://schemas.openxmlformats.org/officeDocument/2006/relationships" r:id="rId1"/>
            </a:rPr>
            <a:t>https://github.com/moh-hassan/odata2poco</a:t>
          </a:r>
          <a:r>
            <a:rPr lang="en-US"/>
            <a:t>)</a:t>
          </a:r>
        </a:p>
      </dgm:t>
    </dgm:pt>
    <dgm:pt modelId="{D11FAC6E-00B3-4042-B125-89190D7A1170}" type="parTrans" cxnId="{90C98CAA-FF51-45E1-B7BD-E285BA26F335}">
      <dgm:prSet/>
      <dgm:spPr/>
      <dgm:t>
        <a:bodyPr/>
        <a:lstStyle/>
        <a:p>
          <a:endParaRPr lang="en-US"/>
        </a:p>
      </dgm:t>
    </dgm:pt>
    <dgm:pt modelId="{A5516CEA-AEB7-4641-94CC-9FDC3665D7A7}" type="sibTrans" cxnId="{90C98CAA-FF51-45E1-B7BD-E285BA26F335}">
      <dgm:prSet/>
      <dgm:spPr/>
      <dgm:t>
        <a:bodyPr/>
        <a:lstStyle/>
        <a:p>
          <a:endParaRPr lang="en-US"/>
        </a:p>
      </dgm:t>
    </dgm:pt>
    <dgm:pt modelId="{81ED6DAB-1234-415C-952F-A93C9867ACF4}">
      <dgm:prSet/>
      <dgm:spPr/>
      <dgm:t>
        <a:bodyPr/>
        <a:lstStyle/>
        <a:p>
          <a:r>
            <a:rPr lang="en-US"/>
            <a:t>There are some changes you will have to make – Removing Navigation for complex types</a:t>
          </a:r>
        </a:p>
      </dgm:t>
    </dgm:pt>
    <dgm:pt modelId="{98F6AB6D-7F81-421D-9BF4-4A5CCE0D9E82}" type="parTrans" cxnId="{3C967F2E-4F51-4714-BE2E-C12001450B2E}">
      <dgm:prSet/>
      <dgm:spPr/>
      <dgm:t>
        <a:bodyPr/>
        <a:lstStyle/>
        <a:p>
          <a:endParaRPr lang="en-US"/>
        </a:p>
      </dgm:t>
    </dgm:pt>
    <dgm:pt modelId="{267A36B8-3145-405E-831B-7A3FE0CC2C20}" type="sibTrans" cxnId="{3C967F2E-4F51-4714-BE2E-C12001450B2E}">
      <dgm:prSet/>
      <dgm:spPr/>
      <dgm:t>
        <a:bodyPr/>
        <a:lstStyle/>
        <a:p>
          <a:endParaRPr lang="en-US"/>
        </a:p>
      </dgm:t>
    </dgm:pt>
    <dgm:pt modelId="{E2918E79-095A-456B-8B9F-1213B32F26C6}">
      <dgm:prSet/>
      <dgm:spPr/>
      <dgm:t>
        <a:bodyPr/>
        <a:lstStyle/>
        <a:p>
          <a:pPr>
            <a:defRPr b="1"/>
          </a:pPr>
          <a:r>
            <a:rPr lang="en-US"/>
            <a:t>Cache the Metadata if possible (Simple Odata allows for that)</a:t>
          </a:r>
        </a:p>
      </dgm:t>
    </dgm:pt>
    <dgm:pt modelId="{0CE7DDCC-3692-467D-8586-D922522F2936}" type="parTrans" cxnId="{5AF0D323-C219-4DC6-A539-E60F2C3B7E4A}">
      <dgm:prSet/>
      <dgm:spPr/>
      <dgm:t>
        <a:bodyPr/>
        <a:lstStyle/>
        <a:p>
          <a:endParaRPr lang="en-US"/>
        </a:p>
      </dgm:t>
    </dgm:pt>
    <dgm:pt modelId="{22684897-6B18-4833-8947-C56A8E98CC45}" type="sibTrans" cxnId="{5AF0D323-C219-4DC6-A539-E60F2C3B7E4A}">
      <dgm:prSet/>
      <dgm:spPr/>
      <dgm:t>
        <a:bodyPr/>
        <a:lstStyle/>
        <a:p>
          <a:endParaRPr lang="en-US"/>
        </a:p>
      </dgm:t>
    </dgm:pt>
    <dgm:pt modelId="{A0E64CD2-3433-4688-A3C5-C577CBEE83EC}">
      <dgm:prSet/>
      <dgm:spPr/>
      <dgm:t>
        <a:bodyPr/>
        <a:lstStyle/>
        <a:p>
          <a:r>
            <a:rPr lang="en-US"/>
            <a:t>I like to compile the Metadata into a resource DLL &amp; deploy it with the app</a:t>
          </a:r>
        </a:p>
      </dgm:t>
    </dgm:pt>
    <dgm:pt modelId="{C4D235DE-50E0-487B-A213-1BDEA4A7E46B}" type="parTrans" cxnId="{B52F5C93-9E3C-47C7-B74F-1508496797E3}">
      <dgm:prSet/>
      <dgm:spPr/>
      <dgm:t>
        <a:bodyPr/>
        <a:lstStyle/>
        <a:p>
          <a:endParaRPr lang="en-US"/>
        </a:p>
      </dgm:t>
    </dgm:pt>
    <dgm:pt modelId="{FAD64597-5A3B-4F39-B5B3-85E6468D8B38}" type="sibTrans" cxnId="{B52F5C93-9E3C-47C7-B74F-1508496797E3}">
      <dgm:prSet/>
      <dgm:spPr/>
      <dgm:t>
        <a:bodyPr/>
        <a:lstStyle/>
        <a:p>
          <a:endParaRPr lang="en-US"/>
        </a:p>
      </dgm:t>
    </dgm:pt>
    <dgm:pt modelId="{19967331-3E2D-4059-8FF2-47FA0387E552}">
      <dgm:prSet/>
      <dgm:spPr/>
      <dgm:t>
        <a:bodyPr/>
        <a:lstStyle/>
        <a:p>
          <a:pPr>
            <a:defRPr b="1"/>
          </a:pPr>
          <a:r>
            <a:rPr lang="en-US"/>
            <a:t>Use OData Batch handling when possible</a:t>
          </a:r>
        </a:p>
      </dgm:t>
    </dgm:pt>
    <dgm:pt modelId="{750CA837-55AF-45F1-B2DA-048CC17F9BA8}" type="parTrans" cxnId="{1D1E5C42-EAB1-4AEE-B5D6-6F0D17D0A2DE}">
      <dgm:prSet/>
      <dgm:spPr/>
      <dgm:t>
        <a:bodyPr/>
        <a:lstStyle/>
        <a:p>
          <a:endParaRPr lang="en-US"/>
        </a:p>
      </dgm:t>
    </dgm:pt>
    <dgm:pt modelId="{B259F096-7C16-4630-9062-479A15624BD3}" type="sibTrans" cxnId="{1D1E5C42-EAB1-4AEE-B5D6-6F0D17D0A2DE}">
      <dgm:prSet/>
      <dgm:spPr/>
      <dgm:t>
        <a:bodyPr/>
        <a:lstStyle/>
        <a:p>
          <a:endParaRPr lang="en-US"/>
        </a:p>
      </dgm:t>
    </dgm:pt>
    <dgm:pt modelId="{C72CBEFE-594E-4390-8287-5F27E6028FE0}">
      <dgm:prSet/>
      <dgm:spPr/>
      <dgm:t>
        <a:bodyPr/>
        <a:lstStyle/>
        <a:p>
          <a:pPr>
            <a:defRPr b="1"/>
          </a:pPr>
          <a:r>
            <a:rPr lang="en-US"/>
            <a:t>Create OData library that implements Batch Handling &amp; Metadata caching</a:t>
          </a:r>
        </a:p>
      </dgm:t>
    </dgm:pt>
    <dgm:pt modelId="{ED1C7FAB-73B9-4312-A316-17E92E11C7F9}" type="parTrans" cxnId="{0D653FFD-420E-4161-9AE5-DF3F5AB47BF4}">
      <dgm:prSet/>
      <dgm:spPr/>
      <dgm:t>
        <a:bodyPr/>
        <a:lstStyle/>
        <a:p>
          <a:endParaRPr lang="en-US"/>
        </a:p>
      </dgm:t>
    </dgm:pt>
    <dgm:pt modelId="{FC6B0807-738C-4AC9-99FF-E58A387A947F}" type="sibTrans" cxnId="{0D653FFD-420E-4161-9AE5-DF3F5AB47BF4}">
      <dgm:prSet/>
      <dgm:spPr/>
      <dgm:t>
        <a:bodyPr/>
        <a:lstStyle/>
        <a:p>
          <a:endParaRPr lang="en-US"/>
        </a:p>
      </dgm:t>
    </dgm:pt>
    <dgm:pt modelId="{06A97437-1916-4528-8051-59A0B3665025}">
      <dgm:prSet/>
      <dgm:spPr/>
      <dgm:t>
        <a:bodyPr/>
        <a:lstStyle/>
        <a:p>
          <a:pPr>
            <a:defRPr b="1"/>
          </a:pPr>
          <a:r>
            <a:rPr lang="en-US"/>
            <a:t>Create an API specific for your use – Don’t make OData calls directly or even use OData library directly</a:t>
          </a:r>
        </a:p>
      </dgm:t>
    </dgm:pt>
    <dgm:pt modelId="{11BCA576-7308-4FD0-A1ED-A2295FD54786}" type="parTrans" cxnId="{D93CA42F-FEAB-4C91-A475-B95A64380CF6}">
      <dgm:prSet/>
      <dgm:spPr/>
      <dgm:t>
        <a:bodyPr/>
        <a:lstStyle/>
        <a:p>
          <a:endParaRPr lang="en-US"/>
        </a:p>
      </dgm:t>
    </dgm:pt>
    <dgm:pt modelId="{09A2879B-5871-4655-92BC-B5A3E674AF3E}" type="sibTrans" cxnId="{D93CA42F-FEAB-4C91-A475-B95A64380CF6}">
      <dgm:prSet/>
      <dgm:spPr/>
      <dgm:t>
        <a:bodyPr/>
        <a:lstStyle/>
        <a:p>
          <a:endParaRPr lang="en-US"/>
        </a:p>
      </dgm:t>
    </dgm:pt>
    <dgm:pt modelId="{B779CCBE-ACA5-44FC-A62F-25099E3FA4D1}">
      <dgm:prSet/>
      <dgm:spPr/>
      <dgm:t>
        <a:bodyPr/>
        <a:lstStyle/>
        <a:p>
          <a:pPr>
            <a:defRPr b="1"/>
          </a:pPr>
          <a:r>
            <a:rPr lang="en-US"/>
            <a:t>Create an Authentication Library to help with Authentication</a:t>
          </a:r>
        </a:p>
      </dgm:t>
    </dgm:pt>
    <dgm:pt modelId="{0C1B0D82-CAB2-4953-A9B7-8F65B8305E11}" type="parTrans" cxnId="{01C34A91-8376-4403-BFC8-722CA6BA0E80}">
      <dgm:prSet/>
      <dgm:spPr/>
      <dgm:t>
        <a:bodyPr/>
        <a:lstStyle/>
        <a:p>
          <a:endParaRPr lang="en-US"/>
        </a:p>
      </dgm:t>
    </dgm:pt>
    <dgm:pt modelId="{7D986E62-79C9-4B73-AB48-DAB8031AAB60}" type="sibTrans" cxnId="{01C34A91-8376-4403-BFC8-722CA6BA0E80}">
      <dgm:prSet/>
      <dgm:spPr/>
      <dgm:t>
        <a:bodyPr/>
        <a:lstStyle/>
        <a:p>
          <a:endParaRPr lang="en-US"/>
        </a:p>
      </dgm:t>
    </dgm:pt>
    <dgm:pt modelId="{991DD614-4FEB-454C-8C2E-9409C40CBAE4}">
      <dgm:prSet/>
      <dgm:spPr/>
      <dgm:t>
        <a:bodyPr/>
        <a:lstStyle/>
        <a:p>
          <a:pPr>
            <a:defRPr b="1"/>
          </a:pPr>
          <a:r>
            <a:rPr lang="en-US"/>
            <a:t>Use Azure Key Vault for Credential information (i.e. ClientID &amp; Secret)</a:t>
          </a:r>
        </a:p>
      </dgm:t>
    </dgm:pt>
    <dgm:pt modelId="{D68AE7E5-F77D-4021-A1DA-F7A002B995A9}" type="parTrans" cxnId="{256F82EA-0435-4873-A18E-218889890610}">
      <dgm:prSet/>
      <dgm:spPr/>
      <dgm:t>
        <a:bodyPr/>
        <a:lstStyle/>
        <a:p>
          <a:endParaRPr lang="en-US"/>
        </a:p>
      </dgm:t>
    </dgm:pt>
    <dgm:pt modelId="{5B10C47F-4DD7-4F4B-9BBA-E3BC7AC51468}" type="sibTrans" cxnId="{256F82EA-0435-4873-A18E-218889890610}">
      <dgm:prSet/>
      <dgm:spPr/>
      <dgm:t>
        <a:bodyPr/>
        <a:lstStyle/>
        <a:p>
          <a:endParaRPr lang="en-US"/>
        </a:p>
      </dgm:t>
    </dgm:pt>
    <dgm:pt modelId="{7AC37685-FCFC-45F0-B48A-364D802E98EF}" type="pres">
      <dgm:prSet presAssocID="{3D2F1657-3DB9-4293-900D-DF79DE70E689}" presName="root" presStyleCnt="0">
        <dgm:presLayoutVars>
          <dgm:dir/>
          <dgm:resizeHandles val="exact"/>
        </dgm:presLayoutVars>
      </dgm:prSet>
      <dgm:spPr/>
    </dgm:pt>
    <dgm:pt modelId="{F3C277EF-11F7-45F6-98A2-A21DC699B854}" type="pres">
      <dgm:prSet presAssocID="{8792B345-583A-4AEB-BEE6-893B116A829A}" presName="compNode" presStyleCnt="0"/>
      <dgm:spPr/>
    </dgm:pt>
    <dgm:pt modelId="{ACCD9C04-B11D-4E0C-BF6D-8DAE55E84821}" type="pres">
      <dgm:prSet presAssocID="{8792B345-583A-4AEB-BEE6-893B116A829A}" presName="iconRect" presStyleLbl="node1" presStyleIdx="0" presStyleCnt="7"/>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Server"/>
        </a:ext>
      </dgm:extLst>
    </dgm:pt>
    <dgm:pt modelId="{6C6D2660-7D55-45F7-8314-A6B044980756}" type="pres">
      <dgm:prSet presAssocID="{8792B345-583A-4AEB-BEE6-893B116A829A}" presName="iconSpace" presStyleCnt="0"/>
      <dgm:spPr/>
    </dgm:pt>
    <dgm:pt modelId="{A11C12CF-07BF-4EAF-9D41-A0A040FC7562}" type="pres">
      <dgm:prSet presAssocID="{8792B345-583A-4AEB-BEE6-893B116A829A}" presName="parTx" presStyleLbl="revTx" presStyleIdx="0" presStyleCnt="14">
        <dgm:presLayoutVars>
          <dgm:chMax val="0"/>
          <dgm:chPref val="0"/>
        </dgm:presLayoutVars>
      </dgm:prSet>
      <dgm:spPr/>
    </dgm:pt>
    <dgm:pt modelId="{363C6495-8BC1-4266-B4EB-39617B4E0F3A}" type="pres">
      <dgm:prSet presAssocID="{8792B345-583A-4AEB-BEE6-893B116A829A}" presName="txSpace" presStyleCnt="0"/>
      <dgm:spPr/>
    </dgm:pt>
    <dgm:pt modelId="{0BFAF847-988D-47F5-B0C4-25FC75983C42}" type="pres">
      <dgm:prSet presAssocID="{8792B345-583A-4AEB-BEE6-893B116A829A}" presName="desTx" presStyleLbl="revTx" presStyleIdx="1" presStyleCnt="14">
        <dgm:presLayoutVars/>
      </dgm:prSet>
      <dgm:spPr/>
    </dgm:pt>
    <dgm:pt modelId="{0BD89802-A116-4593-AB92-4F63B7A11FAB}" type="pres">
      <dgm:prSet presAssocID="{605F94EB-1C17-4D0A-8177-FFE6D9DF3C5E}" presName="sibTrans" presStyleCnt="0"/>
      <dgm:spPr/>
    </dgm:pt>
    <dgm:pt modelId="{4152C4AC-112D-40BF-A65A-A87A6CA60A49}" type="pres">
      <dgm:prSet presAssocID="{E2918E79-095A-456B-8B9F-1213B32F26C6}" presName="compNode" presStyleCnt="0"/>
      <dgm:spPr/>
    </dgm:pt>
    <dgm:pt modelId="{1CE7F39A-E078-424F-A246-813598634C44}" type="pres">
      <dgm:prSet presAssocID="{E2918E79-095A-456B-8B9F-1213B32F26C6}" presName="iconRect" presStyleLbl="node1" presStyleIdx="1" presStyleCnt="7"/>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atabase"/>
        </a:ext>
      </dgm:extLst>
    </dgm:pt>
    <dgm:pt modelId="{68C3CB75-6BDC-4A16-8F8A-33E416483EB1}" type="pres">
      <dgm:prSet presAssocID="{E2918E79-095A-456B-8B9F-1213B32F26C6}" presName="iconSpace" presStyleCnt="0"/>
      <dgm:spPr/>
    </dgm:pt>
    <dgm:pt modelId="{461D8578-BC08-438F-AEB1-0DD3BC2790A9}" type="pres">
      <dgm:prSet presAssocID="{E2918E79-095A-456B-8B9F-1213B32F26C6}" presName="parTx" presStyleLbl="revTx" presStyleIdx="2" presStyleCnt="14">
        <dgm:presLayoutVars>
          <dgm:chMax val="0"/>
          <dgm:chPref val="0"/>
        </dgm:presLayoutVars>
      </dgm:prSet>
      <dgm:spPr/>
    </dgm:pt>
    <dgm:pt modelId="{5C74B4BC-03B9-453E-99C0-404D3AA6512D}" type="pres">
      <dgm:prSet presAssocID="{E2918E79-095A-456B-8B9F-1213B32F26C6}" presName="txSpace" presStyleCnt="0"/>
      <dgm:spPr/>
    </dgm:pt>
    <dgm:pt modelId="{2BEEC1F3-9D20-47E7-A297-C5ECF57AEE12}" type="pres">
      <dgm:prSet presAssocID="{E2918E79-095A-456B-8B9F-1213B32F26C6}" presName="desTx" presStyleLbl="revTx" presStyleIdx="3" presStyleCnt="14">
        <dgm:presLayoutVars/>
      </dgm:prSet>
      <dgm:spPr/>
    </dgm:pt>
    <dgm:pt modelId="{D1538C52-FB20-4C05-B6BC-A77995026CBF}" type="pres">
      <dgm:prSet presAssocID="{22684897-6B18-4833-8947-C56A8E98CC45}" presName="sibTrans" presStyleCnt="0"/>
      <dgm:spPr/>
    </dgm:pt>
    <dgm:pt modelId="{52EAB8AD-D00B-4CC2-BC11-72D3388BC220}" type="pres">
      <dgm:prSet presAssocID="{19967331-3E2D-4059-8FF2-47FA0387E552}" presName="compNode" presStyleCnt="0"/>
      <dgm:spPr/>
    </dgm:pt>
    <dgm:pt modelId="{CCE1DA91-A6A4-4863-BC48-5339EA0290BD}" type="pres">
      <dgm:prSet presAssocID="{19967331-3E2D-4059-8FF2-47FA0387E552}" presName="iconRect" presStyleLbl="node1" presStyleIdx="2" presStyleCnt="7"/>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topwatch"/>
        </a:ext>
      </dgm:extLst>
    </dgm:pt>
    <dgm:pt modelId="{FF4057FD-B5DF-4D71-AA49-CC5A4EC4BE23}" type="pres">
      <dgm:prSet presAssocID="{19967331-3E2D-4059-8FF2-47FA0387E552}" presName="iconSpace" presStyleCnt="0"/>
      <dgm:spPr/>
    </dgm:pt>
    <dgm:pt modelId="{0C2B68A0-F65A-4B6E-914A-C2020EA405C5}" type="pres">
      <dgm:prSet presAssocID="{19967331-3E2D-4059-8FF2-47FA0387E552}" presName="parTx" presStyleLbl="revTx" presStyleIdx="4" presStyleCnt="14">
        <dgm:presLayoutVars>
          <dgm:chMax val="0"/>
          <dgm:chPref val="0"/>
        </dgm:presLayoutVars>
      </dgm:prSet>
      <dgm:spPr/>
    </dgm:pt>
    <dgm:pt modelId="{D441E858-FF4F-493F-8369-7E4D5BB2E1E0}" type="pres">
      <dgm:prSet presAssocID="{19967331-3E2D-4059-8FF2-47FA0387E552}" presName="txSpace" presStyleCnt="0"/>
      <dgm:spPr/>
    </dgm:pt>
    <dgm:pt modelId="{4D024697-C34E-42DA-A02D-D23A82B8D772}" type="pres">
      <dgm:prSet presAssocID="{19967331-3E2D-4059-8FF2-47FA0387E552}" presName="desTx" presStyleLbl="revTx" presStyleIdx="5" presStyleCnt="14">
        <dgm:presLayoutVars/>
      </dgm:prSet>
      <dgm:spPr/>
    </dgm:pt>
    <dgm:pt modelId="{9FAF6EA5-4EF6-431B-A6A1-48E56D06211F}" type="pres">
      <dgm:prSet presAssocID="{B259F096-7C16-4630-9062-479A15624BD3}" presName="sibTrans" presStyleCnt="0"/>
      <dgm:spPr/>
    </dgm:pt>
    <dgm:pt modelId="{33872DD7-DA1D-4FBC-BFB3-45F077A1BF59}" type="pres">
      <dgm:prSet presAssocID="{C72CBEFE-594E-4390-8287-5F27E6028FE0}" presName="compNode" presStyleCnt="0"/>
      <dgm:spPr/>
    </dgm:pt>
    <dgm:pt modelId="{AA3E380C-3FD4-4EC8-AAB6-5E5D01000FB1}" type="pres">
      <dgm:prSet presAssocID="{C72CBEFE-594E-4390-8287-5F27E6028FE0}" presName="iconRect" presStyleLbl="node1" presStyleIdx="3" presStyleCnt="7"/>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Open Folder"/>
        </a:ext>
      </dgm:extLst>
    </dgm:pt>
    <dgm:pt modelId="{489B5A06-34E7-4BEC-B78C-596538869395}" type="pres">
      <dgm:prSet presAssocID="{C72CBEFE-594E-4390-8287-5F27E6028FE0}" presName="iconSpace" presStyleCnt="0"/>
      <dgm:spPr/>
    </dgm:pt>
    <dgm:pt modelId="{51A21134-B0BA-4493-A0FB-4239775F925F}" type="pres">
      <dgm:prSet presAssocID="{C72CBEFE-594E-4390-8287-5F27E6028FE0}" presName="parTx" presStyleLbl="revTx" presStyleIdx="6" presStyleCnt="14">
        <dgm:presLayoutVars>
          <dgm:chMax val="0"/>
          <dgm:chPref val="0"/>
        </dgm:presLayoutVars>
      </dgm:prSet>
      <dgm:spPr/>
    </dgm:pt>
    <dgm:pt modelId="{8E90504F-DBF6-4E8E-BEC6-A3D1B7161C27}" type="pres">
      <dgm:prSet presAssocID="{C72CBEFE-594E-4390-8287-5F27E6028FE0}" presName="txSpace" presStyleCnt="0"/>
      <dgm:spPr/>
    </dgm:pt>
    <dgm:pt modelId="{00E957AD-0D80-4036-B5B6-550EE033124A}" type="pres">
      <dgm:prSet presAssocID="{C72CBEFE-594E-4390-8287-5F27E6028FE0}" presName="desTx" presStyleLbl="revTx" presStyleIdx="7" presStyleCnt="14">
        <dgm:presLayoutVars/>
      </dgm:prSet>
      <dgm:spPr/>
    </dgm:pt>
    <dgm:pt modelId="{F0E00507-54C0-4F67-B629-86D6489FD46A}" type="pres">
      <dgm:prSet presAssocID="{FC6B0807-738C-4AC9-99FF-E58A387A947F}" presName="sibTrans" presStyleCnt="0"/>
      <dgm:spPr/>
    </dgm:pt>
    <dgm:pt modelId="{0DDDBE5C-9F16-46A9-9353-DE2579B1D214}" type="pres">
      <dgm:prSet presAssocID="{06A97437-1916-4528-8051-59A0B3665025}" presName="compNode" presStyleCnt="0"/>
      <dgm:spPr/>
    </dgm:pt>
    <dgm:pt modelId="{DC653BD4-E3B2-4C35-A00B-63250DB74542}" type="pres">
      <dgm:prSet presAssocID="{06A97437-1916-4528-8051-59A0B3665025}" presName="iconRect" presStyleLbl="node1" presStyleIdx="4" presStyleCnt="7"/>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Processor"/>
        </a:ext>
      </dgm:extLst>
    </dgm:pt>
    <dgm:pt modelId="{64922C2E-8192-43D7-B295-3FABCA274B4A}" type="pres">
      <dgm:prSet presAssocID="{06A97437-1916-4528-8051-59A0B3665025}" presName="iconSpace" presStyleCnt="0"/>
      <dgm:spPr/>
    </dgm:pt>
    <dgm:pt modelId="{6EC8185B-BFCB-4103-87C9-43882A2F12FE}" type="pres">
      <dgm:prSet presAssocID="{06A97437-1916-4528-8051-59A0B3665025}" presName="parTx" presStyleLbl="revTx" presStyleIdx="8" presStyleCnt="14">
        <dgm:presLayoutVars>
          <dgm:chMax val="0"/>
          <dgm:chPref val="0"/>
        </dgm:presLayoutVars>
      </dgm:prSet>
      <dgm:spPr/>
    </dgm:pt>
    <dgm:pt modelId="{D3745E01-0101-47FB-9610-B85D7D64491E}" type="pres">
      <dgm:prSet presAssocID="{06A97437-1916-4528-8051-59A0B3665025}" presName="txSpace" presStyleCnt="0"/>
      <dgm:spPr/>
    </dgm:pt>
    <dgm:pt modelId="{9EF09690-C556-437E-9123-CD58B588EEBA}" type="pres">
      <dgm:prSet presAssocID="{06A97437-1916-4528-8051-59A0B3665025}" presName="desTx" presStyleLbl="revTx" presStyleIdx="9" presStyleCnt="14">
        <dgm:presLayoutVars/>
      </dgm:prSet>
      <dgm:spPr/>
    </dgm:pt>
    <dgm:pt modelId="{6629869D-8FE6-4F26-8014-E19CBE2CC994}" type="pres">
      <dgm:prSet presAssocID="{09A2879B-5871-4655-92BC-B5A3E674AF3E}" presName="sibTrans" presStyleCnt="0"/>
      <dgm:spPr/>
    </dgm:pt>
    <dgm:pt modelId="{137846FF-6837-4AEF-98A5-4286C6FB3481}" type="pres">
      <dgm:prSet presAssocID="{B779CCBE-ACA5-44FC-A62F-25099E3FA4D1}" presName="compNode" presStyleCnt="0"/>
      <dgm:spPr/>
    </dgm:pt>
    <dgm:pt modelId="{09EC4643-377E-460E-9904-314153CD60BA}" type="pres">
      <dgm:prSet presAssocID="{B779CCBE-ACA5-44FC-A62F-25099E3FA4D1}" presName="iconRect" presStyleLbl="node1" presStyleIdx="5" presStyleCnt="7"/>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Key"/>
        </a:ext>
      </dgm:extLst>
    </dgm:pt>
    <dgm:pt modelId="{4AD6350C-2A24-480B-933F-2226CB8CACE9}" type="pres">
      <dgm:prSet presAssocID="{B779CCBE-ACA5-44FC-A62F-25099E3FA4D1}" presName="iconSpace" presStyleCnt="0"/>
      <dgm:spPr/>
    </dgm:pt>
    <dgm:pt modelId="{237F7B14-D3EB-498E-AFEB-268EBDCA0C64}" type="pres">
      <dgm:prSet presAssocID="{B779CCBE-ACA5-44FC-A62F-25099E3FA4D1}" presName="parTx" presStyleLbl="revTx" presStyleIdx="10" presStyleCnt="14">
        <dgm:presLayoutVars>
          <dgm:chMax val="0"/>
          <dgm:chPref val="0"/>
        </dgm:presLayoutVars>
      </dgm:prSet>
      <dgm:spPr/>
    </dgm:pt>
    <dgm:pt modelId="{F4D159A2-4CC3-4DED-ACFB-C87191167BE1}" type="pres">
      <dgm:prSet presAssocID="{B779CCBE-ACA5-44FC-A62F-25099E3FA4D1}" presName="txSpace" presStyleCnt="0"/>
      <dgm:spPr/>
    </dgm:pt>
    <dgm:pt modelId="{56ABA961-D4CC-4F69-9690-0EA1FC26FE68}" type="pres">
      <dgm:prSet presAssocID="{B779CCBE-ACA5-44FC-A62F-25099E3FA4D1}" presName="desTx" presStyleLbl="revTx" presStyleIdx="11" presStyleCnt="14">
        <dgm:presLayoutVars/>
      </dgm:prSet>
      <dgm:spPr/>
    </dgm:pt>
    <dgm:pt modelId="{D8F29548-8F9A-4B09-BF65-22F11CADB4C0}" type="pres">
      <dgm:prSet presAssocID="{7D986E62-79C9-4B73-AB48-DAB8031AAB60}" presName="sibTrans" presStyleCnt="0"/>
      <dgm:spPr/>
    </dgm:pt>
    <dgm:pt modelId="{F2F5B44E-A251-411C-9950-74B37FC32921}" type="pres">
      <dgm:prSet presAssocID="{991DD614-4FEB-454C-8C2E-9409C40CBAE4}" presName="compNode" presStyleCnt="0"/>
      <dgm:spPr/>
    </dgm:pt>
    <dgm:pt modelId="{A2B57816-0957-421A-AE84-23D2424AF18F}" type="pres">
      <dgm:prSet presAssocID="{991DD614-4FEB-454C-8C2E-9409C40CBAE4}" presName="iconRect" presStyleLbl="node1" presStyleIdx="6" presStyleCnt="7"/>
      <dgm:spPr>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a:noFill/>
        </a:ln>
      </dgm:spPr>
      <dgm:extLst>
        <a:ext uri="{E40237B7-FDA0-4F09-8148-C483321AD2D9}">
          <dgm14:cNvPr xmlns:dgm14="http://schemas.microsoft.com/office/drawing/2010/diagram" id="0" name="" descr="Safe"/>
        </a:ext>
      </dgm:extLst>
    </dgm:pt>
    <dgm:pt modelId="{F125202D-5BD4-4CDA-A559-5845529DECA2}" type="pres">
      <dgm:prSet presAssocID="{991DD614-4FEB-454C-8C2E-9409C40CBAE4}" presName="iconSpace" presStyleCnt="0"/>
      <dgm:spPr/>
    </dgm:pt>
    <dgm:pt modelId="{A2EE9DA5-921A-4645-B4BD-1172480E1DD9}" type="pres">
      <dgm:prSet presAssocID="{991DD614-4FEB-454C-8C2E-9409C40CBAE4}" presName="parTx" presStyleLbl="revTx" presStyleIdx="12" presStyleCnt="14">
        <dgm:presLayoutVars>
          <dgm:chMax val="0"/>
          <dgm:chPref val="0"/>
        </dgm:presLayoutVars>
      </dgm:prSet>
      <dgm:spPr/>
    </dgm:pt>
    <dgm:pt modelId="{1096F08E-9694-4040-B636-2C7AF9CE9B58}" type="pres">
      <dgm:prSet presAssocID="{991DD614-4FEB-454C-8C2E-9409C40CBAE4}" presName="txSpace" presStyleCnt="0"/>
      <dgm:spPr/>
    </dgm:pt>
    <dgm:pt modelId="{D1280302-03A4-4DCC-B780-D79795DC0B50}" type="pres">
      <dgm:prSet presAssocID="{991DD614-4FEB-454C-8C2E-9409C40CBAE4}" presName="desTx" presStyleLbl="revTx" presStyleIdx="13" presStyleCnt="14">
        <dgm:presLayoutVars/>
      </dgm:prSet>
      <dgm:spPr/>
    </dgm:pt>
  </dgm:ptLst>
  <dgm:cxnLst>
    <dgm:cxn modelId="{E92CDE20-ACEF-48EA-ACFF-6348BBBF9C56}" type="presOf" srcId="{0C5C99D3-25BA-4952-B63E-F0F097044632}" destId="{0BFAF847-988D-47F5-B0C4-25FC75983C42}" srcOrd="0" destOrd="0" presId="urn:microsoft.com/office/officeart/2018/2/layout/IconLabelDescriptionList"/>
    <dgm:cxn modelId="{5AF0D323-C219-4DC6-A539-E60F2C3B7E4A}" srcId="{3D2F1657-3DB9-4293-900D-DF79DE70E689}" destId="{E2918E79-095A-456B-8B9F-1213B32F26C6}" srcOrd="1" destOrd="0" parTransId="{0CE7DDCC-3692-467D-8586-D922522F2936}" sibTransId="{22684897-6B18-4833-8947-C56A8E98CC45}"/>
    <dgm:cxn modelId="{F22CF326-79FF-4244-AD02-79BF90DE7566}" type="presOf" srcId="{B779CCBE-ACA5-44FC-A62F-25099E3FA4D1}" destId="{237F7B14-D3EB-498E-AFEB-268EBDCA0C64}" srcOrd="0" destOrd="0" presId="urn:microsoft.com/office/officeart/2018/2/layout/IconLabelDescriptionList"/>
    <dgm:cxn modelId="{3C967F2E-4F51-4714-BE2E-C12001450B2E}" srcId="{CE9EACA2-9E7F-40CB-82CF-677AEB1B02B0}" destId="{81ED6DAB-1234-415C-952F-A93C9867ACF4}" srcOrd="1" destOrd="0" parTransId="{98F6AB6D-7F81-421D-9BF4-4A5CCE0D9E82}" sibTransId="{267A36B8-3145-405E-831B-7A3FE0CC2C20}"/>
    <dgm:cxn modelId="{D93CA42F-FEAB-4C91-A475-B95A64380CF6}" srcId="{3D2F1657-3DB9-4293-900D-DF79DE70E689}" destId="{06A97437-1916-4528-8051-59A0B3665025}" srcOrd="4" destOrd="0" parTransId="{11BCA576-7308-4FD0-A1ED-A2295FD54786}" sibTransId="{09A2879B-5871-4655-92BC-B5A3E674AF3E}"/>
    <dgm:cxn modelId="{3B60693E-0536-469F-B57F-23C4600F52A5}" type="presOf" srcId="{CE9EACA2-9E7F-40CB-82CF-677AEB1B02B0}" destId="{0BFAF847-988D-47F5-B0C4-25FC75983C42}" srcOrd="0" destOrd="1" presId="urn:microsoft.com/office/officeart/2018/2/layout/IconLabelDescriptionList"/>
    <dgm:cxn modelId="{577F145E-A106-4822-ADBA-5F7064FB2397}" type="presOf" srcId="{292B54F6-D46A-4353-8804-8518404CA7E0}" destId="{0BFAF847-988D-47F5-B0C4-25FC75983C42}" srcOrd="0" destOrd="2" presId="urn:microsoft.com/office/officeart/2018/2/layout/IconLabelDescriptionList"/>
    <dgm:cxn modelId="{1D1E5C42-EAB1-4AEE-B5D6-6F0D17D0A2DE}" srcId="{3D2F1657-3DB9-4293-900D-DF79DE70E689}" destId="{19967331-3E2D-4059-8FF2-47FA0387E552}" srcOrd="2" destOrd="0" parTransId="{750CA837-55AF-45F1-B2DA-048CC17F9BA8}" sibTransId="{B259F096-7C16-4630-9062-479A15624BD3}"/>
    <dgm:cxn modelId="{C2FEDA64-55CB-4A7D-90AA-53E232D5B46A}" type="presOf" srcId="{06A97437-1916-4528-8051-59A0B3665025}" destId="{6EC8185B-BFCB-4103-87C9-43882A2F12FE}" srcOrd="0" destOrd="0" presId="urn:microsoft.com/office/officeart/2018/2/layout/IconLabelDescriptionList"/>
    <dgm:cxn modelId="{CB501955-CBAD-4E7A-8741-F52278C67E48}" type="presOf" srcId="{A0E64CD2-3433-4688-A3C5-C577CBEE83EC}" destId="{2BEEC1F3-9D20-47E7-A297-C5ECF57AEE12}" srcOrd="0" destOrd="0" presId="urn:microsoft.com/office/officeart/2018/2/layout/IconLabelDescriptionList"/>
    <dgm:cxn modelId="{8C937875-2E75-4CAF-90C2-F3A89BF1A520}" srcId="{8792B345-583A-4AEB-BEE6-893B116A829A}" destId="{CE9EACA2-9E7F-40CB-82CF-677AEB1B02B0}" srcOrd="1" destOrd="0" parTransId="{2A50A31D-F11A-4B02-8ED8-6A3F1FBCF497}" sibTransId="{70F4452A-0822-47B5-BA32-AC71E3063C60}"/>
    <dgm:cxn modelId="{EFE03059-710B-443A-B744-A5E035120C59}" type="presOf" srcId="{3D2F1657-3DB9-4293-900D-DF79DE70E689}" destId="{7AC37685-FCFC-45F0-B48A-364D802E98EF}" srcOrd="0" destOrd="0" presId="urn:microsoft.com/office/officeart/2018/2/layout/IconLabelDescriptionList"/>
    <dgm:cxn modelId="{F9397089-930A-4701-93DC-B1B5C20CBAF0}" type="presOf" srcId="{C72CBEFE-594E-4390-8287-5F27E6028FE0}" destId="{51A21134-B0BA-4493-A0FB-4239775F925F}" srcOrd="0" destOrd="0" presId="urn:microsoft.com/office/officeart/2018/2/layout/IconLabelDescriptionList"/>
    <dgm:cxn modelId="{01C34A91-8376-4403-BFC8-722CA6BA0E80}" srcId="{3D2F1657-3DB9-4293-900D-DF79DE70E689}" destId="{B779CCBE-ACA5-44FC-A62F-25099E3FA4D1}" srcOrd="5" destOrd="0" parTransId="{0C1B0D82-CAB2-4953-A9B7-8F65B8305E11}" sibTransId="{7D986E62-79C9-4B73-AB48-DAB8031AAB60}"/>
    <dgm:cxn modelId="{B52F5C93-9E3C-47C7-B74F-1508496797E3}" srcId="{E2918E79-095A-456B-8B9F-1213B32F26C6}" destId="{A0E64CD2-3433-4688-A3C5-C577CBEE83EC}" srcOrd="0" destOrd="0" parTransId="{C4D235DE-50E0-487B-A213-1BDEA4A7E46B}" sibTransId="{FAD64597-5A3B-4F39-B5B3-85E6468D8B38}"/>
    <dgm:cxn modelId="{5777D096-C394-4907-8394-865CE29BF485}" srcId="{3D2F1657-3DB9-4293-900D-DF79DE70E689}" destId="{8792B345-583A-4AEB-BEE6-893B116A829A}" srcOrd="0" destOrd="0" parTransId="{82A0AE8B-6026-4FE3-963A-030D7EBCF360}" sibTransId="{605F94EB-1C17-4D0A-8177-FFE6D9DF3C5E}"/>
    <dgm:cxn modelId="{5FE4499A-1482-4EE6-8024-0F115887CC39}" type="presOf" srcId="{E2918E79-095A-456B-8B9F-1213B32F26C6}" destId="{461D8578-BC08-438F-AEB1-0DD3BC2790A9}" srcOrd="0" destOrd="0" presId="urn:microsoft.com/office/officeart/2018/2/layout/IconLabelDescriptionList"/>
    <dgm:cxn modelId="{90C98CAA-FF51-45E1-B7BD-E285BA26F335}" srcId="{CE9EACA2-9E7F-40CB-82CF-677AEB1B02B0}" destId="{292B54F6-D46A-4353-8804-8518404CA7E0}" srcOrd="0" destOrd="0" parTransId="{D11FAC6E-00B3-4042-B125-89190D7A1170}" sibTransId="{A5516CEA-AEB7-4641-94CC-9FDC3665D7A7}"/>
    <dgm:cxn modelId="{CE6879AB-C560-4682-9CD0-403654969F5A}" type="presOf" srcId="{81ED6DAB-1234-415C-952F-A93C9867ACF4}" destId="{0BFAF847-988D-47F5-B0C4-25FC75983C42}" srcOrd="0" destOrd="3" presId="urn:microsoft.com/office/officeart/2018/2/layout/IconLabelDescriptionList"/>
    <dgm:cxn modelId="{822F53BC-1F1B-4318-B3E2-59CA33B12182}" type="presOf" srcId="{19967331-3E2D-4059-8FF2-47FA0387E552}" destId="{0C2B68A0-F65A-4B6E-914A-C2020EA405C5}" srcOrd="0" destOrd="0" presId="urn:microsoft.com/office/officeart/2018/2/layout/IconLabelDescriptionList"/>
    <dgm:cxn modelId="{E10426BE-8B23-41EC-9783-61BC7CBF05AB}" srcId="{8792B345-583A-4AEB-BEE6-893B116A829A}" destId="{0C5C99D3-25BA-4952-B63E-F0F097044632}" srcOrd="0" destOrd="0" parTransId="{325BA4AC-19C7-4B9C-80A1-456BD993C26B}" sibTransId="{B0100084-9981-4542-9497-374F55931108}"/>
    <dgm:cxn modelId="{4C9B6FC2-1565-4EC2-B4FB-586FFD77AC05}" type="presOf" srcId="{991DD614-4FEB-454C-8C2E-9409C40CBAE4}" destId="{A2EE9DA5-921A-4645-B4BD-1172480E1DD9}" srcOrd="0" destOrd="0" presId="urn:microsoft.com/office/officeart/2018/2/layout/IconLabelDescriptionList"/>
    <dgm:cxn modelId="{C424F3D9-3573-4871-A635-637AD0464CC9}" type="presOf" srcId="{8792B345-583A-4AEB-BEE6-893B116A829A}" destId="{A11C12CF-07BF-4EAF-9D41-A0A040FC7562}" srcOrd="0" destOrd="0" presId="urn:microsoft.com/office/officeart/2018/2/layout/IconLabelDescriptionList"/>
    <dgm:cxn modelId="{256F82EA-0435-4873-A18E-218889890610}" srcId="{3D2F1657-3DB9-4293-900D-DF79DE70E689}" destId="{991DD614-4FEB-454C-8C2E-9409C40CBAE4}" srcOrd="6" destOrd="0" parTransId="{D68AE7E5-F77D-4021-A1DA-F7A002B995A9}" sibTransId="{5B10C47F-4DD7-4F4B-9BBA-E3BC7AC51468}"/>
    <dgm:cxn modelId="{0D653FFD-420E-4161-9AE5-DF3F5AB47BF4}" srcId="{3D2F1657-3DB9-4293-900D-DF79DE70E689}" destId="{C72CBEFE-594E-4390-8287-5F27E6028FE0}" srcOrd="3" destOrd="0" parTransId="{ED1C7FAB-73B9-4312-A316-17E92E11C7F9}" sibTransId="{FC6B0807-738C-4AC9-99FF-E58A387A947F}"/>
    <dgm:cxn modelId="{1A037F9E-970D-420E-983F-CF41C8C74C73}" type="presParOf" srcId="{7AC37685-FCFC-45F0-B48A-364D802E98EF}" destId="{F3C277EF-11F7-45F6-98A2-A21DC699B854}" srcOrd="0" destOrd="0" presId="urn:microsoft.com/office/officeart/2018/2/layout/IconLabelDescriptionList"/>
    <dgm:cxn modelId="{9055347D-F77A-4AD3-BA71-51F8822A13E7}" type="presParOf" srcId="{F3C277EF-11F7-45F6-98A2-A21DC699B854}" destId="{ACCD9C04-B11D-4E0C-BF6D-8DAE55E84821}" srcOrd="0" destOrd="0" presId="urn:microsoft.com/office/officeart/2018/2/layout/IconLabelDescriptionList"/>
    <dgm:cxn modelId="{40D11A3E-A4CF-4725-AA46-EB272FF18C9B}" type="presParOf" srcId="{F3C277EF-11F7-45F6-98A2-A21DC699B854}" destId="{6C6D2660-7D55-45F7-8314-A6B044980756}" srcOrd="1" destOrd="0" presId="urn:microsoft.com/office/officeart/2018/2/layout/IconLabelDescriptionList"/>
    <dgm:cxn modelId="{C97DBDAE-CC56-4EB5-A43D-6F4945C1B59E}" type="presParOf" srcId="{F3C277EF-11F7-45F6-98A2-A21DC699B854}" destId="{A11C12CF-07BF-4EAF-9D41-A0A040FC7562}" srcOrd="2" destOrd="0" presId="urn:microsoft.com/office/officeart/2018/2/layout/IconLabelDescriptionList"/>
    <dgm:cxn modelId="{97287968-659C-4CBA-9D17-E914706DFB11}" type="presParOf" srcId="{F3C277EF-11F7-45F6-98A2-A21DC699B854}" destId="{363C6495-8BC1-4266-B4EB-39617B4E0F3A}" srcOrd="3" destOrd="0" presId="urn:microsoft.com/office/officeart/2018/2/layout/IconLabelDescriptionList"/>
    <dgm:cxn modelId="{841538B6-D1D5-4ABA-9026-E29863A57D28}" type="presParOf" srcId="{F3C277EF-11F7-45F6-98A2-A21DC699B854}" destId="{0BFAF847-988D-47F5-B0C4-25FC75983C42}" srcOrd="4" destOrd="0" presId="urn:microsoft.com/office/officeart/2018/2/layout/IconLabelDescriptionList"/>
    <dgm:cxn modelId="{4D4F1606-45E3-44FC-AC58-B8D5ECABFE36}" type="presParOf" srcId="{7AC37685-FCFC-45F0-B48A-364D802E98EF}" destId="{0BD89802-A116-4593-AB92-4F63B7A11FAB}" srcOrd="1" destOrd="0" presId="urn:microsoft.com/office/officeart/2018/2/layout/IconLabelDescriptionList"/>
    <dgm:cxn modelId="{8AE378C6-2D1C-4C95-807E-32A1863A6819}" type="presParOf" srcId="{7AC37685-FCFC-45F0-B48A-364D802E98EF}" destId="{4152C4AC-112D-40BF-A65A-A87A6CA60A49}" srcOrd="2" destOrd="0" presId="urn:microsoft.com/office/officeart/2018/2/layout/IconLabelDescriptionList"/>
    <dgm:cxn modelId="{73530AA6-9A41-4B56-B02B-5CCDF013A82C}" type="presParOf" srcId="{4152C4AC-112D-40BF-A65A-A87A6CA60A49}" destId="{1CE7F39A-E078-424F-A246-813598634C44}" srcOrd="0" destOrd="0" presId="urn:microsoft.com/office/officeart/2018/2/layout/IconLabelDescriptionList"/>
    <dgm:cxn modelId="{04F3A0E0-AE3A-48A8-A6AB-B37044159526}" type="presParOf" srcId="{4152C4AC-112D-40BF-A65A-A87A6CA60A49}" destId="{68C3CB75-6BDC-4A16-8F8A-33E416483EB1}" srcOrd="1" destOrd="0" presId="urn:microsoft.com/office/officeart/2018/2/layout/IconLabelDescriptionList"/>
    <dgm:cxn modelId="{10767EA8-9EEE-4456-8B77-998F8DC6D894}" type="presParOf" srcId="{4152C4AC-112D-40BF-A65A-A87A6CA60A49}" destId="{461D8578-BC08-438F-AEB1-0DD3BC2790A9}" srcOrd="2" destOrd="0" presId="urn:microsoft.com/office/officeart/2018/2/layout/IconLabelDescriptionList"/>
    <dgm:cxn modelId="{F6236D52-EDD2-4192-9F97-46E40FE6283B}" type="presParOf" srcId="{4152C4AC-112D-40BF-A65A-A87A6CA60A49}" destId="{5C74B4BC-03B9-453E-99C0-404D3AA6512D}" srcOrd="3" destOrd="0" presId="urn:microsoft.com/office/officeart/2018/2/layout/IconLabelDescriptionList"/>
    <dgm:cxn modelId="{730C0514-713E-4DDC-B0B3-49697CBF9E1C}" type="presParOf" srcId="{4152C4AC-112D-40BF-A65A-A87A6CA60A49}" destId="{2BEEC1F3-9D20-47E7-A297-C5ECF57AEE12}" srcOrd="4" destOrd="0" presId="urn:microsoft.com/office/officeart/2018/2/layout/IconLabelDescriptionList"/>
    <dgm:cxn modelId="{01269AC2-7201-4773-9E9B-666CB9C347B7}" type="presParOf" srcId="{7AC37685-FCFC-45F0-B48A-364D802E98EF}" destId="{D1538C52-FB20-4C05-B6BC-A77995026CBF}" srcOrd="3" destOrd="0" presId="urn:microsoft.com/office/officeart/2018/2/layout/IconLabelDescriptionList"/>
    <dgm:cxn modelId="{C624DD26-10CF-4793-B4FB-A5FC7CE47868}" type="presParOf" srcId="{7AC37685-FCFC-45F0-B48A-364D802E98EF}" destId="{52EAB8AD-D00B-4CC2-BC11-72D3388BC220}" srcOrd="4" destOrd="0" presId="urn:microsoft.com/office/officeart/2018/2/layout/IconLabelDescriptionList"/>
    <dgm:cxn modelId="{569FA67F-179B-4123-875B-DBE4201CA88D}" type="presParOf" srcId="{52EAB8AD-D00B-4CC2-BC11-72D3388BC220}" destId="{CCE1DA91-A6A4-4863-BC48-5339EA0290BD}" srcOrd="0" destOrd="0" presId="urn:microsoft.com/office/officeart/2018/2/layout/IconLabelDescriptionList"/>
    <dgm:cxn modelId="{BB66BB08-40D6-4CFB-99DC-81720706B010}" type="presParOf" srcId="{52EAB8AD-D00B-4CC2-BC11-72D3388BC220}" destId="{FF4057FD-B5DF-4D71-AA49-CC5A4EC4BE23}" srcOrd="1" destOrd="0" presId="urn:microsoft.com/office/officeart/2018/2/layout/IconLabelDescriptionList"/>
    <dgm:cxn modelId="{17AEA1EA-1B99-4508-BBF4-486B66FBB0E1}" type="presParOf" srcId="{52EAB8AD-D00B-4CC2-BC11-72D3388BC220}" destId="{0C2B68A0-F65A-4B6E-914A-C2020EA405C5}" srcOrd="2" destOrd="0" presId="urn:microsoft.com/office/officeart/2018/2/layout/IconLabelDescriptionList"/>
    <dgm:cxn modelId="{CBFDE5FE-22A2-4E92-AAC6-7A26AC7E7369}" type="presParOf" srcId="{52EAB8AD-D00B-4CC2-BC11-72D3388BC220}" destId="{D441E858-FF4F-493F-8369-7E4D5BB2E1E0}" srcOrd="3" destOrd="0" presId="urn:microsoft.com/office/officeart/2018/2/layout/IconLabelDescriptionList"/>
    <dgm:cxn modelId="{B401BA3F-3F6B-40D3-ABF6-E2940A9EBAE3}" type="presParOf" srcId="{52EAB8AD-D00B-4CC2-BC11-72D3388BC220}" destId="{4D024697-C34E-42DA-A02D-D23A82B8D772}" srcOrd="4" destOrd="0" presId="urn:microsoft.com/office/officeart/2018/2/layout/IconLabelDescriptionList"/>
    <dgm:cxn modelId="{B59369C6-CFD3-4A88-99CF-6C6B360BF012}" type="presParOf" srcId="{7AC37685-FCFC-45F0-B48A-364D802E98EF}" destId="{9FAF6EA5-4EF6-431B-A6A1-48E56D06211F}" srcOrd="5" destOrd="0" presId="urn:microsoft.com/office/officeart/2018/2/layout/IconLabelDescriptionList"/>
    <dgm:cxn modelId="{8C17EC76-7860-4D9C-8E08-C40236BEAEE6}" type="presParOf" srcId="{7AC37685-FCFC-45F0-B48A-364D802E98EF}" destId="{33872DD7-DA1D-4FBC-BFB3-45F077A1BF59}" srcOrd="6" destOrd="0" presId="urn:microsoft.com/office/officeart/2018/2/layout/IconLabelDescriptionList"/>
    <dgm:cxn modelId="{0E75CF05-AD84-4B96-BEB8-032EA02D01BC}" type="presParOf" srcId="{33872DD7-DA1D-4FBC-BFB3-45F077A1BF59}" destId="{AA3E380C-3FD4-4EC8-AAB6-5E5D01000FB1}" srcOrd="0" destOrd="0" presId="urn:microsoft.com/office/officeart/2018/2/layout/IconLabelDescriptionList"/>
    <dgm:cxn modelId="{881A5FBB-08CC-44AF-AD8A-69F3AC4C5D6C}" type="presParOf" srcId="{33872DD7-DA1D-4FBC-BFB3-45F077A1BF59}" destId="{489B5A06-34E7-4BEC-B78C-596538869395}" srcOrd="1" destOrd="0" presId="urn:microsoft.com/office/officeart/2018/2/layout/IconLabelDescriptionList"/>
    <dgm:cxn modelId="{634EF29C-E774-4B3B-B424-2220E19B2829}" type="presParOf" srcId="{33872DD7-DA1D-4FBC-BFB3-45F077A1BF59}" destId="{51A21134-B0BA-4493-A0FB-4239775F925F}" srcOrd="2" destOrd="0" presId="urn:microsoft.com/office/officeart/2018/2/layout/IconLabelDescriptionList"/>
    <dgm:cxn modelId="{7714560E-72BF-4DD4-8CDA-97D0913A77F1}" type="presParOf" srcId="{33872DD7-DA1D-4FBC-BFB3-45F077A1BF59}" destId="{8E90504F-DBF6-4E8E-BEC6-A3D1B7161C27}" srcOrd="3" destOrd="0" presId="urn:microsoft.com/office/officeart/2018/2/layout/IconLabelDescriptionList"/>
    <dgm:cxn modelId="{C7491E7D-D478-4FDF-B5D4-5B22E62F101A}" type="presParOf" srcId="{33872DD7-DA1D-4FBC-BFB3-45F077A1BF59}" destId="{00E957AD-0D80-4036-B5B6-550EE033124A}" srcOrd="4" destOrd="0" presId="urn:microsoft.com/office/officeart/2018/2/layout/IconLabelDescriptionList"/>
    <dgm:cxn modelId="{34CFA571-8FF4-48B6-8882-3F72F0900155}" type="presParOf" srcId="{7AC37685-FCFC-45F0-B48A-364D802E98EF}" destId="{F0E00507-54C0-4F67-B629-86D6489FD46A}" srcOrd="7" destOrd="0" presId="urn:microsoft.com/office/officeart/2018/2/layout/IconLabelDescriptionList"/>
    <dgm:cxn modelId="{F338F8CB-6A65-4A0E-B2A9-0AAAA7EE7EA3}" type="presParOf" srcId="{7AC37685-FCFC-45F0-B48A-364D802E98EF}" destId="{0DDDBE5C-9F16-46A9-9353-DE2579B1D214}" srcOrd="8" destOrd="0" presId="urn:microsoft.com/office/officeart/2018/2/layout/IconLabelDescriptionList"/>
    <dgm:cxn modelId="{87FDD64B-EC25-432D-85C3-227D36C019E4}" type="presParOf" srcId="{0DDDBE5C-9F16-46A9-9353-DE2579B1D214}" destId="{DC653BD4-E3B2-4C35-A00B-63250DB74542}" srcOrd="0" destOrd="0" presId="urn:microsoft.com/office/officeart/2018/2/layout/IconLabelDescriptionList"/>
    <dgm:cxn modelId="{99D7AAFD-4CF1-4E5D-9CA7-56A7B4B24464}" type="presParOf" srcId="{0DDDBE5C-9F16-46A9-9353-DE2579B1D214}" destId="{64922C2E-8192-43D7-B295-3FABCA274B4A}" srcOrd="1" destOrd="0" presId="urn:microsoft.com/office/officeart/2018/2/layout/IconLabelDescriptionList"/>
    <dgm:cxn modelId="{2E1A6A8D-F6B5-4206-BD16-099F170C1120}" type="presParOf" srcId="{0DDDBE5C-9F16-46A9-9353-DE2579B1D214}" destId="{6EC8185B-BFCB-4103-87C9-43882A2F12FE}" srcOrd="2" destOrd="0" presId="urn:microsoft.com/office/officeart/2018/2/layout/IconLabelDescriptionList"/>
    <dgm:cxn modelId="{AEC27B0C-3633-4F1A-A2E0-CAC4DDCFEDFE}" type="presParOf" srcId="{0DDDBE5C-9F16-46A9-9353-DE2579B1D214}" destId="{D3745E01-0101-47FB-9610-B85D7D64491E}" srcOrd="3" destOrd="0" presId="urn:microsoft.com/office/officeart/2018/2/layout/IconLabelDescriptionList"/>
    <dgm:cxn modelId="{A28232FA-CF69-485E-B21E-3A09A2A2D449}" type="presParOf" srcId="{0DDDBE5C-9F16-46A9-9353-DE2579B1D214}" destId="{9EF09690-C556-437E-9123-CD58B588EEBA}" srcOrd="4" destOrd="0" presId="urn:microsoft.com/office/officeart/2018/2/layout/IconLabelDescriptionList"/>
    <dgm:cxn modelId="{BFE02B55-A705-4084-A01E-3A5422A0748A}" type="presParOf" srcId="{7AC37685-FCFC-45F0-B48A-364D802E98EF}" destId="{6629869D-8FE6-4F26-8014-E19CBE2CC994}" srcOrd="9" destOrd="0" presId="urn:microsoft.com/office/officeart/2018/2/layout/IconLabelDescriptionList"/>
    <dgm:cxn modelId="{88DF120D-1D29-48B5-9BB3-2255134F700A}" type="presParOf" srcId="{7AC37685-FCFC-45F0-B48A-364D802E98EF}" destId="{137846FF-6837-4AEF-98A5-4286C6FB3481}" srcOrd="10" destOrd="0" presId="urn:microsoft.com/office/officeart/2018/2/layout/IconLabelDescriptionList"/>
    <dgm:cxn modelId="{1B6789A1-54FE-4E30-97FD-6D53D86A8EA9}" type="presParOf" srcId="{137846FF-6837-4AEF-98A5-4286C6FB3481}" destId="{09EC4643-377E-460E-9904-314153CD60BA}" srcOrd="0" destOrd="0" presId="urn:microsoft.com/office/officeart/2018/2/layout/IconLabelDescriptionList"/>
    <dgm:cxn modelId="{F44D773A-8F35-4CAF-89DD-9164E17D9ED8}" type="presParOf" srcId="{137846FF-6837-4AEF-98A5-4286C6FB3481}" destId="{4AD6350C-2A24-480B-933F-2226CB8CACE9}" srcOrd="1" destOrd="0" presId="urn:microsoft.com/office/officeart/2018/2/layout/IconLabelDescriptionList"/>
    <dgm:cxn modelId="{A9EB1C73-9376-4BE1-A065-6CB95DA1DDBA}" type="presParOf" srcId="{137846FF-6837-4AEF-98A5-4286C6FB3481}" destId="{237F7B14-D3EB-498E-AFEB-268EBDCA0C64}" srcOrd="2" destOrd="0" presId="urn:microsoft.com/office/officeart/2018/2/layout/IconLabelDescriptionList"/>
    <dgm:cxn modelId="{EF4A115A-3B2E-46B3-82CE-95F695AB8FC8}" type="presParOf" srcId="{137846FF-6837-4AEF-98A5-4286C6FB3481}" destId="{F4D159A2-4CC3-4DED-ACFB-C87191167BE1}" srcOrd="3" destOrd="0" presId="urn:microsoft.com/office/officeart/2018/2/layout/IconLabelDescriptionList"/>
    <dgm:cxn modelId="{2669CB4C-4088-4002-8B5B-BEA3C3CA96A3}" type="presParOf" srcId="{137846FF-6837-4AEF-98A5-4286C6FB3481}" destId="{56ABA961-D4CC-4F69-9690-0EA1FC26FE68}" srcOrd="4" destOrd="0" presId="urn:microsoft.com/office/officeart/2018/2/layout/IconLabelDescriptionList"/>
    <dgm:cxn modelId="{8B8FC671-F7E4-4433-A7F7-DE57C8D7263C}" type="presParOf" srcId="{7AC37685-FCFC-45F0-B48A-364D802E98EF}" destId="{D8F29548-8F9A-4B09-BF65-22F11CADB4C0}" srcOrd="11" destOrd="0" presId="urn:microsoft.com/office/officeart/2018/2/layout/IconLabelDescriptionList"/>
    <dgm:cxn modelId="{EBB8EB1E-98DB-4198-995E-C94AE2E92A8A}" type="presParOf" srcId="{7AC37685-FCFC-45F0-B48A-364D802E98EF}" destId="{F2F5B44E-A251-411C-9950-74B37FC32921}" srcOrd="12" destOrd="0" presId="urn:microsoft.com/office/officeart/2018/2/layout/IconLabelDescriptionList"/>
    <dgm:cxn modelId="{D3B4153F-F755-49A4-B09E-26E18534BF27}" type="presParOf" srcId="{F2F5B44E-A251-411C-9950-74B37FC32921}" destId="{A2B57816-0957-421A-AE84-23D2424AF18F}" srcOrd="0" destOrd="0" presId="urn:microsoft.com/office/officeart/2018/2/layout/IconLabelDescriptionList"/>
    <dgm:cxn modelId="{7ADEE2E3-C42B-4788-B0D0-BC07FEE898DC}" type="presParOf" srcId="{F2F5B44E-A251-411C-9950-74B37FC32921}" destId="{F125202D-5BD4-4CDA-A559-5845529DECA2}" srcOrd="1" destOrd="0" presId="urn:microsoft.com/office/officeart/2018/2/layout/IconLabelDescriptionList"/>
    <dgm:cxn modelId="{25E8B184-DE18-4AC6-8866-C387D36A580D}" type="presParOf" srcId="{F2F5B44E-A251-411C-9950-74B37FC32921}" destId="{A2EE9DA5-921A-4645-B4BD-1172480E1DD9}" srcOrd="2" destOrd="0" presId="urn:microsoft.com/office/officeart/2018/2/layout/IconLabelDescriptionList"/>
    <dgm:cxn modelId="{CBD09528-DDB4-480D-AC5B-952BF6BA15A8}" type="presParOf" srcId="{F2F5B44E-A251-411C-9950-74B37FC32921}" destId="{1096F08E-9694-4040-B636-2C7AF9CE9B58}" srcOrd="3" destOrd="0" presId="urn:microsoft.com/office/officeart/2018/2/layout/IconLabelDescriptionList"/>
    <dgm:cxn modelId="{E1F56B7D-4467-4276-A991-487AA63224B6}" type="presParOf" srcId="{F2F5B44E-A251-411C-9950-74B37FC32921}" destId="{D1280302-03A4-4DCC-B780-D79795DC0B50}"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2658C-48F7-4C22-A81D-8AFBA52B2C80}">
      <dsp:nvSpPr>
        <dsp:cNvPr id="0" name=""/>
        <dsp:cNvSpPr/>
      </dsp:nvSpPr>
      <dsp:spPr>
        <a:xfrm>
          <a:off x="1020487" y="432466"/>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80F2B6-90E3-4FD2-8A47-42A5AFAA72E2}">
      <dsp:nvSpPr>
        <dsp:cNvPr id="0" name=""/>
        <dsp:cNvSpPr/>
      </dsp:nvSpPr>
      <dsp:spPr>
        <a:xfrm>
          <a:off x="393" y="168094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Welcome </a:t>
          </a:r>
        </a:p>
      </dsp:txBody>
      <dsp:txXfrm>
        <a:off x="393" y="1680944"/>
        <a:ext cx="3138750" cy="470812"/>
      </dsp:txXfrm>
    </dsp:sp>
    <dsp:sp modelId="{C67564B3-DCF9-4FD1-B64C-21E347F1AB56}">
      <dsp:nvSpPr>
        <dsp:cNvPr id="0" name=""/>
        <dsp:cNvSpPr/>
      </dsp:nvSpPr>
      <dsp:spPr>
        <a:xfrm>
          <a:off x="393" y="2221484"/>
          <a:ext cx="3138750" cy="1697386"/>
        </a:xfrm>
        <a:prstGeom prst="rect">
          <a:avLst/>
        </a:prstGeom>
        <a:noFill/>
        <a:ln>
          <a:noFill/>
        </a:ln>
        <a:effectLst/>
      </dsp:spPr>
      <dsp:style>
        <a:lnRef idx="0">
          <a:scrgbClr r="0" g="0" b="0"/>
        </a:lnRef>
        <a:fillRef idx="0">
          <a:scrgbClr r="0" g="0" b="0"/>
        </a:fillRef>
        <a:effectRef idx="0">
          <a:scrgbClr r="0" g="0" b="0"/>
        </a:effectRef>
        <a:fontRef idx="minor"/>
      </dsp:style>
    </dsp:sp>
    <dsp:sp modelId="{503E92FC-6305-4AC7-AD3B-C85B5844CF7E}">
      <dsp:nvSpPr>
        <dsp:cNvPr id="0" name=""/>
        <dsp:cNvSpPr/>
      </dsp:nvSpPr>
      <dsp:spPr>
        <a:xfrm>
          <a:off x="4708518" y="432466"/>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9693B7-B883-4A00-B1B5-E665B91D5695}">
      <dsp:nvSpPr>
        <dsp:cNvPr id="0" name=""/>
        <dsp:cNvSpPr/>
      </dsp:nvSpPr>
      <dsp:spPr>
        <a:xfrm>
          <a:off x="3688425" y="168094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Objective of the workshop</a:t>
          </a:r>
        </a:p>
      </dsp:txBody>
      <dsp:txXfrm>
        <a:off x="3688425" y="1680944"/>
        <a:ext cx="3138750" cy="470812"/>
      </dsp:txXfrm>
    </dsp:sp>
    <dsp:sp modelId="{27DAA1C9-8B44-475E-834C-5043A36774FC}">
      <dsp:nvSpPr>
        <dsp:cNvPr id="0" name=""/>
        <dsp:cNvSpPr/>
      </dsp:nvSpPr>
      <dsp:spPr>
        <a:xfrm>
          <a:off x="3688425" y="2221484"/>
          <a:ext cx="3138750" cy="169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Introduce the use of OData as an integration strategy for D365 &amp; CRM/XRM/Dataverse</a:t>
          </a:r>
        </a:p>
      </dsp:txBody>
      <dsp:txXfrm>
        <a:off x="3688425" y="2221484"/>
        <a:ext cx="3138750" cy="1697386"/>
      </dsp:txXfrm>
    </dsp:sp>
    <dsp:sp modelId="{1CAFAFA8-83C0-4E3E-8CDF-87E7BF4651A9}">
      <dsp:nvSpPr>
        <dsp:cNvPr id="0" name=""/>
        <dsp:cNvSpPr/>
      </dsp:nvSpPr>
      <dsp:spPr>
        <a:xfrm>
          <a:off x="8396550" y="432466"/>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DDE8A7-6EDB-4824-B548-0C85065299BB}">
      <dsp:nvSpPr>
        <dsp:cNvPr id="0" name=""/>
        <dsp:cNvSpPr/>
      </dsp:nvSpPr>
      <dsp:spPr>
        <a:xfrm>
          <a:off x="7376456" y="1680944"/>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90000"/>
            </a:lnSpc>
            <a:spcBef>
              <a:spcPct val="0"/>
            </a:spcBef>
            <a:spcAft>
              <a:spcPct val="35000"/>
            </a:spcAft>
            <a:buNone/>
            <a:defRPr b="1"/>
          </a:pPr>
          <a:r>
            <a:rPr lang="en-US" sz="2200" kern="1200"/>
            <a:t>Agenda</a:t>
          </a:r>
        </a:p>
      </dsp:txBody>
      <dsp:txXfrm>
        <a:off x="7376456" y="1680944"/>
        <a:ext cx="3138750" cy="470812"/>
      </dsp:txXfrm>
    </dsp:sp>
    <dsp:sp modelId="{B37EE622-491F-4500-BABB-BEC8B791B2CA}">
      <dsp:nvSpPr>
        <dsp:cNvPr id="0" name=""/>
        <dsp:cNvSpPr/>
      </dsp:nvSpPr>
      <dsp:spPr>
        <a:xfrm>
          <a:off x="7376456" y="2221484"/>
          <a:ext cx="3138750" cy="16973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Overview </a:t>
          </a:r>
          <a:r>
            <a:rPr lang="en-US" sz="1600" kern="1200"/>
            <a:t>of High-Level </a:t>
          </a:r>
          <a:r>
            <a:rPr lang="en-US" sz="1600" kern="1200" dirty="0"/>
            <a:t>Requirements</a:t>
          </a:r>
        </a:p>
        <a:p>
          <a:pPr marL="0" lvl="0" indent="0" algn="ctr" defTabSz="711200">
            <a:lnSpc>
              <a:spcPct val="90000"/>
            </a:lnSpc>
            <a:spcBef>
              <a:spcPct val="0"/>
            </a:spcBef>
            <a:spcAft>
              <a:spcPct val="35000"/>
            </a:spcAft>
            <a:buNone/>
          </a:pPr>
          <a:r>
            <a:rPr lang="en-US" sz="1600" kern="1200" dirty="0"/>
            <a:t>Introduction to OData</a:t>
          </a:r>
        </a:p>
        <a:p>
          <a:pPr marL="0" lvl="0" indent="0" algn="ctr" defTabSz="711200">
            <a:lnSpc>
              <a:spcPct val="90000"/>
            </a:lnSpc>
            <a:spcBef>
              <a:spcPct val="0"/>
            </a:spcBef>
            <a:spcAft>
              <a:spcPct val="35000"/>
            </a:spcAft>
            <a:buNone/>
          </a:pPr>
          <a:r>
            <a:rPr lang="en-US" sz="1600" kern="1200" dirty="0"/>
            <a:t>Introduction to OData in D365 F&amp;SCM</a:t>
          </a:r>
        </a:p>
        <a:p>
          <a:pPr marL="0" lvl="0" indent="0" algn="ctr" defTabSz="711200">
            <a:lnSpc>
              <a:spcPct val="90000"/>
            </a:lnSpc>
            <a:spcBef>
              <a:spcPct val="0"/>
            </a:spcBef>
            <a:spcAft>
              <a:spcPct val="35000"/>
            </a:spcAft>
            <a:buNone/>
          </a:pPr>
          <a:r>
            <a:rPr lang="en-US" sz="1600" kern="1200"/>
            <a:t>Introduction to OData in Dataverse</a:t>
          </a:r>
        </a:p>
        <a:p>
          <a:pPr marL="0" lvl="0" indent="0" algn="ctr" defTabSz="711200">
            <a:lnSpc>
              <a:spcPct val="90000"/>
            </a:lnSpc>
            <a:spcBef>
              <a:spcPct val="0"/>
            </a:spcBef>
            <a:spcAft>
              <a:spcPct val="35000"/>
            </a:spcAft>
            <a:buNone/>
          </a:pPr>
          <a:r>
            <a:rPr lang="en-US" sz="1600" kern="1200"/>
            <a:t>Architectural Considerations</a:t>
          </a:r>
        </a:p>
      </dsp:txBody>
      <dsp:txXfrm>
        <a:off x="7376456" y="2221484"/>
        <a:ext cx="3138750" cy="16973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35D49-8A4A-4232-B5BF-663A50095197}">
      <dsp:nvSpPr>
        <dsp:cNvPr id="0" name=""/>
        <dsp:cNvSpPr/>
      </dsp:nvSpPr>
      <dsp:spPr>
        <a:xfrm>
          <a:off x="0" y="382531"/>
          <a:ext cx="10515600" cy="1223775"/>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Built on HTTP and REST methodologies</a:t>
          </a:r>
        </a:p>
        <a:p>
          <a:pPr marL="228600" lvl="1" indent="-228600" algn="l" defTabSz="933450">
            <a:lnSpc>
              <a:spcPct val="90000"/>
            </a:lnSpc>
            <a:spcBef>
              <a:spcPct val="0"/>
            </a:spcBef>
            <a:spcAft>
              <a:spcPct val="15000"/>
            </a:spcAft>
            <a:buChar char="•"/>
          </a:pPr>
          <a:r>
            <a:rPr lang="en-US" sz="2100" kern="1200"/>
            <a:t>Resources identified using URLs</a:t>
          </a:r>
        </a:p>
      </dsp:txBody>
      <dsp:txXfrm>
        <a:off x="0" y="382531"/>
        <a:ext cx="10515600" cy="1223775"/>
      </dsp:txXfrm>
    </dsp:sp>
    <dsp:sp modelId="{27B8167E-75B1-4581-9493-507095AE736D}">
      <dsp:nvSpPr>
        <dsp:cNvPr id="0" name=""/>
        <dsp:cNvSpPr/>
      </dsp:nvSpPr>
      <dsp:spPr>
        <a:xfrm>
          <a:off x="525780" y="72571"/>
          <a:ext cx="7360920" cy="6199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US" sz="2100" kern="1200"/>
            <a:t>Open Data Protocol</a:t>
          </a:r>
        </a:p>
      </dsp:txBody>
      <dsp:txXfrm>
        <a:off x="556042" y="102833"/>
        <a:ext cx="7300396" cy="559396"/>
      </dsp:txXfrm>
    </dsp:sp>
    <dsp:sp modelId="{1A3359A2-0F02-474E-BED0-C9EC3569A191}">
      <dsp:nvSpPr>
        <dsp:cNvPr id="0" name=""/>
        <dsp:cNvSpPr/>
      </dsp:nvSpPr>
      <dsp:spPr>
        <a:xfrm>
          <a:off x="0" y="2029666"/>
          <a:ext cx="10515600" cy="22491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437388" rIns="816127" bIns="149352" numCol="1" spcCol="1270" anchor="t" anchorCtr="0">
          <a:noAutofit/>
        </a:bodyPr>
        <a:lstStyle/>
        <a:p>
          <a:pPr marL="228600" lvl="1" indent="-228600" algn="l" defTabSz="933450">
            <a:lnSpc>
              <a:spcPct val="90000"/>
            </a:lnSpc>
            <a:spcBef>
              <a:spcPct val="0"/>
            </a:spcBef>
            <a:spcAft>
              <a:spcPct val="15000"/>
            </a:spcAft>
            <a:buChar char="•"/>
          </a:pPr>
          <a:r>
            <a:rPr lang="en-US" sz="2100" kern="1200"/>
            <a:t>Follow REST Principles</a:t>
          </a:r>
        </a:p>
        <a:p>
          <a:pPr marL="228600" lvl="1" indent="-228600" algn="l" defTabSz="933450">
            <a:lnSpc>
              <a:spcPct val="90000"/>
            </a:lnSpc>
            <a:spcBef>
              <a:spcPct val="0"/>
            </a:spcBef>
            <a:spcAft>
              <a:spcPct val="15000"/>
            </a:spcAft>
            <a:buChar char="•"/>
          </a:pPr>
          <a:r>
            <a:rPr lang="en-US" sz="2100" kern="1200"/>
            <a:t>Keep It Simple</a:t>
          </a:r>
        </a:p>
        <a:p>
          <a:pPr marL="228600" lvl="1" indent="-228600" algn="l" defTabSz="933450">
            <a:lnSpc>
              <a:spcPct val="90000"/>
            </a:lnSpc>
            <a:spcBef>
              <a:spcPct val="0"/>
            </a:spcBef>
            <a:spcAft>
              <a:spcPct val="15000"/>
            </a:spcAft>
            <a:buChar char="•"/>
          </a:pPr>
          <a:r>
            <a:rPr lang="en-US" sz="2100" kern="1200"/>
            <a:t>Build Incrementally</a:t>
          </a:r>
        </a:p>
        <a:p>
          <a:pPr marL="228600" lvl="1" indent="-228600" algn="l" defTabSz="933450">
            <a:lnSpc>
              <a:spcPct val="90000"/>
            </a:lnSpc>
            <a:spcBef>
              <a:spcPct val="0"/>
            </a:spcBef>
            <a:spcAft>
              <a:spcPct val="15000"/>
            </a:spcAft>
            <a:buChar char="•"/>
          </a:pPr>
          <a:r>
            <a:rPr lang="en-US" sz="2100" kern="1200"/>
            <a:t>Extensibility</a:t>
          </a:r>
        </a:p>
        <a:p>
          <a:pPr marL="228600" lvl="1" indent="-228600" algn="l" defTabSz="933450">
            <a:lnSpc>
              <a:spcPct val="90000"/>
            </a:lnSpc>
            <a:spcBef>
              <a:spcPct val="0"/>
            </a:spcBef>
            <a:spcAft>
              <a:spcPct val="15000"/>
            </a:spcAft>
            <a:buChar char="•"/>
          </a:pPr>
          <a:r>
            <a:rPr lang="en-US" sz="2100" kern="1200"/>
            <a:t>Variety of Data Sources</a:t>
          </a:r>
        </a:p>
      </dsp:txBody>
      <dsp:txXfrm>
        <a:off x="0" y="2029666"/>
        <a:ext cx="10515600" cy="2249100"/>
      </dsp:txXfrm>
    </dsp:sp>
    <dsp:sp modelId="{60755954-99CC-4836-BBBC-096953DE23CA}">
      <dsp:nvSpPr>
        <dsp:cNvPr id="0" name=""/>
        <dsp:cNvSpPr/>
      </dsp:nvSpPr>
      <dsp:spPr>
        <a:xfrm>
          <a:off x="525780" y="1719706"/>
          <a:ext cx="7360920" cy="6199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933450">
            <a:lnSpc>
              <a:spcPct val="90000"/>
            </a:lnSpc>
            <a:spcBef>
              <a:spcPct val="0"/>
            </a:spcBef>
            <a:spcAft>
              <a:spcPct val="35000"/>
            </a:spcAft>
            <a:buNone/>
          </a:pPr>
          <a:r>
            <a:rPr lang="en-US" sz="2100" kern="1200"/>
            <a:t>Principles of OData</a:t>
          </a:r>
        </a:p>
      </dsp:txBody>
      <dsp:txXfrm>
        <a:off x="556042" y="1749968"/>
        <a:ext cx="7300396"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830EE5-E731-497D-8BCC-33E207C009CB}">
      <dsp:nvSpPr>
        <dsp:cNvPr id="0" name=""/>
        <dsp:cNvSpPr/>
      </dsp:nvSpPr>
      <dsp:spPr>
        <a:xfrm>
          <a:off x="0" y="1407"/>
          <a:ext cx="10515600" cy="5997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B2DAFE-5A5F-464B-AF4B-01E59F506230}">
      <dsp:nvSpPr>
        <dsp:cNvPr id="0" name=""/>
        <dsp:cNvSpPr/>
      </dsp:nvSpPr>
      <dsp:spPr>
        <a:xfrm>
          <a:off x="181438" y="136361"/>
          <a:ext cx="329887" cy="3298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D29560-FCEA-445F-A960-CA20707CD2F3}">
      <dsp:nvSpPr>
        <dsp:cNvPr id="0" name=""/>
        <dsp:cNvSpPr/>
      </dsp:nvSpPr>
      <dsp:spPr>
        <a:xfrm>
          <a:off x="692764" y="1407"/>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90000"/>
            </a:lnSpc>
            <a:spcBef>
              <a:spcPct val="0"/>
            </a:spcBef>
            <a:spcAft>
              <a:spcPct val="35000"/>
            </a:spcAft>
            <a:buNone/>
          </a:pPr>
          <a:r>
            <a:rPr lang="en-US" sz="1900" kern="1200"/>
            <a:t>Interoperability</a:t>
          </a:r>
        </a:p>
      </dsp:txBody>
      <dsp:txXfrm>
        <a:off x="692764" y="1407"/>
        <a:ext cx="9822835" cy="599796"/>
      </dsp:txXfrm>
    </dsp:sp>
    <dsp:sp modelId="{023A9C60-AE01-4D6E-87C3-CB765ED2B550}">
      <dsp:nvSpPr>
        <dsp:cNvPr id="0" name=""/>
        <dsp:cNvSpPr/>
      </dsp:nvSpPr>
      <dsp:spPr>
        <a:xfrm>
          <a:off x="0" y="751152"/>
          <a:ext cx="10515600" cy="5997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63BD745-8F63-4AA2-A196-1B7AB605A037}">
      <dsp:nvSpPr>
        <dsp:cNvPr id="0" name=""/>
        <dsp:cNvSpPr/>
      </dsp:nvSpPr>
      <dsp:spPr>
        <a:xfrm>
          <a:off x="181438" y="886107"/>
          <a:ext cx="329887" cy="3298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499DBC-CE1C-49F9-A2E0-EB89374E9353}">
      <dsp:nvSpPr>
        <dsp:cNvPr id="0" name=""/>
        <dsp:cNvSpPr/>
      </dsp:nvSpPr>
      <dsp:spPr>
        <a:xfrm>
          <a:off x="692764" y="751152"/>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90000"/>
            </a:lnSpc>
            <a:spcBef>
              <a:spcPct val="0"/>
            </a:spcBef>
            <a:spcAft>
              <a:spcPct val="35000"/>
            </a:spcAft>
            <a:buNone/>
          </a:pPr>
          <a:r>
            <a:rPr lang="en-US" sz="1900" kern="1200"/>
            <a:t>Standardization</a:t>
          </a:r>
        </a:p>
      </dsp:txBody>
      <dsp:txXfrm>
        <a:off x="692764" y="751152"/>
        <a:ext cx="9822835" cy="599796"/>
      </dsp:txXfrm>
    </dsp:sp>
    <dsp:sp modelId="{2E7BF8C0-40CA-4CF3-B052-DA0A12F87BBF}">
      <dsp:nvSpPr>
        <dsp:cNvPr id="0" name=""/>
        <dsp:cNvSpPr/>
      </dsp:nvSpPr>
      <dsp:spPr>
        <a:xfrm>
          <a:off x="0" y="1500898"/>
          <a:ext cx="10515600" cy="5997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CCD9C0-A113-4A63-ACBF-9F2DFDBA04E7}">
      <dsp:nvSpPr>
        <dsp:cNvPr id="0" name=""/>
        <dsp:cNvSpPr/>
      </dsp:nvSpPr>
      <dsp:spPr>
        <a:xfrm>
          <a:off x="181438" y="1635852"/>
          <a:ext cx="329887" cy="3298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4A24E7-1875-48A7-A823-24CC051E800B}">
      <dsp:nvSpPr>
        <dsp:cNvPr id="0" name=""/>
        <dsp:cNvSpPr/>
      </dsp:nvSpPr>
      <dsp:spPr>
        <a:xfrm>
          <a:off x="692764" y="150089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90000"/>
            </a:lnSpc>
            <a:spcBef>
              <a:spcPct val="0"/>
            </a:spcBef>
            <a:spcAft>
              <a:spcPct val="35000"/>
            </a:spcAft>
            <a:buNone/>
          </a:pPr>
          <a:r>
            <a:rPr lang="en-US" sz="1900" kern="1200"/>
            <a:t>Efficiency</a:t>
          </a:r>
        </a:p>
      </dsp:txBody>
      <dsp:txXfrm>
        <a:off x="692764" y="1500898"/>
        <a:ext cx="9822835" cy="599796"/>
      </dsp:txXfrm>
    </dsp:sp>
    <dsp:sp modelId="{C8A958B0-7F0D-4084-B5DD-B3851B8E557C}">
      <dsp:nvSpPr>
        <dsp:cNvPr id="0" name=""/>
        <dsp:cNvSpPr/>
      </dsp:nvSpPr>
      <dsp:spPr>
        <a:xfrm>
          <a:off x="0" y="2250643"/>
          <a:ext cx="10515600" cy="5997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3BAEF7-419C-4F14-A431-74AFFFB20AF0}">
      <dsp:nvSpPr>
        <dsp:cNvPr id="0" name=""/>
        <dsp:cNvSpPr/>
      </dsp:nvSpPr>
      <dsp:spPr>
        <a:xfrm>
          <a:off x="181438" y="2385597"/>
          <a:ext cx="329887" cy="3298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4FD994-0D5D-46E1-8224-E2D4E8863B5A}">
      <dsp:nvSpPr>
        <dsp:cNvPr id="0" name=""/>
        <dsp:cNvSpPr/>
      </dsp:nvSpPr>
      <dsp:spPr>
        <a:xfrm>
          <a:off x="692764" y="2250643"/>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90000"/>
            </a:lnSpc>
            <a:spcBef>
              <a:spcPct val="0"/>
            </a:spcBef>
            <a:spcAft>
              <a:spcPct val="35000"/>
            </a:spcAft>
            <a:buNone/>
          </a:pPr>
          <a:r>
            <a:rPr lang="en-US" sz="1900" kern="1200"/>
            <a:t>Broad Integration</a:t>
          </a:r>
        </a:p>
      </dsp:txBody>
      <dsp:txXfrm>
        <a:off x="692764" y="2250643"/>
        <a:ext cx="9822835" cy="599796"/>
      </dsp:txXfrm>
    </dsp:sp>
    <dsp:sp modelId="{5895DB3E-C52A-47B6-8820-F2BCD254CA4F}">
      <dsp:nvSpPr>
        <dsp:cNvPr id="0" name=""/>
        <dsp:cNvSpPr/>
      </dsp:nvSpPr>
      <dsp:spPr>
        <a:xfrm>
          <a:off x="0" y="3000388"/>
          <a:ext cx="10515600" cy="5997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E4002-56C6-46EF-93A1-C7B51296C9D9}">
      <dsp:nvSpPr>
        <dsp:cNvPr id="0" name=""/>
        <dsp:cNvSpPr/>
      </dsp:nvSpPr>
      <dsp:spPr>
        <a:xfrm>
          <a:off x="181438" y="3135342"/>
          <a:ext cx="329887" cy="32988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892FA2C-A033-4364-8DB7-EF347F24F74F}">
      <dsp:nvSpPr>
        <dsp:cNvPr id="0" name=""/>
        <dsp:cNvSpPr/>
      </dsp:nvSpPr>
      <dsp:spPr>
        <a:xfrm>
          <a:off x="692764" y="3000388"/>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90000"/>
            </a:lnSpc>
            <a:spcBef>
              <a:spcPct val="0"/>
            </a:spcBef>
            <a:spcAft>
              <a:spcPct val="35000"/>
            </a:spcAft>
            <a:buNone/>
          </a:pPr>
          <a:r>
            <a:rPr lang="en-US" sz="1900" kern="1200"/>
            <a:t>Discoverability</a:t>
          </a:r>
        </a:p>
      </dsp:txBody>
      <dsp:txXfrm>
        <a:off x="692764" y="3000388"/>
        <a:ext cx="9822835" cy="599796"/>
      </dsp:txXfrm>
    </dsp:sp>
    <dsp:sp modelId="{268B8FD7-CF42-4849-8633-7263001E0DBA}">
      <dsp:nvSpPr>
        <dsp:cNvPr id="0" name=""/>
        <dsp:cNvSpPr/>
      </dsp:nvSpPr>
      <dsp:spPr>
        <a:xfrm>
          <a:off x="0" y="3750134"/>
          <a:ext cx="10515600" cy="59979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5E4974-8827-4291-8D8A-3EA7B5F2C89E}">
      <dsp:nvSpPr>
        <dsp:cNvPr id="0" name=""/>
        <dsp:cNvSpPr/>
      </dsp:nvSpPr>
      <dsp:spPr>
        <a:xfrm>
          <a:off x="181438" y="3885088"/>
          <a:ext cx="329887" cy="32988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9A07B9C-7DF0-40F1-A10C-A0D11DC5C9FD}">
      <dsp:nvSpPr>
        <dsp:cNvPr id="0" name=""/>
        <dsp:cNvSpPr/>
      </dsp:nvSpPr>
      <dsp:spPr>
        <a:xfrm>
          <a:off x="692764" y="3750134"/>
          <a:ext cx="9822835" cy="599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478" tIns="63478" rIns="63478" bIns="63478" numCol="1" spcCol="1270" anchor="ctr" anchorCtr="0">
          <a:noAutofit/>
        </a:bodyPr>
        <a:lstStyle/>
        <a:p>
          <a:pPr marL="0" lvl="0" indent="0" algn="l" defTabSz="844550">
            <a:lnSpc>
              <a:spcPct val="90000"/>
            </a:lnSpc>
            <a:spcBef>
              <a:spcPct val="0"/>
            </a:spcBef>
            <a:spcAft>
              <a:spcPct val="35000"/>
            </a:spcAft>
            <a:buNone/>
          </a:pPr>
          <a:r>
            <a:rPr lang="en-US" sz="1900" kern="1200"/>
            <a:t>Tool Support</a:t>
          </a:r>
        </a:p>
      </dsp:txBody>
      <dsp:txXfrm>
        <a:off x="692764" y="3750134"/>
        <a:ext cx="9822835" cy="59979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9A36D-D0D9-4465-9C17-A120EDEB4A84}">
      <dsp:nvSpPr>
        <dsp:cNvPr id="0" name=""/>
        <dsp:cNvSpPr/>
      </dsp:nvSpPr>
      <dsp:spPr>
        <a:xfrm>
          <a:off x="471009" y="78199"/>
          <a:ext cx="1510523" cy="14899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6E4D67-E271-4275-998B-B04143AE6506}">
      <dsp:nvSpPr>
        <dsp:cNvPr id="0" name=""/>
        <dsp:cNvSpPr/>
      </dsp:nvSpPr>
      <dsp:spPr>
        <a:xfrm>
          <a:off x="458996" y="1452088"/>
          <a:ext cx="4315781" cy="6385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111250">
            <a:lnSpc>
              <a:spcPct val="100000"/>
            </a:lnSpc>
            <a:spcBef>
              <a:spcPct val="0"/>
            </a:spcBef>
            <a:spcAft>
              <a:spcPct val="35000"/>
            </a:spcAft>
            <a:buNone/>
            <a:defRPr b="1"/>
          </a:pPr>
          <a:r>
            <a:rPr lang="en-US" sz="2500" kern="1200" dirty="0"/>
            <a:t>OData Protocol in Dynamics 365</a:t>
          </a:r>
        </a:p>
      </dsp:txBody>
      <dsp:txXfrm>
        <a:off x="458996" y="1452088"/>
        <a:ext cx="4315781" cy="638565"/>
      </dsp:txXfrm>
    </dsp:sp>
    <dsp:sp modelId="{3B5A059C-B837-43DA-B84D-CBD2F6B671B7}">
      <dsp:nvSpPr>
        <dsp:cNvPr id="0" name=""/>
        <dsp:cNvSpPr/>
      </dsp:nvSpPr>
      <dsp:spPr>
        <a:xfrm>
          <a:off x="458996" y="2085507"/>
          <a:ext cx="4315781" cy="18932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RESTful Architecture: OData is built on REST principles, using HTTP for communication and JSON for data formatting.</a:t>
          </a:r>
        </a:p>
        <a:p>
          <a:pPr marL="0" lvl="0" indent="0" algn="l" defTabSz="755650">
            <a:lnSpc>
              <a:spcPct val="100000"/>
            </a:lnSpc>
            <a:spcBef>
              <a:spcPct val="0"/>
            </a:spcBef>
            <a:spcAft>
              <a:spcPct val="35000"/>
            </a:spcAft>
            <a:buNone/>
          </a:pPr>
          <a:r>
            <a:rPr lang="en-US" sz="1700" kern="1200" dirty="0"/>
            <a:t>CRUD Operations: It supports Create, Read, Update, and Delete (CRUD) operations, allowing developers to interact with data entities seamlessly</a:t>
          </a:r>
        </a:p>
      </dsp:txBody>
      <dsp:txXfrm>
        <a:off x="458996" y="2085507"/>
        <a:ext cx="4315781" cy="18932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AA413A-D96D-4BD5-BAEB-6C8EEF69408E}">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CEDCAF-6F90-4DE1-BC69-8D14241EEE38}">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73C68E-DD35-44C3-BE11-7EA7D9B4F269}">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The operators 'has' and 'in' are not supported.</a:t>
          </a:r>
        </a:p>
      </dsp:txBody>
      <dsp:txXfrm>
        <a:off x="1435590" y="531"/>
        <a:ext cx="9080009" cy="1242935"/>
      </dsp:txXfrm>
    </dsp:sp>
    <dsp:sp modelId="{BA411F07-55C8-42E1-A5F3-F944A8C14051}">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3BB9BF-03A7-4F86-860A-5AE7E6EB4CE5}">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8CCB32F-FCFF-4B88-9417-C897AA990F81}">
      <dsp:nvSpPr>
        <dsp:cNvPr id="0" name=""/>
        <dsp:cNvSpPr/>
      </dsp:nvSpPr>
      <dsp:spPr>
        <a:xfrm>
          <a:off x="1435590" y="1554201"/>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The Contains (A Canonical Function) with $filter requests has been implemented as a wildcard character</a:t>
          </a:r>
        </a:p>
      </dsp:txBody>
      <dsp:txXfrm>
        <a:off x="1435590" y="1554201"/>
        <a:ext cx="4732020" cy="1242935"/>
      </dsp:txXfrm>
    </dsp:sp>
    <dsp:sp modelId="{08CEB6FC-726F-4EEE-ADE9-E96926BB7EE4}">
      <dsp:nvSpPr>
        <dsp:cNvPr id="0" name=""/>
        <dsp:cNvSpPr/>
      </dsp:nvSpPr>
      <dsp:spPr>
        <a:xfrm>
          <a:off x="6167610" y="1554201"/>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kern="1200"/>
            <a:t>http://host/service/EntitySet?$filter=StringField eq '*retail*’</a:t>
          </a:r>
        </a:p>
      </dsp:txBody>
      <dsp:txXfrm>
        <a:off x="6167610" y="1554201"/>
        <a:ext cx="4347989" cy="1242935"/>
      </dsp:txXfrm>
    </dsp:sp>
    <dsp:sp modelId="{B02D591B-13D6-4A4A-A31E-01C1A2C997F5}">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945F9E-F91F-488E-85FC-347C7D4A8C3E}">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2F111F-A0BE-4D31-98B8-BC70FC544562}">
      <dsp:nvSpPr>
        <dsp:cNvPr id="0" name=""/>
        <dsp:cNvSpPr/>
      </dsp:nvSpPr>
      <dsp:spPr>
        <a:xfrm>
          <a:off x="1435590" y="3107870"/>
          <a:ext cx="4732020"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800100">
            <a:lnSpc>
              <a:spcPct val="90000"/>
            </a:lnSpc>
            <a:spcBef>
              <a:spcPct val="0"/>
            </a:spcBef>
            <a:spcAft>
              <a:spcPct val="35000"/>
            </a:spcAft>
            <a:buNone/>
          </a:pPr>
          <a:r>
            <a:rPr lang="en-US" sz="1800" kern="1200"/>
            <a:t>The first OData call processed by an AOS that was restarted may take a long time to process because the metadata is not being cached. </a:t>
          </a:r>
        </a:p>
      </dsp:txBody>
      <dsp:txXfrm>
        <a:off x="1435590" y="3107870"/>
        <a:ext cx="4732020" cy="1242935"/>
      </dsp:txXfrm>
    </dsp:sp>
    <dsp:sp modelId="{A6C17F8F-0F1E-4302-8403-188F6B563A05}">
      <dsp:nvSpPr>
        <dsp:cNvPr id="0" name=""/>
        <dsp:cNvSpPr/>
      </dsp:nvSpPr>
      <dsp:spPr>
        <a:xfrm>
          <a:off x="6167610" y="3107870"/>
          <a:ext cx="434798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622300">
            <a:lnSpc>
              <a:spcPct val="90000"/>
            </a:lnSpc>
            <a:spcBef>
              <a:spcPct val="0"/>
            </a:spcBef>
            <a:spcAft>
              <a:spcPct val="35000"/>
            </a:spcAft>
            <a:buNone/>
          </a:pPr>
          <a:r>
            <a:rPr lang="en-US" sz="1400" kern="1200"/>
            <a:t>“Warm up” OData on the AOS. See https://learn.microsoft.com/en-us/dynamics365/fin-ops-core/dev-itpro/sysadmin/odata-warmup</a:t>
          </a:r>
        </a:p>
      </dsp:txBody>
      <dsp:txXfrm>
        <a:off x="6167610" y="3107870"/>
        <a:ext cx="4347989" cy="124293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D1100F-33A6-4FAE-AF41-1C8C1FFF8AF7}">
      <dsp:nvSpPr>
        <dsp:cNvPr id="0" name=""/>
        <dsp:cNvSpPr/>
      </dsp:nvSpPr>
      <dsp:spPr>
        <a:xfrm>
          <a:off x="0" y="255068"/>
          <a:ext cx="10515600" cy="13860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RESTful Architecture: OData is built on REST principles, using HTTP for communication and JSON for data formatting.</a:t>
          </a:r>
        </a:p>
        <a:p>
          <a:pPr marL="171450" lvl="1" indent="-171450" algn="l" defTabSz="711200">
            <a:lnSpc>
              <a:spcPct val="90000"/>
            </a:lnSpc>
            <a:spcBef>
              <a:spcPct val="0"/>
            </a:spcBef>
            <a:spcAft>
              <a:spcPct val="15000"/>
            </a:spcAft>
            <a:buChar char="•"/>
          </a:pPr>
          <a:r>
            <a:rPr lang="en-US" sz="1600" kern="1200"/>
            <a:t>CRUD Operations: It supports Create, Read, Update, and Delete (CRUD) operations, allowing developers to interact with data entities seamlessly</a:t>
          </a:r>
        </a:p>
      </dsp:txBody>
      <dsp:txXfrm>
        <a:off x="0" y="255068"/>
        <a:ext cx="10515600" cy="1386000"/>
      </dsp:txXfrm>
    </dsp:sp>
    <dsp:sp modelId="{489F8CC0-1DB1-4298-B3CC-45059D3B83EC}">
      <dsp:nvSpPr>
        <dsp:cNvPr id="0" name=""/>
        <dsp:cNvSpPr/>
      </dsp:nvSpPr>
      <dsp:spPr>
        <a:xfrm>
          <a:off x="525780" y="18908"/>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a:t>OData Protocol in Dataverse</a:t>
          </a:r>
        </a:p>
      </dsp:txBody>
      <dsp:txXfrm>
        <a:off x="548837" y="41965"/>
        <a:ext cx="7314806" cy="426206"/>
      </dsp:txXfrm>
    </dsp:sp>
    <dsp:sp modelId="{FAB34E83-74C5-4C98-AB58-53204755C27E}">
      <dsp:nvSpPr>
        <dsp:cNvPr id="0" name=""/>
        <dsp:cNvSpPr/>
      </dsp:nvSpPr>
      <dsp:spPr>
        <a:xfrm>
          <a:off x="0" y="1963629"/>
          <a:ext cx="10515600" cy="2368800"/>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16127" tIns="333248" rIns="8161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Service Endpoint: The root service endpoint for OData entities in Dataverse is typically formatted as [Organization URI]/api/data/v9.2.</a:t>
          </a:r>
        </a:p>
        <a:p>
          <a:pPr marL="171450" lvl="1" indent="-171450" algn="l" defTabSz="711200">
            <a:lnSpc>
              <a:spcPct val="90000"/>
            </a:lnSpc>
            <a:spcBef>
              <a:spcPct val="0"/>
            </a:spcBef>
            <a:spcAft>
              <a:spcPct val="15000"/>
            </a:spcAft>
            <a:buChar char="•"/>
          </a:pPr>
          <a:r>
            <a:rPr lang="en-US" sz="1600" kern="1200"/>
            <a:t>EntitySet Resources: Entity collections can be accessed via URLs like [Organization URI]/api/data/v9.2/accounts.</a:t>
          </a:r>
        </a:p>
        <a:p>
          <a:pPr marL="171450" lvl="1" indent="-171450" algn="l" defTabSz="711200">
            <a:lnSpc>
              <a:spcPct val="90000"/>
            </a:lnSpc>
            <a:spcBef>
              <a:spcPct val="0"/>
            </a:spcBef>
            <a:spcAft>
              <a:spcPct val="15000"/>
            </a:spcAft>
            <a:buChar char="•"/>
          </a:pPr>
          <a:r>
            <a:rPr lang="en-US" sz="1600" kern="1200"/>
            <a:t>Filtered Collections: You can query collections represented by navigation properties, e.g., [Organization URI]/api/data/v9.2/systemusers(&lt;systemuserid&gt;)/user_accounts?$select=name.</a:t>
          </a:r>
        </a:p>
        <a:p>
          <a:pPr marL="171450" lvl="1" indent="-171450" algn="l" defTabSz="711200">
            <a:lnSpc>
              <a:spcPct val="90000"/>
            </a:lnSpc>
            <a:spcBef>
              <a:spcPct val="0"/>
            </a:spcBef>
            <a:spcAft>
              <a:spcPct val="15000"/>
            </a:spcAft>
            <a:buChar char="•"/>
          </a:pPr>
          <a:r>
            <a:rPr lang="en-US" sz="1600" kern="1200"/>
            <a:t>Functions and Actions: Named operations via functions or actions are supported, allowing for complex data manipulations.</a:t>
          </a:r>
        </a:p>
      </dsp:txBody>
      <dsp:txXfrm>
        <a:off x="0" y="1963629"/>
        <a:ext cx="10515600" cy="2368800"/>
      </dsp:txXfrm>
    </dsp:sp>
    <dsp:sp modelId="{0442B091-5FAC-4888-9EF2-0C1E1DEA2C1E}">
      <dsp:nvSpPr>
        <dsp:cNvPr id="0" name=""/>
        <dsp:cNvSpPr/>
      </dsp:nvSpPr>
      <dsp:spPr>
        <a:xfrm>
          <a:off x="525780" y="1727469"/>
          <a:ext cx="7360920"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78225" tIns="0" rIns="278225" bIns="0" numCol="1" spcCol="1270" anchor="ctr" anchorCtr="0">
          <a:noAutofit/>
        </a:bodyPr>
        <a:lstStyle/>
        <a:p>
          <a:pPr marL="0" lvl="0" indent="0" algn="l" defTabSz="711200">
            <a:lnSpc>
              <a:spcPct val="90000"/>
            </a:lnSpc>
            <a:spcBef>
              <a:spcPct val="0"/>
            </a:spcBef>
            <a:spcAft>
              <a:spcPct val="35000"/>
            </a:spcAft>
            <a:buNone/>
          </a:pPr>
          <a:r>
            <a:rPr lang="en-US" sz="1600" kern="1200"/>
            <a:t>OData Endpoints</a:t>
          </a:r>
        </a:p>
      </dsp:txBody>
      <dsp:txXfrm>
        <a:off x="548837" y="1750526"/>
        <a:ext cx="7314806" cy="42620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C9300-10A6-486A-AA79-11695B776B79}">
      <dsp:nvSpPr>
        <dsp:cNvPr id="0" name=""/>
        <dsp:cNvSpPr/>
      </dsp:nvSpPr>
      <dsp:spPr>
        <a:xfrm>
          <a:off x="0" y="53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6B042E-F1DA-4257-9972-0068AD941EE2}">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4CA0CF-DE24-4402-9899-3CABC303E26A}">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Does not support certain OData query options such as $skip, $search, and $format.</a:t>
          </a:r>
        </a:p>
      </dsp:txBody>
      <dsp:txXfrm>
        <a:off x="1435590" y="531"/>
        <a:ext cx="9080009" cy="1242935"/>
      </dsp:txXfrm>
    </dsp:sp>
    <dsp:sp modelId="{A5453E9B-FF55-414B-9604-2F7DE7D3900F}">
      <dsp:nvSpPr>
        <dsp:cNvPr id="0" name=""/>
        <dsp:cNvSpPr/>
      </dsp:nvSpPr>
      <dsp:spPr>
        <a:xfrm>
          <a:off x="0" y="1554201"/>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FDAE9C-DC2F-440D-A76C-BA3721A670E4}">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309A76-4585-4DE4-8E64-58A6E0876502}">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The length of a URL in a GET request is limited to 32 KB (32,768 characters)</a:t>
          </a:r>
        </a:p>
      </dsp:txBody>
      <dsp:txXfrm>
        <a:off x="1435590" y="1554201"/>
        <a:ext cx="9080009" cy="1242935"/>
      </dsp:txXfrm>
    </dsp:sp>
    <dsp:sp modelId="{993ABD98-ADD6-4B8E-8771-4A96984DBE81}">
      <dsp:nvSpPr>
        <dsp:cNvPr id="0" name=""/>
        <dsp:cNvSpPr/>
      </dsp:nvSpPr>
      <dsp:spPr>
        <a:xfrm>
          <a:off x="0" y="3107870"/>
          <a:ext cx="10515600" cy="1242935"/>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B856A-8578-4AB3-9ACB-C576BF8A29F6}">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5248A0-71BA-48B1-9460-B46579BDEAE6}">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90000"/>
            </a:lnSpc>
            <a:spcBef>
              <a:spcPct val="0"/>
            </a:spcBef>
            <a:spcAft>
              <a:spcPct val="35000"/>
            </a:spcAft>
            <a:buNone/>
          </a:pPr>
          <a:r>
            <a:rPr lang="en-US" sz="2500" kern="1200"/>
            <a:t>Dataverse imposes API request limits to ensure service levels, availability, and quality</a:t>
          </a:r>
        </a:p>
      </dsp:txBody>
      <dsp:txXfrm>
        <a:off x="1435590" y="3107870"/>
        <a:ext cx="9080009" cy="124293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CD9C04-B11D-4E0C-BF6D-8DAE55E84821}">
      <dsp:nvSpPr>
        <dsp:cNvPr id="0" name=""/>
        <dsp:cNvSpPr/>
      </dsp:nvSpPr>
      <dsp:spPr>
        <a:xfrm>
          <a:off x="12604" y="0"/>
          <a:ext cx="456103" cy="4044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C12CF-07BF-4EAF-9D41-A0A040FC7562}">
      <dsp:nvSpPr>
        <dsp:cNvPr id="0" name=""/>
        <dsp:cNvSpPr/>
      </dsp:nvSpPr>
      <dsp:spPr>
        <a:xfrm>
          <a:off x="12604" y="570246"/>
          <a:ext cx="1303154" cy="1222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Pregenerate Data Transfer Objects (DTO) layer (AKA Model) as a DLL</a:t>
          </a:r>
        </a:p>
      </dsp:txBody>
      <dsp:txXfrm>
        <a:off x="12604" y="570246"/>
        <a:ext cx="1303154" cy="1222588"/>
      </dsp:txXfrm>
    </dsp:sp>
    <dsp:sp modelId="{0BFAF847-988D-47F5-B0C4-25FC75983C42}">
      <dsp:nvSpPr>
        <dsp:cNvPr id="0" name=""/>
        <dsp:cNvSpPr/>
      </dsp:nvSpPr>
      <dsp:spPr>
        <a:xfrm>
          <a:off x="12604" y="1869935"/>
          <a:ext cx="1303154" cy="248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If you use MS OData, that is your only option</a:t>
          </a:r>
        </a:p>
        <a:p>
          <a:pPr marL="0" lvl="0" indent="0" algn="l" defTabSz="488950">
            <a:lnSpc>
              <a:spcPct val="90000"/>
            </a:lnSpc>
            <a:spcBef>
              <a:spcPct val="0"/>
            </a:spcBef>
            <a:spcAft>
              <a:spcPct val="35000"/>
            </a:spcAft>
            <a:buNone/>
          </a:pPr>
          <a:r>
            <a:rPr lang="en-US" sz="1100" kern="1200"/>
            <a:t>Simple OData can work without a model, but you should use a model</a:t>
          </a:r>
        </a:p>
        <a:p>
          <a:pPr marL="57150" lvl="1" indent="-57150" algn="l" defTabSz="488950">
            <a:lnSpc>
              <a:spcPct val="90000"/>
            </a:lnSpc>
            <a:spcBef>
              <a:spcPct val="0"/>
            </a:spcBef>
            <a:spcAft>
              <a:spcPct val="15000"/>
            </a:spcAft>
            <a:buChar char="•"/>
          </a:pPr>
          <a:r>
            <a:rPr lang="en-US" sz="1100" kern="1200"/>
            <a:t>You can use Odata2Poco (</a:t>
          </a:r>
          <a:r>
            <a:rPr lang="en-US" sz="1100" kern="1200">
              <a:hlinkClick xmlns:r="http://schemas.openxmlformats.org/officeDocument/2006/relationships" r:id="rId3"/>
            </a:rPr>
            <a:t>https://github.com/moh-hassan/odata2poco</a:t>
          </a:r>
          <a:r>
            <a:rPr lang="en-US" sz="1100" kern="1200"/>
            <a:t>)</a:t>
          </a:r>
        </a:p>
        <a:p>
          <a:pPr marL="57150" lvl="1" indent="-57150" algn="l" defTabSz="488950">
            <a:lnSpc>
              <a:spcPct val="90000"/>
            </a:lnSpc>
            <a:spcBef>
              <a:spcPct val="0"/>
            </a:spcBef>
            <a:spcAft>
              <a:spcPct val="15000"/>
            </a:spcAft>
            <a:buChar char="•"/>
          </a:pPr>
          <a:r>
            <a:rPr lang="en-US" sz="1100" kern="1200"/>
            <a:t>There are some changes you will have to make – Removing Navigation for complex types</a:t>
          </a:r>
        </a:p>
      </dsp:txBody>
      <dsp:txXfrm>
        <a:off x="12604" y="1869935"/>
        <a:ext cx="1303154" cy="2481402"/>
      </dsp:txXfrm>
    </dsp:sp>
    <dsp:sp modelId="{1CE7F39A-E078-424F-A246-813598634C44}">
      <dsp:nvSpPr>
        <dsp:cNvPr id="0" name=""/>
        <dsp:cNvSpPr/>
      </dsp:nvSpPr>
      <dsp:spPr>
        <a:xfrm>
          <a:off x="1543810" y="0"/>
          <a:ext cx="456103" cy="404479"/>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1D8578-BC08-438F-AEB1-0DD3BC2790A9}">
      <dsp:nvSpPr>
        <dsp:cNvPr id="0" name=""/>
        <dsp:cNvSpPr/>
      </dsp:nvSpPr>
      <dsp:spPr>
        <a:xfrm>
          <a:off x="1543810" y="570246"/>
          <a:ext cx="1303154" cy="1222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Cache the Metadata if possible (Simple Odata allows for that)</a:t>
          </a:r>
        </a:p>
      </dsp:txBody>
      <dsp:txXfrm>
        <a:off x="1543810" y="570246"/>
        <a:ext cx="1303154" cy="1222588"/>
      </dsp:txXfrm>
    </dsp:sp>
    <dsp:sp modelId="{2BEEC1F3-9D20-47E7-A297-C5ECF57AEE12}">
      <dsp:nvSpPr>
        <dsp:cNvPr id="0" name=""/>
        <dsp:cNvSpPr/>
      </dsp:nvSpPr>
      <dsp:spPr>
        <a:xfrm>
          <a:off x="1543810" y="1869935"/>
          <a:ext cx="1303154" cy="24814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I like to compile the Metadata into a resource DLL &amp; deploy it with the app</a:t>
          </a:r>
        </a:p>
      </dsp:txBody>
      <dsp:txXfrm>
        <a:off x="1543810" y="1869935"/>
        <a:ext cx="1303154" cy="2481402"/>
      </dsp:txXfrm>
    </dsp:sp>
    <dsp:sp modelId="{CCE1DA91-A6A4-4863-BC48-5339EA0290BD}">
      <dsp:nvSpPr>
        <dsp:cNvPr id="0" name=""/>
        <dsp:cNvSpPr/>
      </dsp:nvSpPr>
      <dsp:spPr>
        <a:xfrm>
          <a:off x="3075016" y="0"/>
          <a:ext cx="456103" cy="404479"/>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2B68A0-F65A-4B6E-914A-C2020EA405C5}">
      <dsp:nvSpPr>
        <dsp:cNvPr id="0" name=""/>
        <dsp:cNvSpPr/>
      </dsp:nvSpPr>
      <dsp:spPr>
        <a:xfrm>
          <a:off x="3075016" y="570246"/>
          <a:ext cx="1303154" cy="1222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Use OData Batch handling when possible</a:t>
          </a:r>
        </a:p>
      </dsp:txBody>
      <dsp:txXfrm>
        <a:off x="3075016" y="570246"/>
        <a:ext cx="1303154" cy="1222588"/>
      </dsp:txXfrm>
    </dsp:sp>
    <dsp:sp modelId="{4D024697-C34E-42DA-A02D-D23A82B8D772}">
      <dsp:nvSpPr>
        <dsp:cNvPr id="0" name=""/>
        <dsp:cNvSpPr/>
      </dsp:nvSpPr>
      <dsp:spPr>
        <a:xfrm>
          <a:off x="3075016" y="1869935"/>
          <a:ext cx="1303154" cy="2481402"/>
        </a:xfrm>
        <a:prstGeom prst="rect">
          <a:avLst/>
        </a:prstGeom>
        <a:noFill/>
        <a:ln>
          <a:noFill/>
        </a:ln>
        <a:effectLst/>
      </dsp:spPr>
      <dsp:style>
        <a:lnRef idx="0">
          <a:scrgbClr r="0" g="0" b="0"/>
        </a:lnRef>
        <a:fillRef idx="0">
          <a:scrgbClr r="0" g="0" b="0"/>
        </a:fillRef>
        <a:effectRef idx="0">
          <a:scrgbClr r="0" g="0" b="0"/>
        </a:effectRef>
        <a:fontRef idx="minor"/>
      </dsp:style>
    </dsp:sp>
    <dsp:sp modelId="{AA3E380C-3FD4-4EC8-AAB6-5E5D01000FB1}">
      <dsp:nvSpPr>
        <dsp:cNvPr id="0" name=""/>
        <dsp:cNvSpPr/>
      </dsp:nvSpPr>
      <dsp:spPr>
        <a:xfrm>
          <a:off x="4606222" y="0"/>
          <a:ext cx="456103" cy="40447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A21134-B0BA-4493-A0FB-4239775F925F}">
      <dsp:nvSpPr>
        <dsp:cNvPr id="0" name=""/>
        <dsp:cNvSpPr/>
      </dsp:nvSpPr>
      <dsp:spPr>
        <a:xfrm>
          <a:off x="4606222" y="570246"/>
          <a:ext cx="1303154" cy="1222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Create OData library that implements Batch Handling &amp; Metadata caching</a:t>
          </a:r>
        </a:p>
      </dsp:txBody>
      <dsp:txXfrm>
        <a:off x="4606222" y="570246"/>
        <a:ext cx="1303154" cy="1222588"/>
      </dsp:txXfrm>
    </dsp:sp>
    <dsp:sp modelId="{00E957AD-0D80-4036-B5B6-550EE033124A}">
      <dsp:nvSpPr>
        <dsp:cNvPr id="0" name=""/>
        <dsp:cNvSpPr/>
      </dsp:nvSpPr>
      <dsp:spPr>
        <a:xfrm>
          <a:off x="4606222" y="1869935"/>
          <a:ext cx="1303154" cy="2481402"/>
        </a:xfrm>
        <a:prstGeom prst="rect">
          <a:avLst/>
        </a:prstGeom>
        <a:noFill/>
        <a:ln>
          <a:noFill/>
        </a:ln>
        <a:effectLst/>
      </dsp:spPr>
      <dsp:style>
        <a:lnRef idx="0">
          <a:scrgbClr r="0" g="0" b="0"/>
        </a:lnRef>
        <a:fillRef idx="0">
          <a:scrgbClr r="0" g="0" b="0"/>
        </a:fillRef>
        <a:effectRef idx="0">
          <a:scrgbClr r="0" g="0" b="0"/>
        </a:effectRef>
        <a:fontRef idx="minor"/>
      </dsp:style>
    </dsp:sp>
    <dsp:sp modelId="{DC653BD4-E3B2-4C35-A00B-63250DB74542}">
      <dsp:nvSpPr>
        <dsp:cNvPr id="0" name=""/>
        <dsp:cNvSpPr/>
      </dsp:nvSpPr>
      <dsp:spPr>
        <a:xfrm>
          <a:off x="6137429" y="0"/>
          <a:ext cx="456103" cy="404479"/>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C8185B-BFCB-4103-87C9-43882A2F12FE}">
      <dsp:nvSpPr>
        <dsp:cNvPr id="0" name=""/>
        <dsp:cNvSpPr/>
      </dsp:nvSpPr>
      <dsp:spPr>
        <a:xfrm>
          <a:off x="6137429" y="570246"/>
          <a:ext cx="1303154" cy="1222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Create an API specific for your use – Don’t make OData calls directly or even use OData library directly</a:t>
          </a:r>
        </a:p>
      </dsp:txBody>
      <dsp:txXfrm>
        <a:off x="6137429" y="570246"/>
        <a:ext cx="1303154" cy="1222588"/>
      </dsp:txXfrm>
    </dsp:sp>
    <dsp:sp modelId="{9EF09690-C556-437E-9123-CD58B588EEBA}">
      <dsp:nvSpPr>
        <dsp:cNvPr id="0" name=""/>
        <dsp:cNvSpPr/>
      </dsp:nvSpPr>
      <dsp:spPr>
        <a:xfrm>
          <a:off x="6137429" y="1869935"/>
          <a:ext cx="1303154" cy="2481402"/>
        </a:xfrm>
        <a:prstGeom prst="rect">
          <a:avLst/>
        </a:prstGeom>
        <a:noFill/>
        <a:ln>
          <a:noFill/>
        </a:ln>
        <a:effectLst/>
      </dsp:spPr>
      <dsp:style>
        <a:lnRef idx="0">
          <a:scrgbClr r="0" g="0" b="0"/>
        </a:lnRef>
        <a:fillRef idx="0">
          <a:scrgbClr r="0" g="0" b="0"/>
        </a:fillRef>
        <a:effectRef idx="0">
          <a:scrgbClr r="0" g="0" b="0"/>
        </a:effectRef>
        <a:fontRef idx="minor"/>
      </dsp:style>
    </dsp:sp>
    <dsp:sp modelId="{09EC4643-377E-460E-9904-314153CD60BA}">
      <dsp:nvSpPr>
        <dsp:cNvPr id="0" name=""/>
        <dsp:cNvSpPr/>
      </dsp:nvSpPr>
      <dsp:spPr>
        <a:xfrm>
          <a:off x="7668635" y="0"/>
          <a:ext cx="456103" cy="404479"/>
        </a:xfrm>
        <a:prstGeom prst="rect">
          <a:avLst/>
        </a:prstGeom>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F7B14-D3EB-498E-AFEB-268EBDCA0C64}">
      <dsp:nvSpPr>
        <dsp:cNvPr id="0" name=""/>
        <dsp:cNvSpPr/>
      </dsp:nvSpPr>
      <dsp:spPr>
        <a:xfrm>
          <a:off x="7668635" y="570246"/>
          <a:ext cx="1303154" cy="1222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Create an Authentication Library to help with Authentication</a:t>
          </a:r>
        </a:p>
      </dsp:txBody>
      <dsp:txXfrm>
        <a:off x="7668635" y="570246"/>
        <a:ext cx="1303154" cy="1222588"/>
      </dsp:txXfrm>
    </dsp:sp>
    <dsp:sp modelId="{56ABA961-D4CC-4F69-9690-0EA1FC26FE68}">
      <dsp:nvSpPr>
        <dsp:cNvPr id="0" name=""/>
        <dsp:cNvSpPr/>
      </dsp:nvSpPr>
      <dsp:spPr>
        <a:xfrm>
          <a:off x="7668635" y="1869935"/>
          <a:ext cx="1303154" cy="2481402"/>
        </a:xfrm>
        <a:prstGeom prst="rect">
          <a:avLst/>
        </a:prstGeom>
        <a:noFill/>
        <a:ln>
          <a:noFill/>
        </a:ln>
        <a:effectLst/>
      </dsp:spPr>
      <dsp:style>
        <a:lnRef idx="0">
          <a:scrgbClr r="0" g="0" b="0"/>
        </a:lnRef>
        <a:fillRef idx="0">
          <a:scrgbClr r="0" g="0" b="0"/>
        </a:fillRef>
        <a:effectRef idx="0">
          <a:scrgbClr r="0" g="0" b="0"/>
        </a:effectRef>
        <a:fontRef idx="minor"/>
      </dsp:style>
    </dsp:sp>
    <dsp:sp modelId="{A2B57816-0957-421A-AE84-23D2424AF18F}">
      <dsp:nvSpPr>
        <dsp:cNvPr id="0" name=""/>
        <dsp:cNvSpPr/>
      </dsp:nvSpPr>
      <dsp:spPr>
        <a:xfrm>
          <a:off x="9199841" y="0"/>
          <a:ext cx="456103" cy="404479"/>
        </a:xfrm>
        <a:prstGeom prst="rect">
          <a:avLst/>
        </a:prstGeom>
        <a:blipFill>
          <a:blip xmlns:r="http://schemas.openxmlformats.org/officeDocument/2006/relationships"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2EE9DA5-921A-4645-B4BD-1172480E1DD9}">
      <dsp:nvSpPr>
        <dsp:cNvPr id="0" name=""/>
        <dsp:cNvSpPr/>
      </dsp:nvSpPr>
      <dsp:spPr>
        <a:xfrm>
          <a:off x="9199841" y="570246"/>
          <a:ext cx="1303154" cy="12225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US" sz="1400" kern="1200"/>
            <a:t>Use Azure Key Vault for Credential information (i.e. ClientID &amp; Secret)</a:t>
          </a:r>
        </a:p>
      </dsp:txBody>
      <dsp:txXfrm>
        <a:off x="9199841" y="570246"/>
        <a:ext cx="1303154" cy="1222588"/>
      </dsp:txXfrm>
    </dsp:sp>
    <dsp:sp modelId="{D1280302-03A4-4DCC-B780-D79795DC0B50}">
      <dsp:nvSpPr>
        <dsp:cNvPr id="0" name=""/>
        <dsp:cNvSpPr/>
      </dsp:nvSpPr>
      <dsp:spPr>
        <a:xfrm>
          <a:off x="9199841" y="1869935"/>
          <a:ext cx="1303154" cy="2481402"/>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631BD-E10A-44D4-A034-4C01F71A3BEF}"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8BD66-C651-4B17-9C8B-E40D0BDECA04}" type="slidenum">
              <a:rPr lang="en-US" smtClean="0"/>
              <a:t>‹#›</a:t>
            </a:fld>
            <a:endParaRPr lang="en-US"/>
          </a:p>
        </p:txBody>
      </p:sp>
    </p:spTree>
    <p:extLst>
      <p:ext uri="{BB962C8B-B14F-4D97-AF65-F5344CB8AC3E}">
        <p14:creationId xmlns:p14="http://schemas.microsoft.com/office/powerpoint/2010/main" val="157513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Objectives: </a:t>
            </a:r>
          </a:p>
          <a:p>
            <a:r>
              <a:rPr lang="en-US" dirty="0"/>
              <a:t>Provide valuable information to lower the learning curve for using OData as an integration strategy for D365 &amp; CRM/XRM/Dataverse</a:t>
            </a:r>
          </a:p>
        </p:txBody>
      </p:sp>
      <p:sp>
        <p:nvSpPr>
          <p:cNvPr id="4" name="Slide Number Placeholder 3"/>
          <p:cNvSpPr>
            <a:spLocks noGrp="1"/>
          </p:cNvSpPr>
          <p:nvPr>
            <p:ph type="sldNum" sz="quarter" idx="5"/>
          </p:nvPr>
        </p:nvSpPr>
        <p:spPr/>
        <p:txBody>
          <a:bodyPr/>
          <a:lstStyle/>
          <a:p>
            <a:fld id="{3CF8BD66-C651-4B17-9C8B-E40D0BDECA04}" type="slidenum">
              <a:rPr lang="en-US" smtClean="0"/>
              <a:t>2</a:t>
            </a:fld>
            <a:endParaRPr lang="en-US"/>
          </a:p>
        </p:txBody>
      </p:sp>
    </p:spTree>
    <p:extLst>
      <p:ext uri="{BB962C8B-B14F-4D97-AF65-F5344CB8AC3E}">
        <p14:creationId xmlns:p14="http://schemas.microsoft.com/office/powerpoint/2010/main" val="189793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F4268-2F51-4989-3343-BC0CDD03D9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45D521-1B70-F3F6-25DE-450CEA0940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7FB193-92D8-4F27-882E-BB3E97199C35}"/>
              </a:ext>
            </a:extLst>
          </p:cNvPr>
          <p:cNvSpPr>
            <a:spLocks noGrp="1"/>
          </p:cNvSpPr>
          <p:nvPr>
            <p:ph type="body" idx="1"/>
          </p:nvPr>
        </p:nvSpPr>
        <p:spPr/>
        <p:txBody>
          <a:bodyPr/>
          <a:lstStyle/>
          <a:p>
            <a:r>
              <a:rPr lang="en-US"/>
              <a:t>https://learn.microsoft.com/en-us/power-apps/developer/data-platform/webapi/quick-start-console-app-csharp</a:t>
            </a:r>
            <a:endParaRPr lang="en-US" dirty="0"/>
          </a:p>
        </p:txBody>
      </p:sp>
      <p:sp>
        <p:nvSpPr>
          <p:cNvPr id="4" name="Slide Number Placeholder 3">
            <a:extLst>
              <a:ext uri="{FF2B5EF4-FFF2-40B4-BE49-F238E27FC236}">
                <a16:creationId xmlns:a16="http://schemas.microsoft.com/office/drawing/2014/main" id="{80E60621-2ABD-E1D0-EF03-2F769A9BCBB3}"/>
              </a:ext>
            </a:extLst>
          </p:cNvPr>
          <p:cNvSpPr>
            <a:spLocks noGrp="1"/>
          </p:cNvSpPr>
          <p:nvPr>
            <p:ph type="sldNum" sz="quarter" idx="5"/>
          </p:nvPr>
        </p:nvSpPr>
        <p:spPr/>
        <p:txBody>
          <a:bodyPr/>
          <a:lstStyle/>
          <a:p>
            <a:fld id="{3CF8BD66-C651-4B17-9C8B-E40D0BDECA04}" type="slidenum">
              <a:rPr lang="en-US" smtClean="0"/>
              <a:t>13</a:t>
            </a:fld>
            <a:endParaRPr lang="en-US"/>
          </a:p>
        </p:txBody>
      </p:sp>
    </p:spTree>
    <p:extLst>
      <p:ext uri="{BB962C8B-B14F-4D97-AF65-F5344CB8AC3E}">
        <p14:creationId xmlns:p14="http://schemas.microsoft.com/office/powerpoint/2010/main" val="14154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solidFill>
                  <a:srgbClr val="D6D6D6"/>
                </a:solidFill>
                <a:effectLst/>
                <a:latin typeface="Segoe Sans"/>
              </a:rPr>
              <a:t>OData (Open Data Protocol) is an open protocol designed to enable the creation and consumption of </a:t>
            </a:r>
            <a:r>
              <a:rPr lang="en-US" b="0" i="0" dirty="0" err="1">
                <a:solidFill>
                  <a:srgbClr val="D6D6D6"/>
                </a:solidFill>
                <a:effectLst/>
                <a:latin typeface="Segoe Sans"/>
              </a:rPr>
              <a:t>queryable</a:t>
            </a:r>
            <a:r>
              <a:rPr lang="en-US" b="0" i="0" dirty="0">
                <a:solidFill>
                  <a:srgbClr val="D6D6D6"/>
                </a:solidFill>
                <a:effectLst/>
                <a:latin typeface="Segoe Sans"/>
              </a:rPr>
              <a:t> and interoperable RESTful APIs in a simple and standard way. It was initiated by Microsoft in 2007 and has since become an ISO/IEC approved, OASIS standard.</a:t>
            </a:r>
          </a:p>
          <a:p>
            <a:pPr algn="l">
              <a:buNone/>
            </a:pPr>
            <a:endParaRPr lang="en-US" b="0" i="0" dirty="0">
              <a:solidFill>
                <a:srgbClr val="D6D6D6"/>
              </a:solidFill>
              <a:effectLst/>
              <a:latin typeface="Segoe Sans"/>
            </a:endParaRPr>
          </a:p>
          <a:p>
            <a:pPr algn="l">
              <a:buNone/>
            </a:pPr>
            <a:r>
              <a:rPr lang="en-US" b="0" i="0" dirty="0">
                <a:solidFill>
                  <a:srgbClr val="D6D6D6"/>
                </a:solidFill>
                <a:effectLst/>
                <a:latin typeface="Segoe Sans"/>
              </a:rPr>
              <a:t>The OData protocol is built on core protocols like HTTP and commonly accepted methodologies like REST for the web. It allows resources identified using Uniform Resource Locators (URLs) and defined in a data model to be published and edited by web clients using simple HTTP messages. This protocol supports the description of data models, editing, and querying of data according to those models.</a:t>
            </a:r>
          </a:p>
          <a:p>
            <a:pPr algn="l">
              <a:buNone/>
            </a:pPr>
            <a:endParaRPr lang="en-US" b="0" i="0" dirty="0">
              <a:solidFill>
                <a:srgbClr val="D6D6D6"/>
              </a:solidFill>
              <a:effectLst/>
              <a:latin typeface="Segoe Sans"/>
            </a:endParaRPr>
          </a:p>
          <a:p>
            <a:pPr algn="l">
              <a:spcBef>
                <a:spcPts val="450"/>
              </a:spcBef>
              <a:spcAft>
                <a:spcPts val="750"/>
              </a:spcAft>
              <a:buNone/>
            </a:pPr>
            <a:r>
              <a:rPr lang="en-US" b="0" i="0" dirty="0">
                <a:solidFill>
                  <a:srgbClr val="D6D6D6"/>
                </a:solidFill>
                <a:effectLst/>
                <a:latin typeface="Segoe Sans"/>
              </a:rPr>
              <a:t>OData follows several key principles to ensure its effectiveness and ease of use</a:t>
            </a:r>
            <a:endParaRPr lang="en-US" dirty="0">
              <a:effectLst/>
            </a:endParaRPr>
          </a:p>
          <a:p>
            <a:pPr algn="l">
              <a:spcAft>
                <a:spcPts val="600"/>
              </a:spcAft>
              <a:buFont typeface="+mj-lt"/>
              <a:buAutoNum type="arabicPeriod"/>
            </a:pPr>
            <a:r>
              <a:rPr lang="en-US" b="0" i="0" dirty="0">
                <a:solidFill>
                  <a:srgbClr val="D6D6D6"/>
                </a:solidFill>
                <a:effectLst/>
                <a:latin typeface="Segoe Sans"/>
              </a:rPr>
              <a:t>Follow REST Principles: Adheres to RESTful architecture, making it easy to integrate with web services.</a:t>
            </a:r>
          </a:p>
          <a:p>
            <a:pPr algn="l">
              <a:spcAft>
                <a:spcPts val="600"/>
              </a:spcAft>
              <a:buFont typeface="+mj-lt"/>
              <a:buAutoNum type="arabicPeriod"/>
            </a:pPr>
            <a:r>
              <a:rPr lang="en-US" b="0" i="0" dirty="0">
                <a:solidFill>
                  <a:srgbClr val="D6D6D6"/>
                </a:solidFill>
                <a:effectLst/>
                <a:latin typeface="Segoe Sans"/>
              </a:rPr>
              <a:t>Keep It Simple: Designed to address common use cases while providing extensibility for more complex scenarios.</a:t>
            </a:r>
          </a:p>
          <a:p>
            <a:pPr algn="l">
              <a:spcAft>
                <a:spcPts val="600"/>
              </a:spcAft>
              <a:buFont typeface="+mj-lt"/>
              <a:buAutoNum type="arabicPeriod"/>
            </a:pPr>
            <a:r>
              <a:rPr lang="en-US" b="0" i="0" dirty="0">
                <a:solidFill>
                  <a:srgbClr val="D6D6D6"/>
                </a:solidFill>
                <a:effectLst/>
                <a:latin typeface="Segoe Sans"/>
              </a:rPr>
              <a:t>Build Incrementally: Allows for the creation of basic, compliant services with additional capabilities added as needed.</a:t>
            </a:r>
          </a:p>
          <a:p>
            <a:pPr algn="l">
              <a:spcAft>
                <a:spcPts val="600"/>
              </a:spcAft>
              <a:buFont typeface="+mj-lt"/>
              <a:buAutoNum type="arabicPeriod"/>
            </a:pPr>
            <a:r>
              <a:rPr lang="en-US" b="0" i="0" dirty="0">
                <a:solidFill>
                  <a:srgbClr val="D6D6D6"/>
                </a:solidFill>
                <a:effectLst/>
                <a:latin typeface="Segoe Sans"/>
              </a:rPr>
              <a:t>Extensibility: Supports extended functionality without breaking clients unaware of those extensions.</a:t>
            </a:r>
          </a:p>
          <a:p>
            <a:pPr algn="l">
              <a:spcAft>
                <a:spcPts val="600"/>
              </a:spcAft>
              <a:buFont typeface="+mj-lt"/>
              <a:buAutoNum type="arabicPeriod"/>
            </a:pPr>
            <a:r>
              <a:rPr lang="en-US" b="0" i="0" dirty="0">
                <a:solidFill>
                  <a:srgbClr val="D6D6D6"/>
                </a:solidFill>
                <a:effectLst/>
                <a:latin typeface="Segoe Sans"/>
              </a:rPr>
              <a:t>Variety of Data Sources: Works with various data sources, not assuming a relational data model.</a:t>
            </a:r>
          </a:p>
          <a:p>
            <a:pPr algn="l">
              <a:buNone/>
            </a:pPr>
            <a:endParaRPr lang="en-US" dirty="0"/>
          </a:p>
          <a:p>
            <a:pPr algn="l">
              <a:buNone/>
            </a:pPr>
            <a:endParaRPr lang="en-US" dirty="0"/>
          </a:p>
        </p:txBody>
      </p:sp>
      <p:sp>
        <p:nvSpPr>
          <p:cNvPr id="4" name="Slide Number Placeholder 3"/>
          <p:cNvSpPr>
            <a:spLocks noGrp="1"/>
          </p:cNvSpPr>
          <p:nvPr>
            <p:ph type="sldNum" sz="quarter" idx="5"/>
          </p:nvPr>
        </p:nvSpPr>
        <p:spPr/>
        <p:txBody>
          <a:bodyPr/>
          <a:lstStyle/>
          <a:p>
            <a:fld id="{3CF8BD66-C651-4B17-9C8B-E40D0BDECA04}" type="slidenum">
              <a:rPr lang="en-US" smtClean="0"/>
              <a:t>3</a:t>
            </a:fld>
            <a:endParaRPr lang="en-US"/>
          </a:p>
        </p:txBody>
      </p:sp>
    </p:spTree>
    <p:extLst>
      <p:ext uri="{BB962C8B-B14F-4D97-AF65-F5344CB8AC3E}">
        <p14:creationId xmlns:p14="http://schemas.microsoft.com/office/powerpoint/2010/main" val="3503674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Bef>
                <a:spcPts val="450"/>
              </a:spcBef>
              <a:spcAft>
                <a:spcPts val="750"/>
              </a:spcAft>
              <a:buNone/>
            </a:pPr>
            <a:r>
              <a:rPr lang="en-US" b="0" i="0" dirty="0">
                <a:solidFill>
                  <a:srgbClr val="D6D6D6"/>
                </a:solidFill>
                <a:effectLst/>
                <a:latin typeface="Segoe Sans"/>
              </a:rPr>
              <a:t>Using OData for data integration offers several advantages</a:t>
            </a:r>
            <a:endParaRPr lang="en-US" dirty="0">
              <a:effectLst/>
            </a:endParaRPr>
          </a:p>
          <a:p>
            <a:pPr algn="l">
              <a:spcAft>
                <a:spcPts val="600"/>
              </a:spcAft>
              <a:buFont typeface="+mj-lt"/>
              <a:buAutoNum type="arabicPeriod"/>
            </a:pPr>
            <a:r>
              <a:rPr lang="en-US" b="0" i="0" dirty="0">
                <a:solidFill>
                  <a:srgbClr val="D6D6D6"/>
                </a:solidFill>
                <a:effectLst/>
                <a:latin typeface="Segoe Sans"/>
              </a:rPr>
              <a:t>Interoperability: Facilitates seamless interaction between different systems and applications, improving semantic interoperability.</a:t>
            </a:r>
          </a:p>
          <a:p>
            <a:pPr algn="l">
              <a:spcAft>
                <a:spcPts val="600"/>
              </a:spcAft>
              <a:buFont typeface="+mj-lt"/>
              <a:buAutoNum type="arabicPeriod"/>
            </a:pPr>
            <a:r>
              <a:rPr lang="en-US" b="0" i="0" dirty="0">
                <a:solidFill>
                  <a:srgbClr val="D6D6D6"/>
                </a:solidFill>
                <a:effectLst/>
                <a:latin typeface="Segoe Sans"/>
              </a:rPr>
              <a:t>Standardization: Provides a uniform way to describe both the data and the data model, making APIs easier to discover and consume.</a:t>
            </a:r>
          </a:p>
          <a:p>
            <a:pPr algn="l">
              <a:spcAft>
                <a:spcPts val="600"/>
              </a:spcAft>
              <a:buFont typeface="+mj-lt"/>
              <a:buAutoNum type="arabicPeriod"/>
            </a:pPr>
            <a:r>
              <a:rPr lang="en-US" b="0" i="0" dirty="0">
                <a:solidFill>
                  <a:srgbClr val="D6D6D6"/>
                </a:solidFill>
                <a:effectLst/>
                <a:latin typeface="Segoe Sans"/>
              </a:rPr>
              <a:t>Efficiency: Accelerates development by reducing the need for custom code connections between systems.</a:t>
            </a:r>
          </a:p>
          <a:p>
            <a:pPr algn="l">
              <a:spcAft>
                <a:spcPts val="600"/>
              </a:spcAft>
              <a:buFont typeface="+mj-lt"/>
              <a:buAutoNum type="arabicPeriod"/>
            </a:pPr>
            <a:r>
              <a:rPr lang="en-US" b="0" i="0" dirty="0">
                <a:solidFill>
                  <a:srgbClr val="D6D6D6"/>
                </a:solidFill>
                <a:effectLst/>
                <a:latin typeface="Segoe Sans"/>
              </a:rPr>
              <a:t>Broad Integration: Enables integration across various products and platforms using the HTTP protocol stack.</a:t>
            </a:r>
          </a:p>
          <a:p>
            <a:pPr algn="l">
              <a:spcAft>
                <a:spcPts val="600"/>
              </a:spcAft>
              <a:buFont typeface="+mj-lt"/>
              <a:buAutoNum type="arabicPeriod"/>
            </a:pPr>
            <a:r>
              <a:rPr lang="en-US" b="0" i="0" dirty="0">
                <a:solidFill>
                  <a:srgbClr val="D6D6D6"/>
                </a:solidFill>
                <a:effectLst/>
                <a:latin typeface="Segoe Sans"/>
              </a:rPr>
              <a:t>Discoverability: Allows data to be shared in a discoverable manner, making it easier for developers to interact with data using RESTful web services.</a:t>
            </a:r>
          </a:p>
          <a:p>
            <a:pPr algn="l">
              <a:spcAft>
                <a:spcPts val="600"/>
              </a:spcAft>
              <a:buFont typeface="+mj-lt"/>
              <a:buAutoNum type="arabicPeriod"/>
            </a:pPr>
            <a:r>
              <a:rPr lang="en-US" b="0" i="0" dirty="0">
                <a:solidFill>
                  <a:srgbClr val="D6D6D6"/>
                </a:solidFill>
                <a:effectLst/>
                <a:latin typeface="Segoe Sans"/>
              </a:rPr>
              <a:t>Tool Support: Many tools and languages readily support OData, simplifying the integration process.</a:t>
            </a:r>
          </a:p>
        </p:txBody>
      </p:sp>
      <p:sp>
        <p:nvSpPr>
          <p:cNvPr id="4" name="Slide Number Placeholder 3"/>
          <p:cNvSpPr>
            <a:spLocks noGrp="1"/>
          </p:cNvSpPr>
          <p:nvPr>
            <p:ph type="sldNum" sz="quarter" idx="5"/>
          </p:nvPr>
        </p:nvSpPr>
        <p:spPr/>
        <p:txBody>
          <a:bodyPr/>
          <a:lstStyle/>
          <a:p>
            <a:fld id="{3CF8BD66-C651-4B17-9C8B-E40D0BDECA04}" type="slidenum">
              <a:rPr lang="en-US" smtClean="0"/>
              <a:t>4</a:t>
            </a:fld>
            <a:endParaRPr lang="en-US"/>
          </a:p>
        </p:txBody>
      </p:sp>
    </p:spTree>
    <p:extLst>
      <p:ext uri="{BB962C8B-B14F-4D97-AF65-F5344CB8AC3E}">
        <p14:creationId xmlns:p14="http://schemas.microsoft.com/office/powerpoint/2010/main" val="388292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https://learn.microsoft.com/en-us/odata/client/getting-started </a:t>
            </a:r>
          </a:p>
        </p:txBody>
      </p:sp>
      <p:sp>
        <p:nvSpPr>
          <p:cNvPr id="4" name="Slide Number Placeholder 3"/>
          <p:cNvSpPr>
            <a:spLocks noGrp="1"/>
          </p:cNvSpPr>
          <p:nvPr>
            <p:ph type="sldNum" sz="quarter" idx="5"/>
          </p:nvPr>
        </p:nvSpPr>
        <p:spPr/>
        <p:txBody>
          <a:bodyPr/>
          <a:lstStyle/>
          <a:p>
            <a:fld id="{3CF8BD66-C651-4B17-9C8B-E40D0BDECA04}" type="slidenum">
              <a:rPr lang="en-US" smtClean="0"/>
              <a:t>5</a:t>
            </a:fld>
            <a:endParaRPr lang="en-US"/>
          </a:p>
        </p:txBody>
      </p:sp>
    </p:spTree>
    <p:extLst>
      <p:ext uri="{BB962C8B-B14F-4D97-AF65-F5344CB8AC3E}">
        <p14:creationId xmlns:p14="http://schemas.microsoft.com/office/powerpoint/2010/main" val="18416517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400"/>
              </a:lnSpc>
              <a:buNone/>
            </a:pPr>
            <a:r>
              <a:rPr lang="en-US" b="0" i="0" dirty="0">
                <a:solidFill>
                  <a:srgbClr val="D6D6D6"/>
                </a:solidFill>
                <a:effectLst/>
                <a:latin typeface="Segoe Sans"/>
              </a:rPr>
              <a:t>OData Endpoints</a:t>
            </a:r>
          </a:p>
          <a:p>
            <a:pPr algn="l">
              <a:spcAft>
                <a:spcPts val="600"/>
              </a:spcAft>
              <a:buFont typeface="Arial" panose="020B0604020202020204" pitchFamily="34" charset="0"/>
              <a:buChar char="•"/>
            </a:pPr>
            <a:r>
              <a:rPr lang="en-US" b="0" i="0" dirty="0">
                <a:solidFill>
                  <a:srgbClr val="D6D6D6"/>
                </a:solidFill>
                <a:effectLst/>
                <a:latin typeface="Segoe Sans"/>
              </a:rPr>
              <a:t>Service Endpoint: The root service endpoint for OData entities is typically formatted as [Your organization's root URL]/data.</a:t>
            </a:r>
          </a:p>
          <a:p>
            <a:pPr algn="l">
              <a:spcAft>
                <a:spcPts val="600"/>
              </a:spcAft>
              <a:buFont typeface="Arial" panose="020B0604020202020204" pitchFamily="34" charset="0"/>
              <a:buChar char="•"/>
            </a:pPr>
            <a:r>
              <a:rPr lang="en-US" b="0" i="0" dirty="0">
                <a:solidFill>
                  <a:srgbClr val="D6D6D6"/>
                </a:solidFill>
                <a:effectLst/>
                <a:latin typeface="Segoe Sans"/>
              </a:rPr>
              <a:t>Entity Collection: Each entity collection can be accessed via URLs like [Your organization's root URL]/data/Customers.</a:t>
            </a:r>
          </a:p>
          <a:p>
            <a:pPr algn="l">
              <a:spcAft>
                <a:spcPts val="600"/>
              </a:spcAft>
              <a:buFont typeface="Arial" panose="020B0604020202020204" pitchFamily="34" charset="0"/>
              <a:buChar char="•"/>
            </a:pPr>
            <a:r>
              <a:rPr lang="en-US" b="0" i="0" dirty="0">
                <a:solidFill>
                  <a:srgbClr val="D6D6D6"/>
                </a:solidFill>
                <a:effectLst/>
                <a:latin typeface="Segoe Sans"/>
              </a:rPr>
              <a:t>Single Entity: Individual entities within a collection are accessed using keys, e.g., [Your organization's root URL]/data/Customers('key').</a:t>
            </a:r>
          </a:p>
          <a:p>
            <a:pPr algn="l">
              <a:spcAft>
                <a:spcPts val="600"/>
              </a:spcAft>
              <a:buFont typeface="Arial" panose="020B0604020202020204" pitchFamily="34" charset="0"/>
              <a:buChar char="•"/>
            </a:pPr>
            <a:r>
              <a:rPr lang="en-US" b="0" i="0" dirty="0">
                <a:solidFill>
                  <a:srgbClr val="D6D6D6"/>
                </a:solidFill>
                <a:effectLst/>
                <a:latin typeface="Segoe Sans"/>
              </a:rPr>
              <a:t>Navigation Properties: Relationships between entities can be navigated using URLs, e.g., [Your organization's root URL]/data/Customers('key')/Reservations.</a:t>
            </a:r>
          </a:p>
          <a:p>
            <a:pPr algn="l">
              <a:spcAft>
                <a:spcPts val="600"/>
              </a:spcAft>
              <a:buFont typeface="Arial" panose="020B0604020202020204" pitchFamily="34" charset="0"/>
              <a:buChar char="•"/>
            </a:pPr>
            <a:r>
              <a:rPr lang="en-US" b="0" i="0" dirty="0">
                <a:solidFill>
                  <a:srgbClr val="D6D6D6"/>
                </a:solidFill>
                <a:effectLst/>
                <a:latin typeface="Segoe Sans"/>
              </a:rPr>
              <a:t>Properties: Specific properties of entities can be accessed directly, e.g., [Your organization's root URL]/data/Customers('key')/FirstName.</a:t>
            </a:r>
          </a:p>
          <a:p>
            <a:endParaRPr lang="en-US" dirty="0"/>
          </a:p>
        </p:txBody>
      </p:sp>
      <p:sp>
        <p:nvSpPr>
          <p:cNvPr id="4" name="Slide Number Placeholder 3"/>
          <p:cNvSpPr>
            <a:spLocks noGrp="1"/>
          </p:cNvSpPr>
          <p:nvPr>
            <p:ph type="sldNum" sz="quarter" idx="5"/>
          </p:nvPr>
        </p:nvSpPr>
        <p:spPr/>
        <p:txBody>
          <a:bodyPr/>
          <a:lstStyle/>
          <a:p>
            <a:fld id="{3CF8BD66-C651-4B17-9C8B-E40D0BDECA04}" type="slidenum">
              <a:rPr lang="en-US" smtClean="0"/>
              <a:t>6</a:t>
            </a:fld>
            <a:endParaRPr lang="en-US"/>
          </a:p>
        </p:txBody>
      </p:sp>
    </p:spTree>
    <p:extLst>
      <p:ext uri="{BB962C8B-B14F-4D97-AF65-F5344CB8AC3E}">
        <p14:creationId xmlns:p14="http://schemas.microsoft.com/office/powerpoint/2010/main" val="19458783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AB6BA4-871D-FC4A-9BA2-BA04E69395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3BDB0B-6CAC-99EB-6335-C25AA2ED3B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C43022-4378-DFF0-79D6-0D72C21BB58A}"/>
              </a:ext>
            </a:extLst>
          </p:cNvPr>
          <p:cNvSpPr>
            <a:spLocks noGrp="1"/>
          </p:cNvSpPr>
          <p:nvPr>
            <p:ph type="body" idx="1"/>
          </p:nvPr>
        </p:nvSpPr>
        <p:spPr/>
        <p:txBody>
          <a:bodyPr/>
          <a:lstStyle/>
          <a:p>
            <a:pPr algn="l">
              <a:lnSpc>
                <a:spcPts val="2400"/>
              </a:lnSpc>
              <a:buNone/>
            </a:pPr>
            <a:r>
              <a:rPr lang="en-US" b="0" i="0" dirty="0">
                <a:solidFill>
                  <a:srgbClr val="D6D6D6"/>
                </a:solidFill>
                <a:effectLst/>
                <a:latin typeface="Segoe Sans"/>
              </a:rPr>
              <a:t>OData Endpoints</a:t>
            </a:r>
          </a:p>
          <a:p>
            <a:pPr algn="l">
              <a:spcAft>
                <a:spcPts val="600"/>
              </a:spcAft>
              <a:buFont typeface="Arial" panose="020B0604020202020204" pitchFamily="34" charset="0"/>
              <a:buChar char="•"/>
            </a:pPr>
            <a:r>
              <a:rPr lang="en-US" b="0" i="0" dirty="0">
                <a:solidFill>
                  <a:srgbClr val="D6D6D6"/>
                </a:solidFill>
                <a:effectLst/>
                <a:latin typeface="Segoe Sans"/>
              </a:rPr>
              <a:t>Service Endpoint: The root service endpoint for OData entities is typically formatted as [Your organization's root URL]/data.</a:t>
            </a:r>
          </a:p>
          <a:p>
            <a:pPr algn="l">
              <a:spcAft>
                <a:spcPts val="600"/>
              </a:spcAft>
              <a:buFont typeface="Arial" panose="020B0604020202020204" pitchFamily="34" charset="0"/>
              <a:buChar char="•"/>
            </a:pPr>
            <a:r>
              <a:rPr lang="en-US" b="0" i="0" dirty="0">
                <a:solidFill>
                  <a:srgbClr val="D6D6D6"/>
                </a:solidFill>
                <a:effectLst/>
                <a:latin typeface="Segoe Sans"/>
              </a:rPr>
              <a:t>Entity Collection: Each entity collection can be accessed via URLs like [Your organization's root URL]/data/Customers.</a:t>
            </a:r>
          </a:p>
          <a:p>
            <a:pPr algn="l">
              <a:spcAft>
                <a:spcPts val="600"/>
              </a:spcAft>
              <a:buFont typeface="Arial" panose="020B0604020202020204" pitchFamily="34" charset="0"/>
              <a:buChar char="•"/>
            </a:pPr>
            <a:r>
              <a:rPr lang="en-US" b="0" i="0" dirty="0">
                <a:solidFill>
                  <a:srgbClr val="D6D6D6"/>
                </a:solidFill>
                <a:effectLst/>
                <a:latin typeface="Segoe Sans"/>
              </a:rPr>
              <a:t>Single Entity: Individual entities within a collection are accessed using keys, e.g., [Your organization's root URL]/data/Customers('key').</a:t>
            </a:r>
          </a:p>
          <a:p>
            <a:pPr algn="l">
              <a:spcAft>
                <a:spcPts val="600"/>
              </a:spcAft>
              <a:buFont typeface="Arial" panose="020B0604020202020204" pitchFamily="34" charset="0"/>
              <a:buChar char="•"/>
            </a:pPr>
            <a:r>
              <a:rPr lang="en-US" b="0" i="0" dirty="0">
                <a:solidFill>
                  <a:srgbClr val="D6D6D6"/>
                </a:solidFill>
                <a:effectLst/>
                <a:latin typeface="Segoe Sans"/>
              </a:rPr>
              <a:t>Navigation Properties: Relationships between entities can be navigated using URLs, e.g., [Your organization's root URL]/data/Customers('key')/Reservations.</a:t>
            </a:r>
          </a:p>
          <a:p>
            <a:pPr algn="l">
              <a:spcAft>
                <a:spcPts val="600"/>
              </a:spcAft>
              <a:buFont typeface="Arial" panose="020B0604020202020204" pitchFamily="34" charset="0"/>
              <a:buChar char="•"/>
            </a:pPr>
            <a:r>
              <a:rPr lang="en-US" b="0" i="0" dirty="0">
                <a:solidFill>
                  <a:srgbClr val="D6D6D6"/>
                </a:solidFill>
                <a:effectLst/>
                <a:latin typeface="Segoe Sans"/>
              </a:rPr>
              <a:t>Properties: Specific properties of entities can be accessed directly, e.g., [Your organization's root URL]/data/Customers('key')/FirstName.</a:t>
            </a:r>
          </a:p>
          <a:p>
            <a:endParaRPr lang="en-US" dirty="0"/>
          </a:p>
        </p:txBody>
      </p:sp>
      <p:sp>
        <p:nvSpPr>
          <p:cNvPr id="4" name="Slide Number Placeholder 3">
            <a:extLst>
              <a:ext uri="{FF2B5EF4-FFF2-40B4-BE49-F238E27FC236}">
                <a16:creationId xmlns:a16="http://schemas.microsoft.com/office/drawing/2014/main" id="{726E8DB5-8EA3-AA29-3EF0-DA4C1144D954}"/>
              </a:ext>
            </a:extLst>
          </p:cNvPr>
          <p:cNvSpPr>
            <a:spLocks noGrp="1"/>
          </p:cNvSpPr>
          <p:nvPr>
            <p:ph type="sldNum" sz="quarter" idx="5"/>
          </p:nvPr>
        </p:nvSpPr>
        <p:spPr/>
        <p:txBody>
          <a:bodyPr/>
          <a:lstStyle/>
          <a:p>
            <a:fld id="{3CF8BD66-C651-4B17-9C8B-E40D0BDECA04}" type="slidenum">
              <a:rPr lang="en-US" smtClean="0"/>
              <a:t>7</a:t>
            </a:fld>
            <a:endParaRPr lang="en-US"/>
          </a:p>
        </p:txBody>
      </p:sp>
    </p:spTree>
    <p:extLst>
      <p:ext uri="{BB962C8B-B14F-4D97-AF65-F5344CB8AC3E}">
        <p14:creationId xmlns:p14="http://schemas.microsoft.com/office/powerpoint/2010/main" val="18976557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1628F-1102-4762-F17E-798F10F6D2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8DCA8E-B740-575A-26BD-9907E7EDF2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F42BBF-431C-A06A-FE37-20FABAEE8990}"/>
              </a:ext>
            </a:extLst>
          </p:cNvPr>
          <p:cNvSpPr>
            <a:spLocks noGrp="1"/>
          </p:cNvSpPr>
          <p:nvPr>
            <p:ph type="body" idx="1"/>
          </p:nvPr>
        </p:nvSpPr>
        <p:spPr/>
        <p:txBody>
          <a:bodyPr/>
          <a:lstStyle/>
          <a:p>
            <a:r>
              <a:rPr lang="en-US" dirty="0"/>
              <a:t>https://learn.microsoft.com/en-us/dynamics365/fin-ops-core/dev-itpro/data-entities/odata</a:t>
            </a:r>
          </a:p>
        </p:txBody>
      </p:sp>
      <p:sp>
        <p:nvSpPr>
          <p:cNvPr id="4" name="Slide Number Placeholder 3">
            <a:extLst>
              <a:ext uri="{FF2B5EF4-FFF2-40B4-BE49-F238E27FC236}">
                <a16:creationId xmlns:a16="http://schemas.microsoft.com/office/drawing/2014/main" id="{4ED45C97-02E6-03C8-9895-FE1949E07BE4}"/>
              </a:ext>
            </a:extLst>
          </p:cNvPr>
          <p:cNvSpPr>
            <a:spLocks noGrp="1"/>
          </p:cNvSpPr>
          <p:nvPr>
            <p:ph type="sldNum" sz="quarter" idx="5"/>
          </p:nvPr>
        </p:nvSpPr>
        <p:spPr/>
        <p:txBody>
          <a:bodyPr/>
          <a:lstStyle/>
          <a:p>
            <a:fld id="{3CF8BD66-C651-4B17-9C8B-E40D0BDECA04}" type="slidenum">
              <a:rPr lang="en-US" smtClean="0"/>
              <a:t>9</a:t>
            </a:fld>
            <a:endParaRPr lang="en-US"/>
          </a:p>
        </p:txBody>
      </p:sp>
    </p:spTree>
    <p:extLst>
      <p:ext uri="{BB962C8B-B14F-4D97-AF65-F5344CB8AC3E}">
        <p14:creationId xmlns:p14="http://schemas.microsoft.com/office/powerpoint/2010/main" val="4000019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600"/>
              </a:spcAft>
              <a:buFont typeface="Arial" panose="020B0604020202020204" pitchFamily="34" charset="0"/>
              <a:buChar char="•"/>
            </a:pPr>
            <a:r>
              <a:rPr lang="en-US" b="0" i="0" dirty="0">
                <a:solidFill>
                  <a:srgbClr val="D6D6D6"/>
                </a:solidFill>
                <a:effectLst/>
                <a:latin typeface="Segoe Sans"/>
              </a:rPr>
              <a:t>Service Endpoint: The root service endpoint for OData entities in Dataverse is typically formatted as [Organization URI]/</a:t>
            </a:r>
            <a:r>
              <a:rPr lang="en-US" b="0" i="0" dirty="0" err="1">
                <a:solidFill>
                  <a:srgbClr val="D6D6D6"/>
                </a:solidFill>
                <a:effectLst/>
                <a:latin typeface="Segoe Sans"/>
              </a:rPr>
              <a:t>api</a:t>
            </a:r>
            <a:r>
              <a:rPr lang="en-US" b="0" i="0" dirty="0">
                <a:solidFill>
                  <a:srgbClr val="D6D6D6"/>
                </a:solidFill>
                <a:effectLst/>
                <a:latin typeface="Segoe Sans"/>
              </a:rPr>
              <a:t>/data/v9.2.</a:t>
            </a:r>
          </a:p>
          <a:p>
            <a:pPr algn="l">
              <a:spcAft>
                <a:spcPts val="600"/>
              </a:spcAft>
              <a:buFont typeface="Arial" panose="020B0604020202020204" pitchFamily="34" charset="0"/>
              <a:buChar char="•"/>
            </a:pPr>
            <a:r>
              <a:rPr lang="en-US" b="0" i="0" dirty="0" err="1">
                <a:solidFill>
                  <a:srgbClr val="D6D6D6"/>
                </a:solidFill>
                <a:effectLst/>
                <a:latin typeface="Segoe Sans"/>
              </a:rPr>
              <a:t>EntitySet</a:t>
            </a:r>
            <a:r>
              <a:rPr lang="en-US" b="0" i="0" dirty="0">
                <a:solidFill>
                  <a:srgbClr val="D6D6D6"/>
                </a:solidFill>
                <a:effectLst/>
                <a:latin typeface="Segoe Sans"/>
              </a:rPr>
              <a:t> Resources: Entity collections can be accessed via URLs like [Organization URI]/</a:t>
            </a:r>
            <a:r>
              <a:rPr lang="en-US" b="0" i="0" dirty="0" err="1">
                <a:solidFill>
                  <a:srgbClr val="D6D6D6"/>
                </a:solidFill>
                <a:effectLst/>
                <a:latin typeface="Segoe Sans"/>
              </a:rPr>
              <a:t>api</a:t>
            </a:r>
            <a:r>
              <a:rPr lang="en-US" b="0" i="0" dirty="0">
                <a:solidFill>
                  <a:srgbClr val="D6D6D6"/>
                </a:solidFill>
                <a:effectLst/>
                <a:latin typeface="Segoe Sans"/>
              </a:rPr>
              <a:t>/data/v9.2/accounts.</a:t>
            </a:r>
          </a:p>
          <a:p>
            <a:pPr algn="l">
              <a:spcAft>
                <a:spcPts val="600"/>
              </a:spcAft>
              <a:buFont typeface="Arial" panose="020B0604020202020204" pitchFamily="34" charset="0"/>
              <a:buChar char="•"/>
            </a:pPr>
            <a:r>
              <a:rPr lang="en-US" b="0" i="0" dirty="0">
                <a:solidFill>
                  <a:srgbClr val="D6D6D6"/>
                </a:solidFill>
                <a:effectLst/>
                <a:latin typeface="Segoe Sans"/>
              </a:rPr>
              <a:t>Filtered Collections: You can query collections represented by navigation properties, e.g., [Organization URI]/</a:t>
            </a:r>
            <a:r>
              <a:rPr lang="en-US" b="0" i="0" dirty="0" err="1">
                <a:solidFill>
                  <a:srgbClr val="D6D6D6"/>
                </a:solidFill>
                <a:effectLst/>
                <a:latin typeface="Segoe Sans"/>
              </a:rPr>
              <a:t>api</a:t>
            </a:r>
            <a:r>
              <a:rPr lang="en-US" b="0" i="0" dirty="0">
                <a:solidFill>
                  <a:srgbClr val="D6D6D6"/>
                </a:solidFill>
                <a:effectLst/>
                <a:latin typeface="Segoe Sans"/>
              </a:rPr>
              <a:t>/data/v9.2/</a:t>
            </a:r>
            <a:r>
              <a:rPr lang="en-US" b="0" i="0" dirty="0" err="1">
                <a:solidFill>
                  <a:srgbClr val="D6D6D6"/>
                </a:solidFill>
                <a:effectLst/>
                <a:latin typeface="Segoe Sans"/>
              </a:rPr>
              <a:t>systemusers</a:t>
            </a:r>
            <a:r>
              <a:rPr lang="en-US" b="0" i="0" dirty="0">
                <a:solidFill>
                  <a:srgbClr val="D6D6D6"/>
                </a:solidFill>
                <a:effectLst/>
                <a:latin typeface="Segoe Sans"/>
              </a:rPr>
              <a:t>(&lt;</a:t>
            </a:r>
            <a:r>
              <a:rPr lang="en-US" b="0" i="0" dirty="0" err="1">
                <a:solidFill>
                  <a:srgbClr val="D6D6D6"/>
                </a:solidFill>
                <a:effectLst/>
                <a:latin typeface="Segoe Sans"/>
              </a:rPr>
              <a:t>systemuserid</a:t>
            </a:r>
            <a:r>
              <a:rPr lang="en-US" b="0" i="0" dirty="0">
                <a:solidFill>
                  <a:srgbClr val="D6D6D6"/>
                </a:solidFill>
                <a:effectLst/>
                <a:latin typeface="Segoe Sans"/>
              </a:rPr>
              <a:t>&gt;)/</a:t>
            </a:r>
            <a:r>
              <a:rPr lang="en-US" b="0" i="0" dirty="0" err="1">
                <a:solidFill>
                  <a:srgbClr val="D6D6D6"/>
                </a:solidFill>
                <a:effectLst/>
                <a:latin typeface="Segoe Sans"/>
              </a:rPr>
              <a:t>user_accounts</a:t>
            </a:r>
            <a:r>
              <a:rPr lang="en-US" b="0" i="0" dirty="0">
                <a:solidFill>
                  <a:srgbClr val="D6D6D6"/>
                </a:solidFill>
                <a:effectLst/>
                <a:latin typeface="Segoe Sans"/>
              </a:rPr>
              <a:t>?$select=name.</a:t>
            </a:r>
          </a:p>
          <a:p>
            <a:pPr algn="l">
              <a:spcAft>
                <a:spcPts val="600"/>
              </a:spcAft>
              <a:buFont typeface="Arial" panose="020B0604020202020204" pitchFamily="34" charset="0"/>
              <a:buChar char="•"/>
            </a:pPr>
            <a:r>
              <a:rPr lang="en-US" b="0" i="0" dirty="0">
                <a:solidFill>
                  <a:srgbClr val="D6D6D6"/>
                </a:solidFill>
                <a:effectLst/>
                <a:latin typeface="Segoe Sans"/>
              </a:rPr>
              <a:t>Functions and Actions: Named operations via functions or actions are supported, allowing for complex data manipulations.</a:t>
            </a:r>
          </a:p>
          <a:p>
            <a:endParaRPr lang="en-US" dirty="0"/>
          </a:p>
        </p:txBody>
      </p:sp>
      <p:sp>
        <p:nvSpPr>
          <p:cNvPr id="4" name="Slide Number Placeholder 3"/>
          <p:cNvSpPr>
            <a:spLocks noGrp="1"/>
          </p:cNvSpPr>
          <p:nvPr>
            <p:ph type="sldNum" sz="quarter" idx="5"/>
          </p:nvPr>
        </p:nvSpPr>
        <p:spPr/>
        <p:txBody>
          <a:bodyPr/>
          <a:lstStyle/>
          <a:p>
            <a:fld id="{3CF8BD66-C651-4B17-9C8B-E40D0BDECA04}" type="slidenum">
              <a:rPr lang="en-US" smtClean="0"/>
              <a:t>10</a:t>
            </a:fld>
            <a:endParaRPr lang="en-US"/>
          </a:p>
        </p:txBody>
      </p:sp>
    </p:spTree>
    <p:extLst>
      <p:ext uri="{BB962C8B-B14F-4D97-AF65-F5344CB8AC3E}">
        <p14:creationId xmlns:p14="http://schemas.microsoft.com/office/powerpoint/2010/main" val="2941308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8BD66-C651-4B17-9C8B-E40D0BDECA04}" type="slidenum">
              <a:rPr lang="en-US" smtClean="0"/>
              <a:t>11</a:t>
            </a:fld>
            <a:endParaRPr lang="en-US"/>
          </a:p>
        </p:txBody>
      </p:sp>
    </p:spTree>
    <p:extLst>
      <p:ext uri="{BB962C8B-B14F-4D97-AF65-F5344CB8AC3E}">
        <p14:creationId xmlns:p14="http://schemas.microsoft.com/office/powerpoint/2010/main" val="1068824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D8BE-5897-4B0F-A229-8274E2D13F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3D769-9DC8-4D41-90E3-6F5C1AEF12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05A7F4-60F8-4986-BE32-309403D0CD54}"/>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5" name="Footer Placeholder 4">
            <a:extLst>
              <a:ext uri="{FF2B5EF4-FFF2-40B4-BE49-F238E27FC236}">
                <a16:creationId xmlns:a16="http://schemas.microsoft.com/office/drawing/2014/main" id="{7B611992-C44B-4B56-9EB5-DBEF475397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AE38FE-2AD9-4ACA-B189-9869916D8AE2}"/>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1385267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B734-CCF4-4F1C-8BEB-AE07809A6C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94BECD-8BF3-4CB6-B8A2-9C3D7DDD83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77E7E-D613-46BC-93E6-F8EC5B54F09A}"/>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5" name="Footer Placeholder 4">
            <a:extLst>
              <a:ext uri="{FF2B5EF4-FFF2-40B4-BE49-F238E27FC236}">
                <a16:creationId xmlns:a16="http://schemas.microsoft.com/office/drawing/2014/main" id="{D624CC3E-97A6-477E-BA3C-CF65D7A8E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60508-49A9-4BF6-8895-5D4B52AF3403}"/>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1924081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649EC-EDD3-44F3-AE16-81A71AA255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E81C86-D38C-4E62-B249-520EEDE05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8F008D-3FE4-4124-A02F-B574E9B951DA}"/>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5" name="Footer Placeholder 4">
            <a:extLst>
              <a:ext uri="{FF2B5EF4-FFF2-40B4-BE49-F238E27FC236}">
                <a16:creationId xmlns:a16="http://schemas.microsoft.com/office/drawing/2014/main" id="{8328C715-FA79-4AF9-A1ED-132630FE2F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5DE0F-60CD-4645-8FCD-7FAEE9150E05}"/>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3429364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9F83-D3E5-46DA-A7AD-464412E9C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EDA4B2-A863-49ED-BBD6-BF2C7D39B4C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53501A-25FF-4004-ABE0-5D1602425168}"/>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5" name="Footer Placeholder 4">
            <a:extLst>
              <a:ext uri="{FF2B5EF4-FFF2-40B4-BE49-F238E27FC236}">
                <a16:creationId xmlns:a16="http://schemas.microsoft.com/office/drawing/2014/main" id="{8DD9854D-0655-4A4D-8C26-FDAAF7E134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81B0C1-6EF8-4C39-8470-CF0C3BF470CA}"/>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1123160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DBFB-E9C0-4C89-AEC5-61F25657B2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EE277A-604C-4266-9B86-C3ADDD78FF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36AD09-C4EF-4744-BA44-CD8868CEA847}"/>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5" name="Footer Placeholder 4">
            <a:extLst>
              <a:ext uri="{FF2B5EF4-FFF2-40B4-BE49-F238E27FC236}">
                <a16:creationId xmlns:a16="http://schemas.microsoft.com/office/drawing/2014/main" id="{E6A8B5DC-DBFB-4339-AEE4-A3BF2D9B31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D0F26D-06CB-4D02-9E3E-D94F788152B3}"/>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3928444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16971-E1B0-439F-A084-9601A1989C1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E1FAA3-70A1-41CE-83A8-9CF6AC573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0EF7E0-FD5E-4172-B79C-00397449BB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7DDBCD-AAB2-451E-B8E9-F9F1570F6C32}"/>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6" name="Footer Placeholder 5">
            <a:extLst>
              <a:ext uri="{FF2B5EF4-FFF2-40B4-BE49-F238E27FC236}">
                <a16:creationId xmlns:a16="http://schemas.microsoft.com/office/drawing/2014/main" id="{A3A7619B-CE2D-4B97-98EC-AC11740346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BFC430-2FD0-4E68-98CD-AE9832AE45DA}"/>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444338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CD4E8-77F9-4C77-8A7F-B80CF96455F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D5D54E6-B841-47AE-8FF3-636C1FA40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B7891C8-2A67-4941-8559-58153161F5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DDB6C5-69CC-4959-AAEC-C6E72EDC3F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27E4EF-BAC6-4470-8419-1A50DD61AD6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DB2C169-E58A-45E6-891C-71E0C80AD81F}"/>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8" name="Footer Placeholder 7">
            <a:extLst>
              <a:ext uri="{FF2B5EF4-FFF2-40B4-BE49-F238E27FC236}">
                <a16:creationId xmlns:a16="http://schemas.microsoft.com/office/drawing/2014/main" id="{F2C6B45F-A5E7-4B67-ADB0-AC60BE501AA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6BD809-D964-4252-AAA7-E6DAE92DD759}"/>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2999765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A5100-2CDF-4B6B-8B41-6CCA913774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E3ED56-9260-403D-A604-7B5AD9FC94D5}"/>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4" name="Footer Placeholder 3">
            <a:extLst>
              <a:ext uri="{FF2B5EF4-FFF2-40B4-BE49-F238E27FC236}">
                <a16:creationId xmlns:a16="http://schemas.microsoft.com/office/drawing/2014/main" id="{33D85DB0-852D-4FC4-A41F-6E03E92C1D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AE6987-86A7-4E1B-989D-3F142ADC3B37}"/>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78800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6AB4F2-8DFE-41E1-A630-BA5D5B07FA4E}"/>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3" name="Footer Placeholder 2">
            <a:extLst>
              <a:ext uri="{FF2B5EF4-FFF2-40B4-BE49-F238E27FC236}">
                <a16:creationId xmlns:a16="http://schemas.microsoft.com/office/drawing/2014/main" id="{F02E009A-0708-45B0-B1E8-2102F15206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610214-1110-4A51-AE91-449448764DF4}"/>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319454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6C33-7767-4916-9E70-87518691E6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7B21B4-94B0-449D-9A65-CB9819D9C4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FE92E7-AB16-475B-8825-BB26B6DAF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18E971-32B6-4698-B198-980366D8E8AA}"/>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6" name="Footer Placeholder 5">
            <a:extLst>
              <a:ext uri="{FF2B5EF4-FFF2-40B4-BE49-F238E27FC236}">
                <a16:creationId xmlns:a16="http://schemas.microsoft.com/office/drawing/2014/main" id="{E6F8FAC9-2C4F-42E5-97E0-0FF34616D8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44941E-5703-44CC-9559-EA5E339CC799}"/>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388929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3AEA-3F2C-42BC-BDA3-55F9E0283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C916080-C196-4ABA-BE55-B9008A71BD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A9BFABC-1B8A-4929-BEE0-7D516F2DBE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4CBD6-C436-41BC-AA32-7E4972C52BBA}"/>
              </a:ext>
            </a:extLst>
          </p:cNvPr>
          <p:cNvSpPr>
            <a:spLocks noGrp="1"/>
          </p:cNvSpPr>
          <p:nvPr>
            <p:ph type="dt" sz="half" idx="10"/>
          </p:nvPr>
        </p:nvSpPr>
        <p:spPr/>
        <p:txBody>
          <a:bodyPr/>
          <a:lstStyle/>
          <a:p>
            <a:fld id="{A80083F0-2811-4D33-98AD-D93DB90A2738}" type="datetimeFigureOut">
              <a:rPr lang="en-US" smtClean="0"/>
              <a:t>5/13/2025</a:t>
            </a:fld>
            <a:endParaRPr lang="en-US"/>
          </a:p>
        </p:txBody>
      </p:sp>
      <p:sp>
        <p:nvSpPr>
          <p:cNvPr id="6" name="Footer Placeholder 5">
            <a:extLst>
              <a:ext uri="{FF2B5EF4-FFF2-40B4-BE49-F238E27FC236}">
                <a16:creationId xmlns:a16="http://schemas.microsoft.com/office/drawing/2014/main" id="{18B0B14A-4299-4A26-B21B-9123173A81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0B0E7-C71A-4BD5-9B35-70385436E85F}"/>
              </a:ext>
            </a:extLst>
          </p:cNvPr>
          <p:cNvSpPr>
            <a:spLocks noGrp="1"/>
          </p:cNvSpPr>
          <p:nvPr>
            <p:ph type="sldNum" sz="quarter" idx="12"/>
          </p:nvPr>
        </p:nvSpPr>
        <p:spPr/>
        <p:txBody>
          <a:bodyPr/>
          <a:lstStyle/>
          <a:p>
            <a:fld id="{5563796D-3F66-4A7A-AFD4-2121C3699CF5}" type="slidenum">
              <a:rPr lang="en-US" smtClean="0"/>
              <a:t>‹#›</a:t>
            </a:fld>
            <a:endParaRPr lang="en-US"/>
          </a:p>
        </p:txBody>
      </p:sp>
    </p:spTree>
    <p:extLst>
      <p:ext uri="{BB962C8B-B14F-4D97-AF65-F5344CB8AC3E}">
        <p14:creationId xmlns:p14="http://schemas.microsoft.com/office/powerpoint/2010/main" val="2929275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6CBF543-5E55-4967-89B4-551866A47C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731409-BE10-4C3B-9640-328086D50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8D597-668D-4E20-A857-C006864D97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0083F0-2811-4D33-98AD-D93DB90A2738}" type="datetimeFigureOut">
              <a:rPr lang="en-US" smtClean="0"/>
              <a:t>5/13/2025</a:t>
            </a:fld>
            <a:endParaRPr lang="en-US"/>
          </a:p>
        </p:txBody>
      </p:sp>
      <p:sp>
        <p:nvSpPr>
          <p:cNvPr id="5" name="Footer Placeholder 4">
            <a:extLst>
              <a:ext uri="{FF2B5EF4-FFF2-40B4-BE49-F238E27FC236}">
                <a16:creationId xmlns:a16="http://schemas.microsoft.com/office/drawing/2014/main" id="{29AA33D2-119C-42F2-9F83-0D644555D5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E65A02-78E0-47A0-B54C-039956DBD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63796D-3F66-4A7A-AFD4-2121C3699CF5}" type="slidenum">
              <a:rPr lang="en-US" smtClean="0"/>
              <a:t>‹#›</a:t>
            </a:fld>
            <a:endParaRPr lang="en-US"/>
          </a:p>
        </p:txBody>
      </p:sp>
      <p:pic>
        <p:nvPicPr>
          <p:cNvPr id="7" name="Picture 6" descr="Logo&#10;&#10;Description automatically generated">
            <a:extLst>
              <a:ext uri="{FF2B5EF4-FFF2-40B4-BE49-F238E27FC236}">
                <a16:creationId xmlns:a16="http://schemas.microsoft.com/office/drawing/2014/main" id="{3A805DC0-9B99-4705-9BEB-D9C75E5EFD19}"/>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204723" y="6356350"/>
            <a:ext cx="550350" cy="476884"/>
          </a:xfrm>
          <a:prstGeom prst="rect">
            <a:avLst/>
          </a:prstGeom>
        </p:spPr>
      </p:pic>
    </p:spTree>
    <p:extLst>
      <p:ext uri="{BB962C8B-B14F-4D97-AF65-F5344CB8AC3E}">
        <p14:creationId xmlns:p14="http://schemas.microsoft.com/office/powerpoint/2010/main" val="34662860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o.microsoft.com/fwlink/?linkid=217394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0A494-C8CB-0A68-3BED-CA2D88C1C788}"/>
              </a:ext>
            </a:extLst>
          </p:cNvPr>
          <p:cNvSpPr>
            <a:spLocks noGrp="1"/>
          </p:cNvSpPr>
          <p:nvPr>
            <p:ph type="ctrTitle"/>
          </p:nvPr>
        </p:nvSpPr>
        <p:spPr/>
        <p:txBody>
          <a:bodyPr/>
          <a:lstStyle/>
          <a:p>
            <a:r>
              <a:rPr lang="en-US" dirty="0"/>
              <a:t>Implementing OData Integration</a:t>
            </a:r>
          </a:p>
        </p:txBody>
      </p:sp>
      <p:sp>
        <p:nvSpPr>
          <p:cNvPr id="3" name="Subtitle 2">
            <a:extLst>
              <a:ext uri="{FF2B5EF4-FFF2-40B4-BE49-F238E27FC236}">
                <a16:creationId xmlns:a16="http://schemas.microsoft.com/office/drawing/2014/main" id="{E3776A4F-7E64-60F8-9671-8A52F770FA08}"/>
              </a:ext>
            </a:extLst>
          </p:cNvPr>
          <p:cNvSpPr>
            <a:spLocks noGrp="1"/>
          </p:cNvSpPr>
          <p:nvPr>
            <p:ph type="subTitle" idx="1"/>
          </p:nvPr>
        </p:nvSpPr>
        <p:spPr/>
        <p:txBody>
          <a:bodyPr/>
          <a:lstStyle/>
          <a:p>
            <a:r>
              <a:rPr lang="en-US" dirty="0"/>
              <a:t>Microsoft Dynamics 365 Finance and Supply Chain Management and Dataverse</a:t>
            </a:r>
          </a:p>
        </p:txBody>
      </p:sp>
    </p:spTree>
    <p:extLst>
      <p:ext uri="{BB962C8B-B14F-4D97-AF65-F5344CB8AC3E}">
        <p14:creationId xmlns:p14="http://schemas.microsoft.com/office/powerpoint/2010/main" val="13727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89C7-08CA-30E9-31ED-4155826907A8}"/>
              </a:ext>
            </a:extLst>
          </p:cNvPr>
          <p:cNvSpPr>
            <a:spLocks noGrp="1"/>
          </p:cNvSpPr>
          <p:nvPr>
            <p:ph type="title"/>
          </p:nvPr>
        </p:nvSpPr>
        <p:spPr>
          <a:xfrm>
            <a:off x="838200" y="365125"/>
            <a:ext cx="10515600" cy="1325563"/>
          </a:xfrm>
        </p:spPr>
        <p:txBody>
          <a:bodyPr anchor="ctr">
            <a:normAutofit/>
          </a:bodyPr>
          <a:lstStyle/>
          <a:p>
            <a:r>
              <a:rPr lang="en-US" dirty="0"/>
              <a:t>OData in Dataverse (XRM Platform)</a:t>
            </a:r>
          </a:p>
        </p:txBody>
      </p:sp>
      <p:graphicFrame>
        <p:nvGraphicFramePr>
          <p:cNvPr id="7" name="Content Placeholder 2">
            <a:extLst>
              <a:ext uri="{FF2B5EF4-FFF2-40B4-BE49-F238E27FC236}">
                <a16:creationId xmlns:a16="http://schemas.microsoft.com/office/drawing/2014/main" id="{A1590697-19AE-7FB0-75B5-F67152204FA3}"/>
              </a:ext>
            </a:extLst>
          </p:cNvPr>
          <p:cNvGraphicFramePr>
            <a:graphicFrameLocks noGrp="1"/>
          </p:cNvGraphicFramePr>
          <p:nvPr>
            <p:ph idx="1"/>
            <p:extLst>
              <p:ext uri="{D42A27DB-BD31-4B8C-83A1-F6EECF244321}">
                <p14:modId xmlns:p14="http://schemas.microsoft.com/office/powerpoint/2010/main" val="8785094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1108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17C5-F028-1134-CB5A-5E3098BC8FA5}"/>
              </a:ext>
            </a:extLst>
          </p:cNvPr>
          <p:cNvSpPr>
            <a:spLocks noGrp="1"/>
          </p:cNvSpPr>
          <p:nvPr>
            <p:ph type="title"/>
          </p:nvPr>
        </p:nvSpPr>
        <p:spPr>
          <a:xfrm>
            <a:off x="838200" y="365125"/>
            <a:ext cx="10515600" cy="1325563"/>
          </a:xfrm>
        </p:spPr>
        <p:txBody>
          <a:bodyPr anchor="ctr">
            <a:normAutofit/>
          </a:bodyPr>
          <a:lstStyle/>
          <a:p>
            <a:r>
              <a:rPr lang="en-US" dirty="0"/>
              <a:t>Dataverse OData Issues</a:t>
            </a:r>
          </a:p>
        </p:txBody>
      </p:sp>
      <p:graphicFrame>
        <p:nvGraphicFramePr>
          <p:cNvPr id="5" name="Content Placeholder 2">
            <a:extLst>
              <a:ext uri="{FF2B5EF4-FFF2-40B4-BE49-F238E27FC236}">
                <a16:creationId xmlns:a16="http://schemas.microsoft.com/office/drawing/2014/main" id="{6391665F-E6B1-1A0B-BDB3-C502CE1AE5E7}"/>
              </a:ext>
            </a:extLst>
          </p:cNvPr>
          <p:cNvGraphicFramePr>
            <a:graphicFrameLocks noGrp="1"/>
          </p:cNvGraphicFramePr>
          <p:nvPr>
            <p:ph idx="1"/>
            <p:extLst>
              <p:ext uri="{D42A27DB-BD31-4B8C-83A1-F6EECF244321}">
                <p14:modId xmlns:p14="http://schemas.microsoft.com/office/powerpoint/2010/main" val="90087056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0111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A654-B6F5-354A-3641-70B129768429}"/>
              </a:ext>
            </a:extLst>
          </p:cNvPr>
          <p:cNvSpPr>
            <a:spLocks noGrp="1"/>
          </p:cNvSpPr>
          <p:nvPr>
            <p:ph type="title"/>
          </p:nvPr>
        </p:nvSpPr>
        <p:spPr/>
        <p:txBody>
          <a:bodyPr/>
          <a:lstStyle/>
          <a:p>
            <a:r>
              <a:rPr lang="en-US" dirty="0"/>
              <a:t>Licensed User Request Limits</a:t>
            </a:r>
          </a:p>
        </p:txBody>
      </p:sp>
      <p:graphicFrame>
        <p:nvGraphicFramePr>
          <p:cNvPr id="4" name="Content Placeholder 3">
            <a:extLst>
              <a:ext uri="{FF2B5EF4-FFF2-40B4-BE49-F238E27FC236}">
                <a16:creationId xmlns:a16="http://schemas.microsoft.com/office/drawing/2014/main" id="{37EA9A56-F8CE-00E0-C05B-4ED5D561E064}"/>
              </a:ext>
            </a:extLst>
          </p:cNvPr>
          <p:cNvGraphicFramePr>
            <a:graphicFrameLocks noGrp="1"/>
          </p:cNvGraphicFramePr>
          <p:nvPr>
            <p:ph idx="1"/>
            <p:extLst>
              <p:ext uri="{D42A27DB-BD31-4B8C-83A1-F6EECF244321}">
                <p14:modId xmlns:p14="http://schemas.microsoft.com/office/powerpoint/2010/main" val="533270692"/>
              </p:ext>
            </p:extLst>
          </p:nvPr>
        </p:nvGraphicFramePr>
        <p:xfrm>
          <a:off x="838200" y="1825625"/>
          <a:ext cx="10515600" cy="40335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1506796584"/>
                    </a:ext>
                  </a:extLst>
                </a:gridCol>
                <a:gridCol w="5257800">
                  <a:extLst>
                    <a:ext uri="{9D8B030D-6E8A-4147-A177-3AD203B41FA5}">
                      <a16:colId xmlns:a16="http://schemas.microsoft.com/office/drawing/2014/main" val="3973314288"/>
                    </a:ext>
                  </a:extLst>
                </a:gridCol>
              </a:tblGrid>
              <a:tr h="370840">
                <a:tc>
                  <a:txBody>
                    <a:bodyPr/>
                    <a:lstStyle/>
                    <a:p>
                      <a:r>
                        <a:rPr lang="en-US" dirty="0"/>
                        <a:t>Products</a:t>
                      </a:r>
                    </a:p>
                  </a:txBody>
                  <a:tcPr/>
                </a:tc>
                <a:tc>
                  <a:txBody>
                    <a:bodyPr/>
                    <a:lstStyle/>
                    <a:p>
                      <a:r>
                        <a:rPr lang="en-US" dirty="0"/>
                        <a:t>Requests per paid license per 24 hours</a:t>
                      </a:r>
                    </a:p>
                  </a:txBody>
                  <a:tcPr/>
                </a:tc>
                <a:extLst>
                  <a:ext uri="{0D108BD9-81ED-4DB2-BD59-A6C34878D82A}">
                    <a16:rowId xmlns:a16="http://schemas.microsoft.com/office/drawing/2014/main" val="320061802"/>
                  </a:ext>
                </a:extLst>
              </a:tr>
              <a:tr h="370840">
                <a:tc>
                  <a:txBody>
                    <a:bodyPr/>
                    <a:lstStyle/>
                    <a:p>
                      <a:pPr algn="l" fontAlgn="t"/>
                      <a:r>
                        <a:rPr lang="en-US" dirty="0">
                          <a:effectLst/>
                        </a:rPr>
                        <a:t>Paid licensed users for Power Platform (excludes Power Apps per App, Power Automate per flow, and Microsoft Copilot Studio) and Dynamics 365 excluding Dynamics 365 Team Member</a:t>
                      </a:r>
                      <a:r>
                        <a:rPr lang="en-US" baseline="30000" dirty="0">
                          <a:effectLst/>
                        </a:rPr>
                        <a:t>1</a:t>
                      </a:r>
                      <a:endParaRPr lang="en-US" dirty="0">
                        <a:effectLst/>
                      </a:endParaRPr>
                    </a:p>
                  </a:txBody>
                  <a:tcPr/>
                </a:tc>
                <a:tc>
                  <a:txBody>
                    <a:bodyPr/>
                    <a:lstStyle/>
                    <a:p>
                      <a:pPr algn="l" fontAlgn="t"/>
                      <a:r>
                        <a:rPr lang="en-US">
                          <a:effectLst/>
                        </a:rPr>
                        <a:t>40,000</a:t>
                      </a:r>
                    </a:p>
                  </a:txBody>
                  <a:tcPr/>
                </a:tc>
                <a:extLst>
                  <a:ext uri="{0D108BD9-81ED-4DB2-BD59-A6C34878D82A}">
                    <a16:rowId xmlns:a16="http://schemas.microsoft.com/office/drawing/2014/main" val="1008443685"/>
                  </a:ext>
                </a:extLst>
              </a:tr>
              <a:tr h="370840">
                <a:tc>
                  <a:txBody>
                    <a:bodyPr/>
                    <a:lstStyle/>
                    <a:p>
                      <a:pPr algn="l" fontAlgn="t"/>
                      <a:r>
                        <a:rPr lang="en-US" u="none" strike="noStrike">
                          <a:solidFill>
                            <a:srgbClr val="75B6E7"/>
                          </a:solidFill>
                          <a:effectLst/>
                          <a:hlinkClick r:id="rId2"/>
                        </a:rPr>
                        <a:t>Power Apps pay-as-you-go plan</a:t>
                      </a:r>
                      <a:r>
                        <a:rPr lang="en-US">
                          <a:effectLst/>
                        </a:rPr>
                        <a:t>, and paid licensed users for Power Apps per app, Microsoft 365 apps with Power Platform access, and Dynamics 365 Team Member</a:t>
                      </a:r>
                      <a:r>
                        <a:rPr lang="en-US" baseline="30000">
                          <a:effectLst/>
                        </a:rPr>
                        <a:t>2</a:t>
                      </a:r>
                      <a:endParaRPr lang="en-US">
                        <a:effectLst/>
                      </a:endParaRPr>
                    </a:p>
                  </a:txBody>
                  <a:tcPr/>
                </a:tc>
                <a:tc>
                  <a:txBody>
                    <a:bodyPr/>
                    <a:lstStyle/>
                    <a:p>
                      <a:pPr algn="l" fontAlgn="t"/>
                      <a:r>
                        <a:rPr lang="en-US">
                          <a:effectLst/>
                        </a:rPr>
                        <a:t>6,000</a:t>
                      </a:r>
                    </a:p>
                  </a:txBody>
                  <a:tcPr/>
                </a:tc>
                <a:extLst>
                  <a:ext uri="{0D108BD9-81ED-4DB2-BD59-A6C34878D82A}">
                    <a16:rowId xmlns:a16="http://schemas.microsoft.com/office/drawing/2014/main" val="1911291495"/>
                  </a:ext>
                </a:extLst>
              </a:tr>
              <a:tr h="370840">
                <a:tc>
                  <a:txBody>
                    <a:bodyPr/>
                    <a:lstStyle/>
                    <a:p>
                      <a:pPr algn="l" fontAlgn="t"/>
                      <a:r>
                        <a:rPr lang="en-US">
                          <a:effectLst/>
                        </a:rPr>
                        <a:t>Power Automate per flow plan</a:t>
                      </a:r>
                      <a:r>
                        <a:rPr lang="en-US" baseline="30000">
                          <a:effectLst/>
                        </a:rPr>
                        <a:t>3</a:t>
                      </a:r>
                      <a:r>
                        <a:rPr lang="en-US">
                          <a:effectLst/>
                        </a:rPr>
                        <a:t>, Microsoft Copilot Studio base offer, and Microsoft Copilot Studio add-on pack</a:t>
                      </a:r>
                      <a:r>
                        <a:rPr lang="en-US" baseline="30000">
                          <a:effectLst/>
                        </a:rPr>
                        <a:t>4</a:t>
                      </a:r>
                      <a:endParaRPr lang="en-US">
                        <a:effectLst/>
                      </a:endParaRPr>
                    </a:p>
                  </a:txBody>
                  <a:tcPr/>
                </a:tc>
                <a:tc>
                  <a:txBody>
                    <a:bodyPr/>
                    <a:lstStyle/>
                    <a:p>
                      <a:pPr algn="l" fontAlgn="t"/>
                      <a:r>
                        <a:rPr lang="en-US">
                          <a:effectLst/>
                        </a:rPr>
                        <a:t>250,000</a:t>
                      </a:r>
                    </a:p>
                  </a:txBody>
                  <a:tcPr/>
                </a:tc>
                <a:extLst>
                  <a:ext uri="{0D108BD9-81ED-4DB2-BD59-A6C34878D82A}">
                    <a16:rowId xmlns:a16="http://schemas.microsoft.com/office/drawing/2014/main" val="2714028494"/>
                  </a:ext>
                </a:extLst>
              </a:tr>
              <a:tr h="370840">
                <a:tc>
                  <a:txBody>
                    <a:bodyPr/>
                    <a:lstStyle/>
                    <a:p>
                      <a:pPr algn="l" fontAlgn="t"/>
                      <a:r>
                        <a:rPr lang="en-US" dirty="0">
                          <a:effectLst/>
                        </a:rPr>
                        <a:t>Paid Power Apps Portals login</a:t>
                      </a:r>
                    </a:p>
                  </a:txBody>
                  <a:tcPr/>
                </a:tc>
                <a:tc>
                  <a:txBody>
                    <a:bodyPr/>
                    <a:lstStyle/>
                    <a:p>
                      <a:pPr algn="l" fontAlgn="t"/>
                      <a:r>
                        <a:rPr lang="en-US" dirty="0">
                          <a:effectLst/>
                        </a:rPr>
                        <a:t>200</a:t>
                      </a:r>
                    </a:p>
                  </a:txBody>
                  <a:tcPr/>
                </a:tc>
                <a:extLst>
                  <a:ext uri="{0D108BD9-81ED-4DB2-BD59-A6C34878D82A}">
                    <a16:rowId xmlns:a16="http://schemas.microsoft.com/office/drawing/2014/main" val="559689746"/>
                  </a:ext>
                </a:extLst>
              </a:tr>
            </a:tbl>
          </a:graphicData>
        </a:graphic>
      </p:graphicFrame>
      <p:sp>
        <p:nvSpPr>
          <p:cNvPr id="5" name="TextBox 4">
            <a:extLst>
              <a:ext uri="{FF2B5EF4-FFF2-40B4-BE49-F238E27FC236}">
                <a16:creationId xmlns:a16="http://schemas.microsoft.com/office/drawing/2014/main" id="{E9848CDD-CEE7-B573-3207-91C5180CEA9D}"/>
              </a:ext>
            </a:extLst>
          </p:cNvPr>
          <p:cNvSpPr txBox="1"/>
          <p:nvPr/>
        </p:nvSpPr>
        <p:spPr>
          <a:xfrm>
            <a:off x="1752600" y="5921892"/>
            <a:ext cx="8887561" cy="369332"/>
          </a:xfrm>
          <a:prstGeom prst="rect">
            <a:avLst/>
          </a:prstGeom>
          <a:noFill/>
        </p:spPr>
        <p:txBody>
          <a:bodyPr wrap="none" rtlCol="0">
            <a:spAutoFit/>
          </a:bodyPr>
          <a:lstStyle/>
          <a:p>
            <a:r>
              <a:rPr lang="en-US" dirty="0"/>
              <a:t>See https://learn.microsoft.com/en-us/power-apps/maker/data-platform/api-limits-overview</a:t>
            </a:r>
          </a:p>
        </p:txBody>
      </p:sp>
    </p:spTree>
    <p:extLst>
      <p:ext uri="{BB962C8B-B14F-4D97-AF65-F5344CB8AC3E}">
        <p14:creationId xmlns:p14="http://schemas.microsoft.com/office/powerpoint/2010/main" val="2420855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9E970-4945-0660-750E-98CBA6204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0DF4C4-488B-5A36-266F-96953F045DA9}"/>
              </a:ext>
            </a:extLst>
          </p:cNvPr>
          <p:cNvSpPr>
            <a:spLocks noGrp="1"/>
          </p:cNvSpPr>
          <p:nvPr>
            <p:ph type="ctrTitle"/>
          </p:nvPr>
        </p:nvSpPr>
        <p:spPr/>
        <p:txBody>
          <a:bodyPr/>
          <a:lstStyle/>
          <a:p>
            <a:r>
              <a:rPr lang="en-US" dirty="0"/>
              <a:t>Show &amp; Tell Dataverse OData</a:t>
            </a:r>
          </a:p>
        </p:txBody>
      </p:sp>
      <p:sp>
        <p:nvSpPr>
          <p:cNvPr id="4" name="Subtitle 3">
            <a:extLst>
              <a:ext uri="{FF2B5EF4-FFF2-40B4-BE49-F238E27FC236}">
                <a16:creationId xmlns:a16="http://schemas.microsoft.com/office/drawing/2014/main" id="{88539FB7-BA77-7599-0861-67F25A86BB59}"/>
              </a:ext>
            </a:extLst>
          </p:cNvPr>
          <p:cNvSpPr>
            <a:spLocks noGrp="1"/>
          </p:cNvSpPr>
          <p:nvPr>
            <p:ph type="subTitle" idx="1"/>
          </p:nvPr>
        </p:nvSpPr>
        <p:spPr/>
        <p:txBody>
          <a:bodyPr/>
          <a:lstStyle/>
          <a:p>
            <a:endParaRPr lang="en-US" dirty="0"/>
          </a:p>
          <a:p>
            <a:r>
              <a:rPr lang="en-US" dirty="0"/>
              <a:t>https://learn.microsoft.com/en-us/power-apps/developer/data-platform/webapi/quick-start-console-app-csharp</a:t>
            </a:r>
          </a:p>
        </p:txBody>
      </p:sp>
    </p:spTree>
    <p:extLst>
      <p:ext uri="{BB962C8B-B14F-4D97-AF65-F5344CB8AC3E}">
        <p14:creationId xmlns:p14="http://schemas.microsoft.com/office/powerpoint/2010/main" val="26879760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1B0AC-25DE-1D70-1882-FCC00E879E96}"/>
              </a:ext>
            </a:extLst>
          </p:cNvPr>
          <p:cNvSpPr>
            <a:spLocks noGrp="1"/>
          </p:cNvSpPr>
          <p:nvPr>
            <p:ph type="title"/>
          </p:nvPr>
        </p:nvSpPr>
        <p:spPr>
          <a:xfrm>
            <a:off x="838200" y="365125"/>
            <a:ext cx="10515600" cy="1325563"/>
          </a:xfrm>
        </p:spPr>
        <p:txBody>
          <a:bodyPr anchor="ctr">
            <a:normAutofit/>
          </a:bodyPr>
          <a:lstStyle/>
          <a:p>
            <a:r>
              <a:rPr lang="en-US" dirty="0"/>
              <a:t>Architecture Considerations</a:t>
            </a:r>
          </a:p>
        </p:txBody>
      </p:sp>
      <p:graphicFrame>
        <p:nvGraphicFramePr>
          <p:cNvPr id="5" name="Content Placeholder 2">
            <a:extLst>
              <a:ext uri="{FF2B5EF4-FFF2-40B4-BE49-F238E27FC236}">
                <a16:creationId xmlns:a16="http://schemas.microsoft.com/office/drawing/2014/main" id="{A9863A8B-E4A8-B8CE-8C61-A52768EA24A0}"/>
              </a:ext>
            </a:extLst>
          </p:cNvPr>
          <p:cNvGraphicFramePr>
            <a:graphicFrameLocks noGrp="1"/>
          </p:cNvGraphicFramePr>
          <p:nvPr>
            <p:ph idx="1"/>
            <p:extLst>
              <p:ext uri="{D42A27DB-BD31-4B8C-83A1-F6EECF244321}">
                <p14:modId xmlns:p14="http://schemas.microsoft.com/office/powerpoint/2010/main" val="18444344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6342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ED60-8A05-DDFD-16D7-1AB8C6C3E947}"/>
              </a:ext>
            </a:extLst>
          </p:cNvPr>
          <p:cNvSpPr>
            <a:spLocks noGrp="1"/>
          </p:cNvSpPr>
          <p:nvPr>
            <p:ph type="title"/>
          </p:nvPr>
        </p:nvSpPr>
        <p:spPr>
          <a:xfrm>
            <a:off x="838200" y="365125"/>
            <a:ext cx="10515600" cy="1325563"/>
          </a:xfrm>
        </p:spPr>
        <p:txBody>
          <a:bodyPr anchor="ctr">
            <a:normAutofit/>
          </a:bodyPr>
          <a:lstStyle/>
          <a:p>
            <a:r>
              <a:rPr lang="en-US" dirty="0"/>
              <a:t>Introduction</a:t>
            </a:r>
          </a:p>
        </p:txBody>
      </p:sp>
      <p:graphicFrame>
        <p:nvGraphicFramePr>
          <p:cNvPr id="5" name="Content Placeholder 2">
            <a:extLst>
              <a:ext uri="{FF2B5EF4-FFF2-40B4-BE49-F238E27FC236}">
                <a16:creationId xmlns:a16="http://schemas.microsoft.com/office/drawing/2014/main" id="{3640068D-67E0-FFC0-4542-EF0F07B17458}"/>
              </a:ext>
            </a:extLst>
          </p:cNvPr>
          <p:cNvGraphicFramePr>
            <a:graphicFrameLocks noGrp="1"/>
          </p:cNvGraphicFramePr>
          <p:nvPr>
            <p:ph idx="1"/>
            <p:extLst>
              <p:ext uri="{D42A27DB-BD31-4B8C-83A1-F6EECF244321}">
                <p14:modId xmlns:p14="http://schemas.microsoft.com/office/powerpoint/2010/main" val="30638016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0128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B284D-BD02-6822-14D3-A63E8062F2BA}"/>
              </a:ext>
            </a:extLst>
          </p:cNvPr>
          <p:cNvSpPr>
            <a:spLocks noGrp="1"/>
          </p:cNvSpPr>
          <p:nvPr>
            <p:ph type="title"/>
          </p:nvPr>
        </p:nvSpPr>
        <p:spPr>
          <a:xfrm>
            <a:off x="838200" y="365125"/>
            <a:ext cx="10515600" cy="1325563"/>
          </a:xfrm>
        </p:spPr>
        <p:txBody>
          <a:bodyPr anchor="ctr">
            <a:normAutofit/>
          </a:bodyPr>
          <a:lstStyle/>
          <a:p>
            <a:r>
              <a:rPr lang="en-US" dirty="0"/>
              <a:t>What is OData?</a:t>
            </a:r>
          </a:p>
        </p:txBody>
      </p:sp>
      <p:graphicFrame>
        <p:nvGraphicFramePr>
          <p:cNvPr id="5" name="Content Placeholder 2">
            <a:extLst>
              <a:ext uri="{FF2B5EF4-FFF2-40B4-BE49-F238E27FC236}">
                <a16:creationId xmlns:a16="http://schemas.microsoft.com/office/drawing/2014/main" id="{2CBA49AF-2893-02DE-30E6-6588E93B20EF}"/>
              </a:ext>
            </a:extLst>
          </p:cNvPr>
          <p:cNvGraphicFramePr>
            <a:graphicFrameLocks noGrp="1"/>
          </p:cNvGraphicFramePr>
          <p:nvPr>
            <p:ph idx="1"/>
            <p:extLst>
              <p:ext uri="{D42A27DB-BD31-4B8C-83A1-F6EECF244321}">
                <p14:modId xmlns:p14="http://schemas.microsoft.com/office/powerpoint/2010/main" val="10089922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0144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569A0-DEC4-B560-C0CD-EA3AB270B276}"/>
              </a:ext>
            </a:extLst>
          </p:cNvPr>
          <p:cNvSpPr>
            <a:spLocks noGrp="1"/>
          </p:cNvSpPr>
          <p:nvPr>
            <p:ph type="title"/>
          </p:nvPr>
        </p:nvSpPr>
        <p:spPr>
          <a:xfrm>
            <a:off x="838200" y="365125"/>
            <a:ext cx="10515600" cy="1325563"/>
          </a:xfrm>
        </p:spPr>
        <p:txBody>
          <a:bodyPr anchor="ctr">
            <a:normAutofit/>
          </a:bodyPr>
          <a:lstStyle/>
          <a:p>
            <a:r>
              <a:rPr lang="en-US" dirty="0"/>
              <a:t>Benefits of Using OData</a:t>
            </a:r>
          </a:p>
        </p:txBody>
      </p:sp>
      <p:graphicFrame>
        <p:nvGraphicFramePr>
          <p:cNvPr id="5" name="Content Placeholder 2">
            <a:extLst>
              <a:ext uri="{FF2B5EF4-FFF2-40B4-BE49-F238E27FC236}">
                <a16:creationId xmlns:a16="http://schemas.microsoft.com/office/drawing/2014/main" id="{66150439-3FAE-1FDE-CF65-C7431FAF21CC}"/>
              </a:ext>
            </a:extLst>
          </p:cNvPr>
          <p:cNvGraphicFramePr>
            <a:graphicFrameLocks noGrp="1"/>
          </p:cNvGraphicFramePr>
          <p:nvPr>
            <p:ph idx="1"/>
            <p:extLst>
              <p:ext uri="{D42A27DB-BD31-4B8C-83A1-F6EECF244321}">
                <p14:modId xmlns:p14="http://schemas.microsoft.com/office/powerpoint/2010/main" val="15343327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92345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C2D8D-23BC-8FD4-72C1-748B740B5C2E}"/>
              </a:ext>
            </a:extLst>
          </p:cNvPr>
          <p:cNvSpPr>
            <a:spLocks noGrp="1"/>
          </p:cNvSpPr>
          <p:nvPr>
            <p:ph type="ctrTitle"/>
          </p:nvPr>
        </p:nvSpPr>
        <p:spPr/>
        <p:txBody>
          <a:bodyPr/>
          <a:lstStyle/>
          <a:p>
            <a:r>
              <a:rPr lang="en-US" dirty="0"/>
              <a:t>Show &amp; Tell MS OData 4</a:t>
            </a:r>
          </a:p>
        </p:txBody>
      </p:sp>
      <p:sp>
        <p:nvSpPr>
          <p:cNvPr id="4" name="Subtitle 3">
            <a:extLst>
              <a:ext uri="{FF2B5EF4-FFF2-40B4-BE49-F238E27FC236}">
                <a16:creationId xmlns:a16="http://schemas.microsoft.com/office/drawing/2014/main" id="{FAACC35F-F1B5-770C-C6A7-89AECD92D20B}"/>
              </a:ext>
            </a:extLst>
          </p:cNvPr>
          <p:cNvSpPr>
            <a:spLocks noGrp="1"/>
          </p:cNvSpPr>
          <p:nvPr>
            <p:ph type="subTitle" idx="1"/>
          </p:nvPr>
        </p:nvSpPr>
        <p:spPr/>
        <p:txBody>
          <a:bodyPr/>
          <a:lstStyle/>
          <a:p>
            <a:r>
              <a:rPr lang="en-US" dirty="0"/>
              <a:t>Trip Pin OData Sample</a:t>
            </a:r>
          </a:p>
          <a:p>
            <a:r>
              <a:rPr lang="en-US" dirty="0"/>
              <a:t>https://learn.microsoft.com/en-us/odata/client/getting-started</a:t>
            </a:r>
          </a:p>
        </p:txBody>
      </p:sp>
    </p:spTree>
    <p:extLst>
      <p:ext uri="{BB962C8B-B14F-4D97-AF65-F5344CB8AC3E}">
        <p14:creationId xmlns:p14="http://schemas.microsoft.com/office/powerpoint/2010/main" val="1119717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9B6B4-F33B-C0ED-A75E-B480E24CF716}"/>
              </a:ext>
            </a:extLst>
          </p:cNvPr>
          <p:cNvSpPr>
            <a:spLocks noGrp="1"/>
          </p:cNvSpPr>
          <p:nvPr>
            <p:ph type="title"/>
          </p:nvPr>
        </p:nvSpPr>
        <p:spPr>
          <a:xfrm>
            <a:off x="838200" y="365125"/>
            <a:ext cx="10515600" cy="1325563"/>
          </a:xfrm>
        </p:spPr>
        <p:txBody>
          <a:bodyPr anchor="ctr">
            <a:normAutofit/>
          </a:bodyPr>
          <a:lstStyle/>
          <a:p>
            <a:r>
              <a:rPr lang="en-US" dirty="0"/>
              <a:t>OData in Microsoft Dynamics 365 F&amp;SCM</a:t>
            </a:r>
          </a:p>
        </p:txBody>
      </p:sp>
      <p:graphicFrame>
        <p:nvGraphicFramePr>
          <p:cNvPr id="5" name="Content Placeholder 2">
            <a:extLst>
              <a:ext uri="{FF2B5EF4-FFF2-40B4-BE49-F238E27FC236}">
                <a16:creationId xmlns:a16="http://schemas.microsoft.com/office/drawing/2014/main" id="{ABF0C08D-F072-9831-AC91-0C9379CA8230}"/>
              </a:ext>
            </a:extLst>
          </p:cNvPr>
          <p:cNvGraphicFramePr>
            <a:graphicFrameLocks noGrp="1"/>
          </p:cNvGraphicFramePr>
          <p:nvPr>
            <p:ph idx="1"/>
            <p:extLst>
              <p:ext uri="{D42A27DB-BD31-4B8C-83A1-F6EECF244321}">
                <p14:modId xmlns:p14="http://schemas.microsoft.com/office/powerpoint/2010/main" val="329794493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73641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D0502-7B1C-0E6E-5D5B-232AF2788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355534-AD17-B7F1-59E6-0122716B0597}"/>
              </a:ext>
            </a:extLst>
          </p:cNvPr>
          <p:cNvSpPr>
            <a:spLocks noGrp="1"/>
          </p:cNvSpPr>
          <p:nvPr>
            <p:ph type="title"/>
          </p:nvPr>
        </p:nvSpPr>
        <p:spPr>
          <a:xfrm>
            <a:off x="838200" y="365125"/>
            <a:ext cx="10515600" cy="1325563"/>
          </a:xfrm>
        </p:spPr>
        <p:txBody>
          <a:bodyPr anchor="ctr">
            <a:normAutofit/>
          </a:bodyPr>
          <a:lstStyle/>
          <a:p>
            <a:r>
              <a:rPr lang="en-US" dirty="0"/>
              <a:t>OData in Microsoft Dynamics 365 F&amp;SCM</a:t>
            </a:r>
          </a:p>
        </p:txBody>
      </p:sp>
      <p:sp>
        <p:nvSpPr>
          <p:cNvPr id="3" name="Content Placeholder 2">
            <a:extLst>
              <a:ext uri="{FF2B5EF4-FFF2-40B4-BE49-F238E27FC236}">
                <a16:creationId xmlns:a16="http://schemas.microsoft.com/office/drawing/2014/main" id="{3416508A-0345-DF7E-774A-F4611AB0D253}"/>
              </a:ext>
            </a:extLst>
          </p:cNvPr>
          <p:cNvSpPr>
            <a:spLocks noGrp="1"/>
          </p:cNvSpPr>
          <p:nvPr>
            <p:ph idx="1"/>
          </p:nvPr>
        </p:nvSpPr>
        <p:spPr/>
        <p:txBody>
          <a:bodyPr>
            <a:normAutofit fontScale="92500"/>
          </a:bodyPr>
          <a:lstStyle/>
          <a:p>
            <a:pPr lvl="0">
              <a:lnSpc>
                <a:spcPct val="100000"/>
              </a:lnSpc>
              <a:defRPr b="1"/>
            </a:pPr>
            <a:r>
              <a:rPr lang="en-US" dirty="0"/>
              <a:t>OData Endpoints</a:t>
            </a:r>
          </a:p>
          <a:p>
            <a:pPr lvl="1">
              <a:lnSpc>
                <a:spcPct val="100000"/>
              </a:lnSpc>
            </a:pPr>
            <a:r>
              <a:rPr lang="en-US" dirty="0"/>
              <a:t>Service Endpoint: The root service endpoint for OData entities is typically formatted as [Your organization's root URL]/data.</a:t>
            </a:r>
          </a:p>
          <a:p>
            <a:pPr lvl="1">
              <a:lnSpc>
                <a:spcPct val="100000"/>
              </a:lnSpc>
            </a:pPr>
            <a:r>
              <a:rPr lang="en-US" dirty="0"/>
              <a:t>Entity Collection: Each entity collection can be accessed via URLs like [Your organization's root URL]/data/CustomersV2.</a:t>
            </a:r>
          </a:p>
          <a:p>
            <a:pPr lvl="1">
              <a:lnSpc>
                <a:spcPct val="100000"/>
              </a:lnSpc>
            </a:pPr>
            <a:r>
              <a:rPr lang="en-US" dirty="0"/>
              <a:t>Single Entity: Individual entities within a collection are accessed using keys, e.g., [Your organization's root URL]/data/CustomersV2('key').</a:t>
            </a:r>
          </a:p>
          <a:p>
            <a:pPr lvl="1">
              <a:lnSpc>
                <a:spcPct val="100000"/>
              </a:lnSpc>
            </a:pPr>
            <a:r>
              <a:rPr lang="en-US" dirty="0"/>
              <a:t>Navigation Properties: Relationships between entities can be navigated using URLs, e.g., [Your organization's root URL]/data/CustomersV2('key')/Reservations.</a:t>
            </a:r>
          </a:p>
          <a:p>
            <a:pPr lvl="1">
              <a:lnSpc>
                <a:spcPct val="100000"/>
              </a:lnSpc>
            </a:pPr>
            <a:r>
              <a:rPr lang="en-US" dirty="0"/>
              <a:t>Properties: Specific properties of entities can be accessed directly, e.g., [Your organization's root URL]/data</a:t>
            </a:r>
            <a:r>
              <a:rPr lang="en-US"/>
              <a:t>/CustomersV2(</a:t>
            </a:r>
            <a:r>
              <a:rPr lang="en-US" dirty="0"/>
              <a:t>'key')/FirstName.</a:t>
            </a:r>
          </a:p>
        </p:txBody>
      </p:sp>
    </p:spTree>
    <p:extLst>
      <p:ext uri="{BB962C8B-B14F-4D97-AF65-F5344CB8AC3E}">
        <p14:creationId xmlns:p14="http://schemas.microsoft.com/office/powerpoint/2010/main" val="3133342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65CA9-995E-7965-B17A-78131DBEC442}"/>
              </a:ext>
            </a:extLst>
          </p:cNvPr>
          <p:cNvSpPr>
            <a:spLocks noGrp="1"/>
          </p:cNvSpPr>
          <p:nvPr>
            <p:ph type="title"/>
          </p:nvPr>
        </p:nvSpPr>
        <p:spPr>
          <a:xfrm>
            <a:off x="838200" y="365125"/>
            <a:ext cx="10515600" cy="1325563"/>
          </a:xfrm>
        </p:spPr>
        <p:txBody>
          <a:bodyPr anchor="ctr">
            <a:normAutofit/>
          </a:bodyPr>
          <a:lstStyle/>
          <a:p>
            <a:r>
              <a:rPr lang="en-US" dirty="0"/>
              <a:t>D365 OData Issues</a:t>
            </a:r>
          </a:p>
        </p:txBody>
      </p:sp>
      <p:graphicFrame>
        <p:nvGraphicFramePr>
          <p:cNvPr id="5" name="Content Placeholder 2">
            <a:extLst>
              <a:ext uri="{FF2B5EF4-FFF2-40B4-BE49-F238E27FC236}">
                <a16:creationId xmlns:a16="http://schemas.microsoft.com/office/drawing/2014/main" id="{868D9B71-03A6-52C3-0636-47133552C4AD}"/>
              </a:ext>
            </a:extLst>
          </p:cNvPr>
          <p:cNvGraphicFramePr>
            <a:graphicFrameLocks noGrp="1"/>
          </p:cNvGraphicFramePr>
          <p:nvPr>
            <p:ph idx="1"/>
            <p:extLst>
              <p:ext uri="{D42A27DB-BD31-4B8C-83A1-F6EECF244321}">
                <p14:modId xmlns:p14="http://schemas.microsoft.com/office/powerpoint/2010/main" val="10177287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863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76221-40AB-C1EE-1859-8B1103DB5D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F213F8-4322-1114-943C-EB87B69725FE}"/>
              </a:ext>
            </a:extLst>
          </p:cNvPr>
          <p:cNvSpPr>
            <a:spLocks noGrp="1"/>
          </p:cNvSpPr>
          <p:nvPr>
            <p:ph type="ctrTitle"/>
          </p:nvPr>
        </p:nvSpPr>
        <p:spPr/>
        <p:txBody>
          <a:bodyPr/>
          <a:lstStyle/>
          <a:p>
            <a:r>
              <a:rPr lang="en-US" dirty="0"/>
              <a:t>Show &amp; Tell D365 OData</a:t>
            </a:r>
          </a:p>
        </p:txBody>
      </p:sp>
      <p:sp>
        <p:nvSpPr>
          <p:cNvPr id="4" name="Subtitle 3">
            <a:extLst>
              <a:ext uri="{FF2B5EF4-FFF2-40B4-BE49-F238E27FC236}">
                <a16:creationId xmlns:a16="http://schemas.microsoft.com/office/drawing/2014/main" id="{363DC4DF-3BB8-A9F0-71A6-ABC3C150507A}"/>
              </a:ext>
            </a:extLst>
          </p:cNvPr>
          <p:cNvSpPr>
            <a:spLocks noGrp="1"/>
          </p:cNvSpPr>
          <p:nvPr>
            <p:ph type="subTitle" idx="1"/>
          </p:nvPr>
        </p:nvSpPr>
        <p:spPr/>
        <p:txBody>
          <a:bodyPr/>
          <a:lstStyle/>
          <a:p>
            <a:endParaRPr lang="en-US" dirty="0"/>
          </a:p>
          <a:p>
            <a:r>
              <a:rPr lang="en-US" dirty="0"/>
              <a:t>https://learn.microsoft.com/en-us/dynamics365/fin-ops-core/dev-itpro/data-entities/odata</a:t>
            </a:r>
          </a:p>
        </p:txBody>
      </p:sp>
    </p:spTree>
    <p:extLst>
      <p:ext uri="{BB962C8B-B14F-4D97-AF65-F5344CB8AC3E}">
        <p14:creationId xmlns:p14="http://schemas.microsoft.com/office/powerpoint/2010/main" val="4227143232"/>
      </p:ext>
    </p:extLst>
  </p:cSld>
  <p:clrMapOvr>
    <a:masterClrMapping/>
  </p:clrMapOvr>
</p:sld>
</file>

<file path=ppt/theme/theme1.xml><?xml version="1.0" encoding="utf-8"?>
<a:theme xmlns:a="http://schemas.openxmlformats.org/drawingml/2006/main" name="Victoria Fide Brand">
  <a:themeElements>
    <a:clrScheme name="Victoria Fide Brand">
      <a:dk1>
        <a:srgbClr val="292929"/>
      </a:dk1>
      <a:lt1>
        <a:srgbClr val="FFFFFF"/>
      </a:lt1>
      <a:dk2>
        <a:srgbClr val="1C6699"/>
      </a:dk2>
      <a:lt2>
        <a:srgbClr val="E7E6E6"/>
      </a:lt2>
      <a:accent1>
        <a:srgbClr val="1C6699"/>
      </a:accent1>
      <a:accent2>
        <a:srgbClr val="5F5F5F"/>
      </a:accent2>
      <a:accent3>
        <a:srgbClr val="B2B2B2"/>
      </a:accent3>
      <a:accent4>
        <a:srgbClr val="206880"/>
      </a:accent4>
      <a:accent5>
        <a:srgbClr val="241C24"/>
      </a:accent5>
      <a:accent6>
        <a:srgbClr val="204440"/>
      </a:accent6>
      <a:hlink>
        <a:srgbClr val="0563C1"/>
      </a:hlink>
      <a:folHlink>
        <a:srgbClr val="954F72"/>
      </a:folHlink>
    </a:clrScheme>
    <a:fontScheme name="Custom 2">
      <a:majorFont>
        <a:latin typeface="Calisto M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ctoria Fide Brand" id="{5A9902EC-334B-4853-82B2-D4281B114358}" vid="{E907D1A9-F1F3-4C37-9926-B52F6904555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6CE0ECAB339D4DAF7D2467BC623B39" ma:contentTypeVersion="18" ma:contentTypeDescription="Create a new document." ma:contentTypeScope="" ma:versionID="c3a045a34c4cf8bd2bb854789603616d">
  <xsd:schema xmlns:xsd="http://www.w3.org/2001/XMLSchema" xmlns:xs="http://www.w3.org/2001/XMLSchema" xmlns:p="http://schemas.microsoft.com/office/2006/metadata/properties" xmlns:ns2="1121754d-4bc0-465e-83cc-18defefc7d27" xmlns:ns3="20732833-27c8-4a5c-9ff0-298fd7fd13b6" targetNamespace="http://schemas.microsoft.com/office/2006/metadata/properties" ma:root="true" ma:fieldsID="f8e0298f5abedf3b04597077673f14b1" ns2:_="" ns3:_="">
    <xsd:import namespace="1121754d-4bc0-465e-83cc-18defefc7d27"/>
    <xsd:import namespace="20732833-27c8-4a5c-9ff0-298fd7fd13b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1754d-4bc0-465e-83cc-18defefc7d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000abdff-206a-496f-a7a7-e391873194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MediaServiceLocation" ma:index="24"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732833-27c8-4a5c-9ff0-298fd7fd13b6"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3eea3ac1-2025-4de8-bd99-3b996be8dae4}" ma:internalName="TaxCatchAll" ma:showField="CatchAllData" ma:web="20732833-27c8-4a5c-9ff0-298fd7fd13b6">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0732833-27c8-4a5c-9ff0-298fd7fd13b6" xsi:nil="true"/>
    <lcf76f155ced4ddcb4097134ff3c332f xmlns="1121754d-4bc0-465e-83cc-18defefc7d2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20ECD21-FC73-4772-84C5-1B494151545D}">
  <ds:schemaRefs>
    <ds:schemaRef ds:uri="http://schemas.microsoft.com/sharepoint/v3/contenttype/forms"/>
  </ds:schemaRefs>
</ds:datastoreItem>
</file>

<file path=customXml/itemProps2.xml><?xml version="1.0" encoding="utf-8"?>
<ds:datastoreItem xmlns:ds="http://schemas.openxmlformats.org/officeDocument/2006/customXml" ds:itemID="{A6424FF0-963F-4603-AEAC-EA096CAA5D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21754d-4bc0-465e-83cc-18defefc7d27"/>
    <ds:schemaRef ds:uri="20732833-27c8-4a5c-9ff0-298fd7fd13b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8329D31-713C-4B53-8A1D-989B1B62CFD0}">
  <ds:schemaRefs>
    <ds:schemaRef ds:uri="http://schemas.microsoft.com/office/2006/metadata/properties"/>
    <ds:schemaRef ds:uri="http://schemas.microsoft.com/office/infopath/2007/PartnerControls"/>
    <ds:schemaRef ds:uri="20732833-27c8-4a5c-9ff0-298fd7fd13b6"/>
    <ds:schemaRef ds:uri="1121754d-4bc0-465e-83cc-18defefc7d27"/>
  </ds:schemaRefs>
</ds:datastoreItem>
</file>

<file path=docProps/app.xml><?xml version="1.0" encoding="utf-8"?>
<Properties xmlns="http://schemas.openxmlformats.org/officeDocument/2006/extended-properties" xmlns:vt="http://schemas.openxmlformats.org/officeDocument/2006/docPropsVTypes">
  <Template>Victoria Fide Brand</Template>
  <TotalTime>168</TotalTime>
  <Words>1775</Words>
  <Application>Microsoft Office PowerPoint</Application>
  <PresentationFormat>Widescreen</PresentationFormat>
  <Paragraphs>141</Paragraphs>
  <Slides>14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Calisto MT</vt:lpstr>
      <vt:lpstr>Segoe Sans</vt:lpstr>
      <vt:lpstr>Victoria Fide Brand</vt:lpstr>
      <vt:lpstr>Implementing OData Integration</vt:lpstr>
      <vt:lpstr>Introduction</vt:lpstr>
      <vt:lpstr>What is OData?</vt:lpstr>
      <vt:lpstr>Benefits of Using OData</vt:lpstr>
      <vt:lpstr>Show &amp; Tell MS OData 4</vt:lpstr>
      <vt:lpstr>OData in Microsoft Dynamics 365 F&amp;SCM</vt:lpstr>
      <vt:lpstr>OData in Microsoft Dynamics 365 F&amp;SCM</vt:lpstr>
      <vt:lpstr>D365 OData Issues</vt:lpstr>
      <vt:lpstr>Show &amp; Tell D365 OData</vt:lpstr>
      <vt:lpstr>OData in Dataverse (XRM Platform)</vt:lpstr>
      <vt:lpstr>Dataverse OData Issues</vt:lpstr>
      <vt:lpstr>Licensed User Request Limits</vt:lpstr>
      <vt:lpstr>Show &amp; Tell Dataverse OData</vt:lpstr>
      <vt:lpstr>Architecture 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Tory Bjorklund</dc:creator>
  <cp:lastModifiedBy>Tory Bjorklund</cp:lastModifiedBy>
  <cp:revision>1</cp:revision>
  <dcterms:created xsi:type="dcterms:W3CDTF">2025-05-06T12:54:52Z</dcterms:created>
  <dcterms:modified xsi:type="dcterms:W3CDTF">2025-05-13T12:44:38Z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0x0101001A6CE0ECAB339D4DAF7D2467BC623B39</vt:lpwstr>
  </property>
  <property fmtid="{D5CDD505-2E9C-101B-9397-08002B2CF9AE}" pid="3" name="MediaServiceImageTags">
    <vt:lpwstr/>
  </property>
</Properties>
</file>