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37" r:id="rId2"/>
    <p:sldMasterId id="2147483741" r:id="rId3"/>
    <p:sldMasterId id="2147483745" r:id="rId4"/>
    <p:sldMasterId id="2147483749" r:id="rId5"/>
    <p:sldMasterId id="2147483753" r:id="rId6"/>
    <p:sldMasterId id="2147483757" r:id="rId7"/>
    <p:sldMasterId id="2147483785" r:id="rId8"/>
  </p:sldMasterIdLst>
  <p:notesMasterIdLst>
    <p:notesMasterId r:id="rId28"/>
  </p:notesMasterIdLst>
  <p:sldIdLst>
    <p:sldId id="256" r:id="rId9"/>
    <p:sldId id="264" r:id="rId10"/>
    <p:sldId id="257" r:id="rId11"/>
    <p:sldId id="258" r:id="rId12"/>
    <p:sldId id="259" r:id="rId13"/>
    <p:sldId id="265" r:id="rId14"/>
    <p:sldId id="260" r:id="rId15"/>
    <p:sldId id="272" r:id="rId16"/>
    <p:sldId id="270" r:id="rId17"/>
    <p:sldId id="273" r:id="rId18"/>
    <p:sldId id="268" r:id="rId19"/>
    <p:sldId id="275" r:id="rId20"/>
    <p:sldId id="271" r:id="rId21"/>
    <p:sldId id="269" r:id="rId22"/>
    <p:sldId id="262" r:id="rId23"/>
    <p:sldId id="261" r:id="rId24"/>
    <p:sldId id="263" r:id="rId25"/>
    <p:sldId id="266" r:id="rId26"/>
    <p:sldId id="274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0EB8D-34FC-41BD-AD08-B969F5DFA2B7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65F0A-C0D8-4E29-9059-30C578AF5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00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65F0A-C0D8-4E29-9059-30C578AF55E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86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НовГ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297446"/>
            <a:ext cx="9144000" cy="456055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rgbClr val="C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14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57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0" y="2297446"/>
            <a:ext cx="9144000" cy="456055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rgbClr val="C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82" tIns="32641" rIns="65282" bIns="32641"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99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B92981-0D9B-4467-A1DF-23668B74C0BD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BC8B17-13CF-49C0-9DF9-765659A1A7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НовГ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08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92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0" y="2297446"/>
            <a:ext cx="9144000" cy="456055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rgbClr val="C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74" tIns="32637" rIns="65274" bIns="32637"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80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41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647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0" y="2297446"/>
            <a:ext cx="9144000" cy="456055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rgbClr val="C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66" tIns="32633" rIns="65266" bIns="32633"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65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38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14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02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0" y="2297446"/>
            <a:ext cx="9144000" cy="456055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rgbClr val="C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58" tIns="32629" rIns="65258" bIns="32629"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4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46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E30E2307-1E40-4E12-8716-25BFDA8E7013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7B8AEBBE-F8B2-42CF-9895-E86A608384EB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297446"/>
            <a:ext cx="9144000" cy="456055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rgbClr val="C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14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10/30/2019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B92981-0D9B-4467-A1DF-23668B74C0BD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BC8B17-13CF-49C0-9DF9-765659A1A7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Весн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91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50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14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B92981-0D9B-4467-A1DF-23668B74C0BD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BC8B17-13CF-49C0-9DF9-765659A1A7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НовГ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82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028" y="-484008"/>
            <a:ext cx="9406999" cy="6342827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-125174" y="5227722"/>
            <a:ext cx="9348366" cy="2137616"/>
            <a:chOff x="-175244" y="7318810"/>
            <a:chExt cx="13087712" cy="2992663"/>
          </a:xfrm>
        </p:grpSpPr>
        <p:sp>
          <p:nvSpPr>
            <p:cNvPr id="173" name="Равнобедренный треугольник 21"/>
            <p:cNvSpPr/>
            <p:nvPr/>
          </p:nvSpPr>
          <p:spPr>
            <a:xfrm rot="1472363">
              <a:off x="678168" y="8208432"/>
              <a:ext cx="579004" cy="707934"/>
            </a:xfrm>
            <a:custGeom>
              <a:avLst/>
              <a:gdLst/>
              <a:ahLst/>
              <a:cxnLst/>
              <a:rect l="l" t="t" r="r" b="b"/>
              <a:pathLst>
                <a:path w="3379634" h="4132194">
                  <a:moveTo>
                    <a:pt x="1652243" y="0"/>
                  </a:moveTo>
                  <a:lnTo>
                    <a:pt x="2588347" y="1251874"/>
                  </a:lnTo>
                  <a:cubicBezTo>
                    <a:pt x="2333418" y="1188038"/>
                    <a:pt x="2125907" y="1158071"/>
                    <a:pt x="1946914" y="1149071"/>
                  </a:cubicBezTo>
                  <a:lnTo>
                    <a:pt x="3099621" y="2690614"/>
                  </a:lnTo>
                  <a:cubicBezTo>
                    <a:pt x="2736451" y="2699172"/>
                    <a:pt x="2466920" y="2668152"/>
                    <a:pt x="2250145" y="2621702"/>
                  </a:cubicBezTo>
                  <a:lnTo>
                    <a:pt x="3379634" y="4132194"/>
                  </a:lnTo>
                  <a:cubicBezTo>
                    <a:pt x="1699443" y="3667133"/>
                    <a:pt x="1768775" y="3312798"/>
                    <a:pt x="0" y="4132194"/>
                  </a:cubicBezTo>
                  <a:lnTo>
                    <a:pt x="1253709" y="2388340"/>
                  </a:lnTo>
                  <a:cubicBezTo>
                    <a:pt x="1006647" y="2386357"/>
                    <a:pt x="698325" y="2462015"/>
                    <a:pt x="204865" y="2690614"/>
                  </a:cubicBezTo>
                  <a:lnTo>
                    <a:pt x="1279294" y="1196129"/>
                  </a:lnTo>
                  <a:cubicBezTo>
                    <a:pt x="1104034" y="1223659"/>
                    <a:pt x="929837" y="1251874"/>
                    <a:pt x="716139" y="12518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4" name="Полилиния 173"/>
            <p:cNvSpPr/>
            <p:nvPr/>
          </p:nvSpPr>
          <p:spPr>
            <a:xfrm rot="5400000">
              <a:off x="-58330" y="7598402"/>
              <a:ext cx="455995" cy="606888"/>
            </a:xfrm>
            <a:custGeom>
              <a:avLst/>
              <a:gdLst/>
              <a:ahLst/>
              <a:cxnLst/>
              <a:rect l="l" t="t" r="r" b="b"/>
              <a:pathLst>
                <a:path w="1872209" h="2491739">
                  <a:moveTo>
                    <a:pt x="1872209" y="1004078"/>
                  </a:moveTo>
                  <a:lnTo>
                    <a:pt x="1872209" y="2062571"/>
                  </a:lnTo>
                  <a:lnTo>
                    <a:pt x="1068600" y="2464375"/>
                  </a:lnTo>
                  <a:lnTo>
                    <a:pt x="1068600" y="1468042"/>
                  </a:lnTo>
                  <a:close/>
                  <a:moveTo>
                    <a:pt x="0" y="941429"/>
                  </a:moveTo>
                  <a:lnTo>
                    <a:pt x="858336" y="1436990"/>
                  </a:lnTo>
                  <a:lnTo>
                    <a:pt x="858336" y="2491739"/>
                  </a:lnTo>
                  <a:lnTo>
                    <a:pt x="0" y="2062571"/>
                  </a:lnTo>
                  <a:close/>
                  <a:moveTo>
                    <a:pt x="927892" y="747115"/>
                  </a:moveTo>
                  <a:cubicBezTo>
                    <a:pt x="949878" y="750497"/>
                    <a:pt x="971228" y="752763"/>
                    <a:pt x="991604" y="753978"/>
                  </a:cubicBezTo>
                  <a:lnTo>
                    <a:pt x="989763" y="757871"/>
                  </a:lnTo>
                  <a:cubicBezTo>
                    <a:pt x="982716" y="757774"/>
                    <a:pt x="975788" y="757869"/>
                    <a:pt x="968990" y="757989"/>
                  </a:cubicBezTo>
                  <a:lnTo>
                    <a:pt x="960762" y="758286"/>
                  </a:lnTo>
                  <a:cubicBezTo>
                    <a:pt x="950945" y="756734"/>
                    <a:pt x="939766" y="752819"/>
                    <a:pt x="927892" y="747115"/>
                  </a:cubicBezTo>
                  <a:close/>
                  <a:moveTo>
                    <a:pt x="286496" y="683666"/>
                  </a:moveTo>
                  <a:lnTo>
                    <a:pt x="288011" y="685800"/>
                  </a:lnTo>
                  <a:cubicBezTo>
                    <a:pt x="401448" y="810613"/>
                    <a:pt x="733879" y="763179"/>
                    <a:pt x="960762" y="758286"/>
                  </a:cubicBezTo>
                  <a:cubicBezTo>
                    <a:pt x="973855" y="762143"/>
                    <a:pt x="984219" y="762177"/>
                    <a:pt x="989763" y="757871"/>
                  </a:cubicBezTo>
                  <a:lnTo>
                    <a:pt x="1048806" y="757536"/>
                  </a:lnTo>
                  <a:cubicBezTo>
                    <a:pt x="1051254" y="757881"/>
                    <a:pt x="1053685" y="757941"/>
                    <a:pt x="1056092" y="757989"/>
                  </a:cubicBezTo>
                  <a:lnTo>
                    <a:pt x="1066081" y="757481"/>
                  </a:lnTo>
                  <a:cubicBezTo>
                    <a:pt x="1259795" y="757841"/>
                    <a:pt x="1502429" y="761418"/>
                    <a:pt x="1610004" y="695812"/>
                  </a:cubicBezTo>
                  <a:lnTo>
                    <a:pt x="1749476" y="765548"/>
                  </a:lnTo>
                  <a:lnTo>
                    <a:pt x="980141" y="1209724"/>
                  </a:lnTo>
                  <a:lnTo>
                    <a:pt x="169930" y="741949"/>
                  </a:lnTo>
                  <a:close/>
                  <a:moveTo>
                    <a:pt x="647344" y="503242"/>
                  </a:moveTo>
                  <a:cubicBezTo>
                    <a:pt x="725692" y="586573"/>
                    <a:pt x="801161" y="667901"/>
                    <a:pt x="842296" y="697831"/>
                  </a:cubicBezTo>
                  <a:cubicBezTo>
                    <a:pt x="870658" y="718468"/>
                    <a:pt x="901318" y="736166"/>
                    <a:pt x="927892" y="747115"/>
                  </a:cubicBezTo>
                  <a:cubicBezTo>
                    <a:pt x="753729" y="725864"/>
                    <a:pt x="535286" y="672559"/>
                    <a:pt x="421535" y="616146"/>
                  </a:cubicBezTo>
                  <a:close/>
                  <a:moveTo>
                    <a:pt x="936105" y="358862"/>
                  </a:moveTo>
                  <a:lnTo>
                    <a:pt x="1138434" y="460027"/>
                  </a:lnTo>
                  <a:cubicBezTo>
                    <a:pt x="1060923" y="582433"/>
                    <a:pt x="1001733" y="688077"/>
                    <a:pt x="1000663" y="697831"/>
                  </a:cubicBezTo>
                  <a:cubicBezTo>
                    <a:pt x="999388" y="709455"/>
                    <a:pt x="1082188" y="599415"/>
                    <a:pt x="1179069" y="480344"/>
                  </a:cubicBezTo>
                  <a:lnTo>
                    <a:pt x="1525988" y="653804"/>
                  </a:lnTo>
                  <a:cubicBezTo>
                    <a:pt x="1429005" y="720796"/>
                    <a:pt x="1231796" y="759802"/>
                    <a:pt x="1066081" y="757481"/>
                  </a:cubicBezTo>
                  <a:cubicBezTo>
                    <a:pt x="1060277" y="757472"/>
                    <a:pt x="1054517" y="757464"/>
                    <a:pt x="1048806" y="757536"/>
                  </a:cubicBezTo>
                  <a:lnTo>
                    <a:pt x="991604" y="753978"/>
                  </a:lnTo>
                  <a:cubicBezTo>
                    <a:pt x="999538" y="745311"/>
                    <a:pt x="991531" y="723608"/>
                    <a:pt x="961071" y="685800"/>
                  </a:cubicBezTo>
                  <a:cubicBezTo>
                    <a:pt x="928888" y="645852"/>
                    <a:pt x="851708" y="552440"/>
                    <a:pt x="759520" y="447154"/>
                  </a:cubicBezTo>
                  <a:close/>
                  <a:moveTo>
                    <a:pt x="1467846" y="60158"/>
                  </a:moveTo>
                  <a:cubicBezTo>
                    <a:pt x="1576063" y="54142"/>
                    <a:pt x="1733110" y="545432"/>
                    <a:pt x="1649968" y="661737"/>
                  </a:cubicBezTo>
                  <a:lnTo>
                    <a:pt x="1610004" y="695812"/>
                  </a:lnTo>
                  <a:lnTo>
                    <a:pt x="1525988" y="653804"/>
                  </a:lnTo>
                  <a:cubicBezTo>
                    <a:pt x="1545278" y="641927"/>
                    <a:pt x="1560333" y="628221"/>
                    <a:pt x="1570785" y="613610"/>
                  </a:cubicBezTo>
                  <a:cubicBezTo>
                    <a:pt x="1636771" y="521368"/>
                    <a:pt x="1548349" y="184484"/>
                    <a:pt x="1452009" y="204537"/>
                  </a:cubicBezTo>
                  <a:cubicBezTo>
                    <a:pt x="1402208" y="214903"/>
                    <a:pt x="1282582" y="352798"/>
                    <a:pt x="1179069" y="480344"/>
                  </a:cubicBezTo>
                  <a:lnTo>
                    <a:pt x="1138434" y="460027"/>
                  </a:lnTo>
                  <a:cubicBezTo>
                    <a:pt x="1251420" y="280021"/>
                    <a:pt x="1403497" y="63736"/>
                    <a:pt x="1467846" y="60158"/>
                  </a:cubicBezTo>
                  <a:close/>
                  <a:moveTo>
                    <a:pt x="280093" y="0"/>
                  </a:moveTo>
                  <a:cubicBezTo>
                    <a:pt x="353739" y="0"/>
                    <a:pt x="583816" y="245467"/>
                    <a:pt x="759520" y="447154"/>
                  </a:cubicBezTo>
                  <a:lnTo>
                    <a:pt x="647344" y="503242"/>
                  </a:lnTo>
                  <a:cubicBezTo>
                    <a:pt x="547288" y="396690"/>
                    <a:pt x="442550" y="286851"/>
                    <a:pt x="398868" y="276726"/>
                  </a:cubicBezTo>
                  <a:cubicBezTo>
                    <a:pt x="321005" y="258679"/>
                    <a:pt x="265576" y="509337"/>
                    <a:pt x="375113" y="589547"/>
                  </a:cubicBezTo>
                  <a:lnTo>
                    <a:pt x="421535" y="616146"/>
                  </a:lnTo>
                  <a:lnTo>
                    <a:pt x="286496" y="683666"/>
                  </a:lnTo>
                  <a:cubicBezTo>
                    <a:pt x="173144" y="553834"/>
                    <a:pt x="168482" y="0"/>
                    <a:pt x="28009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5" name="Freeform 46"/>
            <p:cNvSpPr>
              <a:spLocks/>
            </p:cNvSpPr>
            <p:nvPr/>
          </p:nvSpPr>
          <p:spPr bwMode="auto">
            <a:xfrm>
              <a:off x="473112" y="7748844"/>
              <a:ext cx="257175" cy="381000"/>
            </a:xfrm>
            <a:custGeom>
              <a:avLst/>
              <a:gdLst>
                <a:gd name="T0" fmla="*/ 127 w 323"/>
                <a:gd name="T1" fmla="*/ 223 h 479"/>
                <a:gd name="T2" fmla="*/ 161 w 323"/>
                <a:gd name="T3" fmla="*/ 0 h 479"/>
                <a:gd name="T4" fmla="*/ 178 w 323"/>
                <a:gd name="T5" fmla="*/ 223 h 479"/>
                <a:gd name="T6" fmla="*/ 289 w 323"/>
                <a:gd name="T7" fmla="*/ 168 h 479"/>
                <a:gd name="T8" fmla="*/ 216 w 323"/>
                <a:gd name="T9" fmla="*/ 274 h 479"/>
                <a:gd name="T10" fmla="*/ 323 w 323"/>
                <a:gd name="T11" fmla="*/ 352 h 479"/>
                <a:gd name="T12" fmla="*/ 195 w 323"/>
                <a:gd name="T13" fmla="*/ 318 h 479"/>
                <a:gd name="T14" fmla="*/ 167 w 323"/>
                <a:gd name="T15" fmla="*/ 479 h 479"/>
                <a:gd name="T16" fmla="*/ 123 w 323"/>
                <a:gd name="T17" fmla="*/ 318 h 479"/>
                <a:gd name="T18" fmla="*/ 0 w 323"/>
                <a:gd name="T19" fmla="*/ 373 h 479"/>
                <a:gd name="T20" fmla="*/ 100 w 323"/>
                <a:gd name="T21" fmla="*/ 280 h 479"/>
                <a:gd name="T22" fmla="*/ 0 w 323"/>
                <a:gd name="T23" fmla="*/ 168 h 479"/>
                <a:gd name="T24" fmla="*/ 127 w 323"/>
                <a:gd name="T25" fmla="*/ 223 h 479"/>
                <a:gd name="T26" fmla="*/ 127 w 323"/>
                <a:gd name="T27" fmla="*/ 22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479">
                  <a:moveTo>
                    <a:pt x="127" y="223"/>
                  </a:moveTo>
                  <a:lnTo>
                    <a:pt x="161" y="0"/>
                  </a:lnTo>
                  <a:lnTo>
                    <a:pt x="178" y="223"/>
                  </a:lnTo>
                  <a:lnTo>
                    <a:pt x="289" y="168"/>
                  </a:lnTo>
                  <a:lnTo>
                    <a:pt x="216" y="274"/>
                  </a:lnTo>
                  <a:lnTo>
                    <a:pt x="323" y="352"/>
                  </a:lnTo>
                  <a:lnTo>
                    <a:pt x="195" y="318"/>
                  </a:lnTo>
                  <a:lnTo>
                    <a:pt x="167" y="479"/>
                  </a:lnTo>
                  <a:lnTo>
                    <a:pt x="123" y="318"/>
                  </a:lnTo>
                  <a:lnTo>
                    <a:pt x="0" y="373"/>
                  </a:lnTo>
                  <a:lnTo>
                    <a:pt x="100" y="280"/>
                  </a:lnTo>
                  <a:lnTo>
                    <a:pt x="0" y="168"/>
                  </a:lnTo>
                  <a:lnTo>
                    <a:pt x="127" y="223"/>
                  </a:lnTo>
                  <a:lnTo>
                    <a:pt x="127" y="223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176" name="Овал 1"/>
            <p:cNvSpPr/>
            <p:nvPr/>
          </p:nvSpPr>
          <p:spPr>
            <a:xfrm>
              <a:off x="293092" y="8129844"/>
              <a:ext cx="360040" cy="432555"/>
            </a:xfrm>
            <a:custGeom>
              <a:avLst/>
              <a:gdLst/>
              <a:ahLst/>
              <a:cxnLst/>
              <a:rect l="l" t="t" r="r" b="b"/>
              <a:pathLst>
                <a:path w="1512168" h="1816732">
                  <a:moveTo>
                    <a:pt x="752410" y="0"/>
                  </a:moveTo>
                  <a:cubicBezTo>
                    <a:pt x="796744" y="0"/>
                    <a:pt x="832684" y="35940"/>
                    <a:pt x="832684" y="80274"/>
                  </a:cubicBezTo>
                  <a:lnTo>
                    <a:pt x="831007" y="88579"/>
                  </a:lnTo>
                  <a:cubicBezTo>
                    <a:pt x="859727" y="104196"/>
                    <a:pt x="892746" y="128540"/>
                    <a:pt x="936104" y="160548"/>
                  </a:cubicBezTo>
                  <a:lnTo>
                    <a:pt x="936104" y="328506"/>
                  </a:lnTo>
                  <a:cubicBezTo>
                    <a:pt x="1267038" y="407219"/>
                    <a:pt x="1512168" y="705306"/>
                    <a:pt x="1512168" y="1060648"/>
                  </a:cubicBezTo>
                  <a:cubicBezTo>
                    <a:pt x="1512168" y="1478222"/>
                    <a:pt x="1173658" y="1816732"/>
                    <a:pt x="756084" y="1816732"/>
                  </a:cubicBezTo>
                  <a:cubicBezTo>
                    <a:pt x="338510" y="1816732"/>
                    <a:pt x="0" y="1478222"/>
                    <a:pt x="0" y="1060648"/>
                  </a:cubicBezTo>
                  <a:cubicBezTo>
                    <a:pt x="0" y="705306"/>
                    <a:pt x="245130" y="407219"/>
                    <a:pt x="576064" y="328506"/>
                  </a:cubicBezTo>
                  <a:lnTo>
                    <a:pt x="576064" y="160548"/>
                  </a:lnTo>
                  <a:cubicBezTo>
                    <a:pt x="615757" y="131391"/>
                    <a:pt x="647524" y="109242"/>
                    <a:pt x="674945" y="94186"/>
                  </a:cubicBezTo>
                  <a:cubicBezTo>
                    <a:pt x="672565" y="89858"/>
                    <a:pt x="672136" y="85116"/>
                    <a:pt x="672136" y="80274"/>
                  </a:cubicBezTo>
                  <a:cubicBezTo>
                    <a:pt x="672136" y="35940"/>
                    <a:pt x="708076" y="0"/>
                    <a:pt x="75241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7" name="Freeform 15"/>
            <p:cNvSpPr>
              <a:spLocks/>
            </p:cNvSpPr>
            <p:nvPr/>
          </p:nvSpPr>
          <p:spPr bwMode="auto">
            <a:xfrm>
              <a:off x="-175244" y="8229024"/>
              <a:ext cx="517525" cy="666750"/>
            </a:xfrm>
            <a:custGeom>
              <a:avLst/>
              <a:gdLst>
                <a:gd name="T0" fmla="*/ 239 w 652"/>
                <a:gd name="T1" fmla="*/ 445 h 840"/>
                <a:gd name="T2" fmla="*/ 61 w 652"/>
                <a:gd name="T3" fmla="*/ 831 h 840"/>
                <a:gd name="T4" fmla="*/ 99 w 652"/>
                <a:gd name="T5" fmla="*/ 840 h 840"/>
                <a:gd name="T6" fmla="*/ 256 w 652"/>
                <a:gd name="T7" fmla="*/ 491 h 840"/>
                <a:gd name="T8" fmla="*/ 289 w 652"/>
                <a:gd name="T9" fmla="*/ 658 h 840"/>
                <a:gd name="T10" fmla="*/ 312 w 652"/>
                <a:gd name="T11" fmla="*/ 641 h 840"/>
                <a:gd name="T12" fmla="*/ 277 w 652"/>
                <a:gd name="T13" fmla="*/ 457 h 840"/>
                <a:gd name="T14" fmla="*/ 540 w 652"/>
                <a:gd name="T15" fmla="*/ 624 h 840"/>
                <a:gd name="T16" fmla="*/ 528 w 652"/>
                <a:gd name="T17" fmla="*/ 647 h 840"/>
                <a:gd name="T18" fmla="*/ 534 w 652"/>
                <a:gd name="T19" fmla="*/ 669 h 840"/>
                <a:gd name="T20" fmla="*/ 545 w 652"/>
                <a:gd name="T21" fmla="*/ 685 h 840"/>
                <a:gd name="T22" fmla="*/ 562 w 652"/>
                <a:gd name="T23" fmla="*/ 707 h 840"/>
                <a:gd name="T24" fmla="*/ 583 w 652"/>
                <a:gd name="T25" fmla="*/ 713 h 840"/>
                <a:gd name="T26" fmla="*/ 612 w 652"/>
                <a:gd name="T27" fmla="*/ 707 h 840"/>
                <a:gd name="T28" fmla="*/ 629 w 652"/>
                <a:gd name="T29" fmla="*/ 696 h 840"/>
                <a:gd name="T30" fmla="*/ 646 w 652"/>
                <a:gd name="T31" fmla="*/ 679 h 840"/>
                <a:gd name="T32" fmla="*/ 652 w 652"/>
                <a:gd name="T33" fmla="*/ 658 h 840"/>
                <a:gd name="T34" fmla="*/ 652 w 652"/>
                <a:gd name="T35" fmla="*/ 635 h 840"/>
                <a:gd name="T36" fmla="*/ 635 w 652"/>
                <a:gd name="T37" fmla="*/ 612 h 840"/>
                <a:gd name="T38" fmla="*/ 618 w 652"/>
                <a:gd name="T39" fmla="*/ 595 h 840"/>
                <a:gd name="T40" fmla="*/ 595 w 652"/>
                <a:gd name="T41" fmla="*/ 591 h 840"/>
                <a:gd name="T42" fmla="*/ 580 w 652"/>
                <a:gd name="T43" fmla="*/ 595 h 840"/>
                <a:gd name="T44" fmla="*/ 568 w 652"/>
                <a:gd name="T45" fmla="*/ 595 h 840"/>
                <a:gd name="T46" fmla="*/ 562 w 652"/>
                <a:gd name="T47" fmla="*/ 595 h 840"/>
                <a:gd name="T48" fmla="*/ 294 w 652"/>
                <a:gd name="T49" fmla="*/ 428 h 840"/>
                <a:gd name="T50" fmla="*/ 479 w 652"/>
                <a:gd name="T51" fmla="*/ 361 h 840"/>
                <a:gd name="T52" fmla="*/ 490 w 652"/>
                <a:gd name="T53" fmla="*/ 335 h 840"/>
                <a:gd name="T54" fmla="*/ 323 w 652"/>
                <a:gd name="T55" fmla="*/ 367 h 840"/>
                <a:gd name="T56" fmla="*/ 473 w 652"/>
                <a:gd name="T57" fmla="*/ 12 h 840"/>
                <a:gd name="T58" fmla="*/ 445 w 652"/>
                <a:gd name="T59" fmla="*/ 0 h 840"/>
                <a:gd name="T60" fmla="*/ 266 w 652"/>
                <a:gd name="T61" fmla="*/ 384 h 840"/>
                <a:gd name="T62" fmla="*/ 239 w 652"/>
                <a:gd name="T63" fmla="*/ 234 h 840"/>
                <a:gd name="T64" fmla="*/ 211 w 652"/>
                <a:gd name="T65" fmla="*/ 251 h 840"/>
                <a:gd name="T66" fmla="*/ 239 w 652"/>
                <a:gd name="T67" fmla="*/ 396 h 840"/>
                <a:gd name="T68" fmla="*/ 26 w 652"/>
                <a:gd name="T69" fmla="*/ 251 h 840"/>
                <a:gd name="T70" fmla="*/ 0 w 652"/>
                <a:gd name="T71" fmla="*/ 278 h 840"/>
                <a:gd name="T72" fmla="*/ 222 w 652"/>
                <a:gd name="T73" fmla="*/ 418 h 840"/>
                <a:gd name="T74" fmla="*/ 127 w 652"/>
                <a:gd name="T75" fmla="*/ 445 h 840"/>
                <a:gd name="T76" fmla="*/ 104 w 652"/>
                <a:gd name="T77" fmla="*/ 434 h 840"/>
                <a:gd name="T78" fmla="*/ 83 w 652"/>
                <a:gd name="T79" fmla="*/ 439 h 840"/>
                <a:gd name="T80" fmla="*/ 66 w 652"/>
                <a:gd name="T81" fmla="*/ 445 h 840"/>
                <a:gd name="T82" fmla="*/ 55 w 652"/>
                <a:gd name="T83" fmla="*/ 457 h 840"/>
                <a:gd name="T84" fmla="*/ 49 w 652"/>
                <a:gd name="T85" fmla="*/ 474 h 840"/>
                <a:gd name="T86" fmla="*/ 55 w 652"/>
                <a:gd name="T87" fmla="*/ 496 h 840"/>
                <a:gd name="T88" fmla="*/ 61 w 652"/>
                <a:gd name="T89" fmla="*/ 508 h 840"/>
                <a:gd name="T90" fmla="*/ 72 w 652"/>
                <a:gd name="T91" fmla="*/ 517 h 840"/>
                <a:gd name="T92" fmla="*/ 95 w 652"/>
                <a:gd name="T93" fmla="*/ 523 h 840"/>
                <a:gd name="T94" fmla="*/ 110 w 652"/>
                <a:gd name="T95" fmla="*/ 523 h 840"/>
                <a:gd name="T96" fmla="*/ 127 w 652"/>
                <a:gd name="T97" fmla="*/ 508 h 840"/>
                <a:gd name="T98" fmla="*/ 144 w 652"/>
                <a:gd name="T99" fmla="*/ 485 h 840"/>
                <a:gd name="T100" fmla="*/ 239 w 652"/>
                <a:gd name="T101" fmla="*/ 445 h 840"/>
                <a:gd name="T102" fmla="*/ 239 w 652"/>
                <a:gd name="T103" fmla="*/ 445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52" h="840">
                  <a:moveTo>
                    <a:pt x="239" y="445"/>
                  </a:moveTo>
                  <a:lnTo>
                    <a:pt x="61" y="831"/>
                  </a:lnTo>
                  <a:lnTo>
                    <a:pt x="99" y="840"/>
                  </a:lnTo>
                  <a:lnTo>
                    <a:pt x="256" y="491"/>
                  </a:lnTo>
                  <a:lnTo>
                    <a:pt x="289" y="658"/>
                  </a:lnTo>
                  <a:lnTo>
                    <a:pt x="312" y="641"/>
                  </a:lnTo>
                  <a:lnTo>
                    <a:pt x="277" y="457"/>
                  </a:lnTo>
                  <a:lnTo>
                    <a:pt x="540" y="624"/>
                  </a:lnTo>
                  <a:lnTo>
                    <a:pt x="528" y="647"/>
                  </a:lnTo>
                  <a:lnTo>
                    <a:pt x="534" y="669"/>
                  </a:lnTo>
                  <a:lnTo>
                    <a:pt x="545" y="685"/>
                  </a:lnTo>
                  <a:lnTo>
                    <a:pt x="562" y="707"/>
                  </a:lnTo>
                  <a:lnTo>
                    <a:pt x="583" y="713"/>
                  </a:lnTo>
                  <a:lnTo>
                    <a:pt x="612" y="707"/>
                  </a:lnTo>
                  <a:lnTo>
                    <a:pt x="629" y="696"/>
                  </a:lnTo>
                  <a:lnTo>
                    <a:pt x="646" y="679"/>
                  </a:lnTo>
                  <a:lnTo>
                    <a:pt x="652" y="658"/>
                  </a:lnTo>
                  <a:lnTo>
                    <a:pt x="652" y="635"/>
                  </a:lnTo>
                  <a:lnTo>
                    <a:pt x="635" y="612"/>
                  </a:lnTo>
                  <a:lnTo>
                    <a:pt x="618" y="595"/>
                  </a:lnTo>
                  <a:lnTo>
                    <a:pt x="595" y="591"/>
                  </a:lnTo>
                  <a:lnTo>
                    <a:pt x="580" y="595"/>
                  </a:lnTo>
                  <a:lnTo>
                    <a:pt x="568" y="595"/>
                  </a:lnTo>
                  <a:lnTo>
                    <a:pt x="562" y="595"/>
                  </a:lnTo>
                  <a:lnTo>
                    <a:pt x="294" y="428"/>
                  </a:lnTo>
                  <a:lnTo>
                    <a:pt x="479" y="361"/>
                  </a:lnTo>
                  <a:lnTo>
                    <a:pt x="490" y="335"/>
                  </a:lnTo>
                  <a:lnTo>
                    <a:pt x="323" y="367"/>
                  </a:lnTo>
                  <a:lnTo>
                    <a:pt x="473" y="12"/>
                  </a:lnTo>
                  <a:lnTo>
                    <a:pt x="445" y="0"/>
                  </a:lnTo>
                  <a:lnTo>
                    <a:pt x="266" y="384"/>
                  </a:lnTo>
                  <a:lnTo>
                    <a:pt x="239" y="234"/>
                  </a:lnTo>
                  <a:lnTo>
                    <a:pt x="211" y="251"/>
                  </a:lnTo>
                  <a:lnTo>
                    <a:pt x="239" y="396"/>
                  </a:lnTo>
                  <a:lnTo>
                    <a:pt x="26" y="251"/>
                  </a:lnTo>
                  <a:lnTo>
                    <a:pt x="0" y="278"/>
                  </a:lnTo>
                  <a:lnTo>
                    <a:pt x="222" y="418"/>
                  </a:lnTo>
                  <a:lnTo>
                    <a:pt x="127" y="445"/>
                  </a:lnTo>
                  <a:lnTo>
                    <a:pt x="104" y="434"/>
                  </a:lnTo>
                  <a:lnTo>
                    <a:pt x="83" y="439"/>
                  </a:lnTo>
                  <a:lnTo>
                    <a:pt x="66" y="445"/>
                  </a:lnTo>
                  <a:lnTo>
                    <a:pt x="55" y="457"/>
                  </a:lnTo>
                  <a:lnTo>
                    <a:pt x="49" y="474"/>
                  </a:lnTo>
                  <a:lnTo>
                    <a:pt x="55" y="496"/>
                  </a:lnTo>
                  <a:lnTo>
                    <a:pt x="61" y="508"/>
                  </a:lnTo>
                  <a:lnTo>
                    <a:pt x="72" y="517"/>
                  </a:lnTo>
                  <a:lnTo>
                    <a:pt x="95" y="523"/>
                  </a:lnTo>
                  <a:lnTo>
                    <a:pt x="110" y="523"/>
                  </a:lnTo>
                  <a:lnTo>
                    <a:pt x="127" y="508"/>
                  </a:lnTo>
                  <a:lnTo>
                    <a:pt x="144" y="485"/>
                  </a:lnTo>
                  <a:lnTo>
                    <a:pt x="239" y="445"/>
                  </a:lnTo>
                  <a:lnTo>
                    <a:pt x="239" y="44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178" name="Freeform 8"/>
            <p:cNvSpPr>
              <a:spLocks/>
            </p:cNvSpPr>
            <p:nvPr/>
          </p:nvSpPr>
          <p:spPr bwMode="auto">
            <a:xfrm>
              <a:off x="760159" y="7731154"/>
              <a:ext cx="415022" cy="370396"/>
            </a:xfrm>
            <a:custGeom>
              <a:avLst/>
              <a:gdLst>
                <a:gd name="T0" fmla="*/ 690 w 931"/>
                <a:gd name="T1" fmla="*/ 180 h 831"/>
                <a:gd name="T2" fmla="*/ 574 w 931"/>
                <a:gd name="T3" fmla="*/ 295 h 831"/>
                <a:gd name="T4" fmla="*/ 604 w 931"/>
                <a:gd name="T5" fmla="*/ 270 h 831"/>
                <a:gd name="T6" fmla="*/ 638 w 931"/>
                <a:gd name="T7" fmla="*/ 279 h 831"/>
                <a:gd name="T8" fmla="*/ 635 w 931"/>
                <a:gd name="T9" fmla="*/ 338 h 831"/>
                <a:gd name="T10" fmla="*/ 596 w 931"/>
                <a:gd name="T11" fmla="*/ 371 h 831"/>
                <a:gd name="T12" fmla="*/ 793 w 931"/>
                <a:gd name="T13" fmla="*/ 354 h 831"/>
                <a:gd name="T14" fmla="*/ 931 w 931"/>
                <a:gd name="T15" fmla="*/ 377 h 831"/>
                <a:gd name="T16" fmla="*/ 797 w 931"/>
                <a:gd name="T17" fmla="*/ 422 h 831"/>
                <a:gd name="T18" fmla="*/ 620 w 931"/>
                <a:gd name="T19" fmla="*/ 437 h 831"/>
                <a:gd name="T20" fmla="*/ 650 w 931"/>
                <a:gd name="T21" fmla="*/ 454 h 831"/>
                <a:gd name="T22" fmla="*/ 673 w 931"/>
                <a:gd name="T23" fmla="*/ 481 h 831"/>
                <a:gd name="T24" fmla="*/ 643 w 931"/>
                <a:gd name="T25" fmla="*/ 527 h 831"/>
                <a:gd name="T26" fmla="*/ 607 w 931"/>
                <a:gd name="T27" fmla="*/ 518 h 831"/>
                <a:gd name="T28" fmla="*/ 595 w 931"/>
                <a:gd name="T29" fmla="*/ 491 h 831"/>
                <a:gd name="T30" fmla="*/ 658 w 931"/>
                <a:gd name="T31" fmla="*/ 625 h 831"/>
                <a:gd name="T32" fmla="*/ 746 w 931"/>
                <a:gd name="T33" fmla="*/ 747 h 831"/>
                <a:gd name="T34" fmla="*/ 592 w 931"/>
                <a:gd name="T35" fmla="*/ 765 h 831"/>
                <a:gd name="T36" fmla="*/ 565 w 931"/>
                <a:gd name="T37" fmla="*/ 615 h 831"/>
                <a:gd name="T38" fmla="*/ 515 w 931"/>
                <a:gd name="T39" fmla="*/ 569 h 831"/>
                <a:gd name="T40" fmla="*/ 507 w 931"/>
                <a:gd name="T41" fmla="*/ 626 h 831"/>
                <a:gd name="T42" fmla="*/ 470 w 931"/>
                <a:gd name="T43" fmla="*/ 630 h 831"/>
                <a:gd name="T44" fmla="*/ 446 w 931"/>
                <a:gd name="T45" fmla="*/ 590 h 831"/>
                <a:gd name="T46" fmla="*/ 443 w 931"/>
                <a:gd name="T47" fmla="*/ 692 h 831"/>
                <a:gd name="T48" fmla="*/ 375 w 931"/>
                <a:gd name="T49" fmla="*/ 831 h 831"/>
                <a:gd name="T50" fmla="*/ 266 w 931"/>
                <a:gd name="T51" fmla="*/ 749 h 831"/>
                <a:gd name="T52" fmla="*/ 238 w 931"/>
                <a:gd name="T53" fmla="*/ 666 h 831"/>
                <a:gd name="T54" fmla="*/ 360 w 931"/>
                <a:gd name="T55" fmla="*/ 534 h 831"/>
                <a:gd name="T56" fmla="*/ 334 w 931"/>
                <a:gd name="T57" fmla="*/ 553 h 831"/>
                <a:gd name="T58" fmla="*/ 300 w 931"/>
                <a:gd name="T59" fmla="*/ 544 h 831"/>
                <a:gd name="T60" fmla="*/ 303 w 931"/>
                <a:gd name="T61" fmla="*/ 484 h 831"/>
                <a:gd name="T62" fmla="*/ 345 w 931"/>
                <a:gd name="T63" fmla="*/ 462 h 831"/>
                <a:gd name="T64" fmla="*/ 138 w 931"/>
                <a:gd name="T65" fmla="*/ 481 h 831"/>
                <a:gd name="T66" fmla="*/ 29 w 931"/>
                <a:gd name="T67" fmla="*/ 491 h 831"/>
                <a:gd name="T68" fmla="*/ 87 w 931"/>
                <a:gd name="T69" fmla="*/ 356 h 831"/>
                <a:gd name="T70" fmla="*/ 235 w 931"/>
                <a:gd name="T71" fmla="*/ 405 h 831"/>
                <a:gd name="T72" fmla="*/ 300 w 931"/>
                <a:gd name="T73" fmla="*/ 383 h 831"/>
                <a:gd name="T74" fmla="*/ 277 w 931"/>
                <a:gd name="T75" fmla="*/ 368 h 831"/>
                <a:gd name="T76" fmla="*/ 293 w 931"/>
                <a:gd name="T77" fmla="*/ 311 h 831"/>
                <a:gd name="T78" fmla="*/ 330 w 931"/>
                <a:gd name="T79" fmla="*/ 314 h 831"/>
                <a:gd name="T80" fmla="*/ 347 w 931"/>
                <a:gd name="T81" fmla="*/ 334 h 831"/>
                <a:gd name="T82" fmla="*/ 201 w 931"/>
                <a:gd name="T83" fmla="*/ 223 h 831"/>
                <a:gd name="T84" fmla="*/ 214 w 931"/>
                <a:gd name="T85" fmla="*/ 130 h 831"/>
                <a:gd name="T86" fmla="*/ 299 w 931"/>
                <a:gd name="T87" fmla="*/ 22 h 831"/>
                <a:gd name="T88" fmla="*/ 392 w 931"/>
                <a:gd name="T89" fmla="*/ 152 h 831"/>
                <a:gd name="T90" fmla="*/ 424 w 931"/>
                <a:gd name="T91" fmla="*/ 270 h 831"/>
                <a:gd name="T92" fmla="*/ 418 w 931"/>
                <a:gd name="T93" fmla="*/ 221 h 831"/>
                <a:gd name="T94" fmla="*/ 459 w 931"/>
                <a:gd name="T95" fmla="*/ 204 h 831"/>
                <a:gd name="T96" fmla="*/ 489 w 931"/>
                <a:gd name="T97" fmla="*/ 227 h 831"/>
                <a:gd name="T98" fmla="*/ 529 w 931"/>
                <a:gd name="T99" fmla="*/ 204 h 831"/>
                <a:gd name="T100" fmla="*/ 532 w 931"/>
                <a:gd name="T101" fmla="*/ 53 h 831"/>
                <a:gd name="T102" fmla="*/ 683 w 931"/>
                <a:gd name="T103" fmla="*/ 44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" h="831">
                  <a:moveTo>
                    <a:pt x="734" y="88"/>
                  </a:moveTo>
                  <a:lnTo>
                    <a:pt x="711" y="135"/>
                  </a:lnTo>
                  <a:lnTo>
                    <a:pt x="636" y="142"/>
                  </a:lnTo>
                  <a:lnTo>
                    <a:pt x="615" y="183"/>
                  </a:lnTo>
                  <a:lnTo>
                    <a:pt x="690" y="180"/>
                  </a:lnTo>
                  <a:lnTo>
                    <a:pt x="667" y="227"/>
                  </a:lnTo>
                  <a:lnTo>
                    <a:pt x="591" y="234"/>
                  </a:lnTo>
                  <a:lnTo>
                    <a:pt x="558" y="304"/>
                  </a:lnTo>
                  <a:lnTo>
                    <a:pt x="573" y="303"/>
                  </a:lnTo>
                  <a:lnTo>
                    <a:pt x="574" y="295"/>
                  </a:lnTo>
                  <a:lnTo>
                    <a:pt x="577" y="288"/>
                  </a:lnTo>
                  <a:lnTo>
                    <a:pt x="583" y="281"/>
                  </a:lnTo>
                  <a:lnTo>
                    <a:pt x="589" y="276"/>
                  </a:lnTo>
                  <a:lnTo>
                    <a:pt x="596" y="272"/>
                  </a:lnTo>
                  <a:lnTo>
                    <a:pt x="604" y="270"/>
                  </a:lnTo>
                  <a:lnTo>
                    <a:pt x="611" y="269"/>
                  </a:lnTo>
                  <a:lnTo>
                    <a:pt x="619" y="270"/>
                  </a:lnTo>
                  <a:lnTo>
                    <a:pt x="626" y="271"/>
                  </a:lnTo>
                  <a:lnTo>
                    <a:pt x="633" y="274"/>
                  </a:lnTo>
                  <a:lnTo>
                    <a:pt x="638" y="279"/>
                  </a:lnTo>
                  <a:lnTo>
                    <a:pt x="644" y="285"/>
                  </a:lnTo>
                  <a:lnTo>
                    <a:pt x="651" y="299"/>
                  </a:lnTo>
                  <a:lnTo>
                    <a:pt x="651" y="314"/>
                  </a:lnTo>
                  <a:lnTo>
                    <a:pt x="645" y="327"/>
                  </a:lnTo>
                  <a:lnTo>
                    <a:pt x="635" y="338"/>
                  </a:lnTo>
                  <a:lnTo>
                    <a:pt x="629" y="341"/>
                  </a:lnTo>
                  <a:lnTo>
                    <a:pt x="622" y="344"/>
                  </a:lnTo>
                  <a:lnTo>
                    <a:pt x="615" y="345"/>
                  </a:lnTo>
                  <a:lnTo>
                    <a:pt x="609" y="345"/>
                  </a:lnTo>
                  <a:lnTo>
                    <a:pt x="596" y="371"/>
                  </a:lnTo>
                  <a:lnTo>
                    <a:pt x="689" y="363"/>
                  </a:lnTo>
                  <a:lnTo>
                    <a:pt x="721" y="300"/>
                  </a:lnTo>
                  <a:lnTo>
                    <a:pt x="781" y="294"/>
                  </a:lnTo>
                  <a:lnTo>
                    <a:pt x="748" y="359"/>
                  </a:lnTo>
                  <a:lnTo>
                    <a:pt x="793" y="354"/>
                  </a:lnTo>
                  <a:lnTo>
                    <a:pt x="826" y="291"/>
                  </a:lnTo>
                  <a:lnTo>
                    <a:pt x="886" y="285"/>
                  </a:lnTo>
                  <a:lnTo>
                    <a:pt x="853" y="348"/>
                  </a:lnTo>
                  <a:lnTo>
                    <a:pt x="902" y="345"/>
                  </a:lnTo>
                  <a:lnTo>
                    <a:pt x="931" y="377"/>
                  </a:lnTo>
                  <a:lnTo>
                    <a:pt x="908" y="412"/>
                  </a:lnTo>
                  <a:lnTo>
                    <a:pt x="854" y="416"/>
                  </a:lnTo>
                  <a:lnTo>
                    <a:pt x="894" y="476"/>
                  </a:lnTo>
                  <a:lnTo>
                    <a:pt x="840" y="482"/>
                  </a:lnTo>
                  <a:lnTo>
                    <a:pt x="797" y="422"/>
                  </a:lnTo>
                  <a:lnTo>
                    <a:pt x="749" y="425"/>
                  </a:lnTo>
                  <a:lnTo>
                    <a:pt x="791" y="486"/>
                  </a:lnTo>
                  <a:lnTo>
                    <a:pt x="736" y="491"/>
                  </a:lnTo>
                  <a:lnTo>
                    <a:pt x="693" y="431"/>
                  </a:lnTo>
                  <a:lnTo>
                    <a:pt x="620" y="437"/>
                  </a:lnTo>
                  <a:lnTo>
                    <a:pt x="629" y="452"/>
                  </a:lnTo>
                  <a:lnTo>
                    <a:pt x="635" y="452"/>
                  </a:lnTo>
                  <a:lnTo>
                    <a:pt x="641" y="452"/>
                  </a:lnTo>
                  <a:lnTo>
                    <a:pt x="645" y="453"/>
                  </a:lnTo>
                  <a:lnTo>
                    <a:pt x="650" y="454"/>
                  </a:lnTo>
                  <a:lnTo>
                    <a:pt x="655" y="456"/>
                  </a:lnTo>
                  <a:lnTo>
                    <a:pt x="659" y="459"/>
                  </a:lnTo>
                  <a:lnTo>
                    <a:pt x="664" y="462"/>
                  </a:lnTo>
                  <a:lnTo>
                    <a:pt x="667" y="467"/>
                  </a:lnTo>
                  <a:lnTo>
                    <a:pt x="673" y="481"/>
                  </a:lnTo>
                  <a:lnTo>
                    <a:pt x="673" y="496"/>
                  </a:lnTo>
                  <a:lnTo>
                    <a:pt x="668" y="509"/>
                  </a:lnTo>
                  <a:lnTo>
                    <a:pt x="657" y="521"/>
                  </a:lnTo>
                  <a:lnTo>
                    <a:pt x="650" y="524"/>
                  </a:lnTo>
                  <a:lnTo>
                    <a:pt x="643" y="527"/>
                  </a:lnTo>
                  <a:lnTo>
                    <a:pt x="635" y="528"/>
                  </a:lnTo>
                  <a:lnTo>
                    <a:pt x="628" y="527"/>
                  </a:lnTo>
                  <a:lnTo>
                    <a:pt x="620" y="526"/>
                  </a:lnTo>
                  <a:lnTo>
                    <a:pt x="613" y="522"/>
                  </a:lnTo>
                  <a:lnTo>
                    <a:pt x="607" y="518"/>
                  </a:lnTo>
                  <a:lnTo>
                    <a:pt x="602" y="512"/>
                  </a:lnTo>
                  <a:lnTo>
                    <a:pt x="599" y="506"/>
                  </a:lnTo>
                  <a:lnTo>
                    <a:pt x="597" y="501"/>
                  </a:lnTo>
                  <a:lnTo>
                    <a:pt x="596" y="496"/>
                  </a:lnTo>
                  <a:lnTo>
                    <a:pt x="595" y="491"/>
                  </a:lnTo>
                  <a:lnTo>
                    <a:pt x="565" y="497"/>
                  </a:lnTo>
                  <a:lnTo>
                    <a:pt x="624" y="579"/>
                  </a:lnTo>
                  <a:lnTo>
                    <a:pt x="697" y="573"/>
                  </a:lnTo>
                  <a:lnTo>
                    <a:pt x="732" y="621"/>
                  </a:lnTo>
                  <a:lnTo>
                    <a:pt x="658" y="625"/>
                  </a:lnTo>
                  <a:lnTo>
                    <a:pt x="683" y="660"/>
                  </a:lnTo>
                  <a:lnTo>
                    <a:pt x="757" y="656"/>
                  </a:lnTo>
                  <a:lnTo>
                    <a:pt x="792" y="703"/>
                  </a:lnTo>
                  <a:lnTo>
                    <a:pt x="718" y="708"/>
                  </a:lnTo>
                  <a:lnTo>
                    <a:pt x="746" y="747"/>
                  </a:lnTo>
                  <a:lnTo>
                    <a:pt x="731" y="787"/>
                  </a:lnTo>
                  <a:lnTo>
                    <a:pt x="689" y="786"/>
                  </a:lnTo>
                  <a:lnTo>
                    <a:pt x="658" y="743"/>
                  </a:lnTo>
                  <a:lnTo>
                    <a:pt x="624" y="808"/>
                  </a:lnTo>
                  <a:lnTo>
                    <a:pt x="592" y="765"/>
                  </a:lnTo>
                  <a:lnTo>
                    <a:pt x="626" y="698"/>
                  </a:lnTo>
                  <a:lnTo>
                    <a:pt x="598" y="660"/>
                  </a:lnTo>
                  <a:lnTo>
                    <a:pt x="564" y="725"/>
                  </a:lnTo>
                  <a:lnTo>
                    <a:pt x="532" y="682"/>
                  </a:lnTo>
                  <a:lnTo>
                    <a:pt x="565" y="615"/>
                  </a:lnTo>
                  <a:lnTo>
                    <a:pt x="514" y="544"/>
                  </a:lnTo>
                  <a:lnTo>
                    <a:pt x="506" y="562"/>
                  </a:lnTo>
                  <a:lnTo>
                    <a:pt x="509" y="565"/>
                  </a:lnTo>
                  <a:lnTo>
                    <a:pt x="512" y="567"/>
                  </a:lnTo>
                  <a:lnTo>
                    <a:pt x="515" y="569"/>
                  </a:lnTo>
                  <a:lnTo>
                    <a:pt x="518" y="573"/>
                  </a:lnTo>
                  <a:lnTo>
                    <a:pt x="523" y="587"/>
                  </a:lnTo>
                  <a:lnTo>
                    <a:pt x="524" y="601"/>
                  </a:lnTo>
                  <a:lnTo>
                    <a:pt x="519" y="614"/>
                  </a:lnTo>
                  <a:lnTo>
                    <a:pt x="507" y="626"/>
                  </a:lnTo>
                  <a:lnTo>
                    <a:pt x="500" y="629"/>
                  </a:lnTo>
                  <a:lnTo>
                    <a:pt x="493" y="632"/>
                  </a:lnTo>
                  <a:lnTo>
                    <a:pt x="485" y="633"/>
                  </a:lnTo>
                  <a:lnTo>
                    <a:pt x="478" y="632"/>
                  </a:lnTo>
                  <a:lnTo>
                    <a:pt x="470" y="630"/>
                  </a:lnTo>
                  <a:lnTo>
                    <a:pt x="463" y="627"/>
                  </a:lnTo>
                  <a:lnTo>
                    <a:pt x="458" y="622"/>
                  </a:lnTo>
                  <a:lnTo>
                    <a:pt x="452" y="617"/>
                  </a:lnTo>
                  <a:lnTo>
                    <a:pt x="446" y="604"/>
                  </a:lnTo>
                  <a:lnTo>
                    <a:pt x="446" y="590"/>
                  </a:lnTo>
                  <a:lnTo>
                    <a:pt x="450" y="577"/>
                  </a:lnTo>
                  <a:lnTo>
                    <a:pt x="458" y="567"/>
                  </a:lnTo>
                  <a:lnTo>
                    <a:pt x="441" y="545"/>
                  </a:lnTo>
                  <a:lnTo>
                    <a:pt x="399" y="632"/>
                  </a:lnTo>
                  <a:lnTo>
                    <a:pt x="443" y="692"/>
                  </a:lnTo>
                  <a:lnTo>
                    <a:pt x="420" y="739"/>
                  </a:lnTo>
                  <a:lnTo>
                    <a:pt x="375" y="682"/>
                  </a:lnTo>
                  <a:lnTo>
                    <a:pt x="355" y="724"/>
                  </a:lnTo>
                  <a:lnTo>
                    <a:pt x="399" y="784"/>
                  </a:lnTo>
                  <a:lnTo>
                    <a:pt x="375" y="831"/>
                  </a:lnTo>
                  <a:lnTo>
                    <a:pt x="332" y="773"/>
                  </a:lnTo>
                  <a:lnTo>
                    <a:pt x="309" y="821"/>
                  </a:lnTo>
                  <a:lnTo>
                    <a:pt x="269" y="829"/>
                  </a:lnTo>
                  <a:lnTo>
                    <a:pt x="246" y="793"/>
                  </a:lnTo>
                  <a:lnTo>
                    <a:pt x="266" y="749"/>
                  </a:lnTo>
                  <a:lnTo>
                    <a:pt x="193" y="758"/>
                  </a:lnTo>
                  <a:lnTo>
                    <a:pt x="219" y="705"/>
                  </a:lnTo>
                  <a:lnTo>
                    <a:pt x="292" y="697"/>
                  </a:lnTo>
                  <a:lnTo>
                    <a:pt x="311" y="658"/>
                  </a:lnTo>
                  <a:lnTo>
                    <a:pt x="238" y="666"/>
                  </a:lnTo>
                  <a:lnTo>
                    <a:pt x="263" y="613"/>
                  </a:lnTo>
                  <a:lnTo>
                    <a:pt x="337" y="605"/>
                  </a:lnTo>
                  <a:lnTo>
                    <a:pt x="373" y="527"/>
                  </a:lnTo>
                  <a:lnTo>
                    <a:pt x="362" y="528"/>
                  </a:lnTo>
                  <a:lnTo>
                    <a:pt x="360" y="534"/>
                  </a:lnTo>
                  <a:lnTo>
                    <a:pt x="357" y="538"/>
                  </a:lnTo>
                  <a:lnTo>
                    <a:pt x="353" y="543"/>
                  </a:lnTo>
                  <a:lnTo>
                    <a:pt x="348" y="546"/>
                  </a:lnTo>
                  <a:lnTo>
                    <a:pt x="341" y="550"/>
                  </a:lnTo>
                  <a:lnTo>
                    <a:pt x="334" y="553"/>
                  </a:lnTo>
                  <a:lnTo>
                    <a:pt x="326" y="554"/>
                  </a:lnTo>
                  <a:lnTo>
                    <a:pt x="319" y="553"/>
                  </a:lnTo>
                  <a:lnTo>
                    <a:pt x="312" y="552"/>
                  </a:lnTo>
                  <a:lnTo>
                    <a:pt x="306" y="549"/>
                  </a:lnTo>
                  <a:lnTo>
                    <a:pt x="300" y="544"/>
                  </a:lnTo>
                  <a:lnTo>
                    <a:pt x="294" y="538"/>
                  </a:lnTo>
                  <a:lnTo>
                    <a:pt x="288" y="524"/>
                  </a:lnTo>
                  <a:lnTo>
                    <a:pt x="287" y="509"/>
                  </a:lnTo>
                  <a:lnTo>
                    <a:pt x="293" y="496"/>
                  </a:lnTo>
                  <a:lnTo>
                    <a:pt x="303" y="484"/>
                  </a:lnTo>
                  <a:lnTo>
                    <a:pt x="311" y="480"/>
                  </a:lnTo>
                  <a:lnTo>
                    <a:pt x="320" y="478"/>
                  </a:lnTo>
                  <a:lnTo>
                    <a:pt x="329" y="478"/>
                  </a:lnTo>
                  <a:lnTo>
                    <a:pt x="337" y="480"/>
                  </a:lnTo>
                  <a:lnTo>
                    <a:pt x="345" y="462"/>
                  </a:lnTo>
                  <a:lnTo>
                    <a:pt x="242" y="471"/>
                  </a:lnTo>
                  <a:lnTo>
                    <a:pt x="211" y="538"/>
                  </a:lnTo>
                  <a:lnTo>
                    <a:pt x="157" y="543"/>
                  </a:lnTo>
                  <a:lnTo>
                    <a:pt x="186" y="476"/>
                  </a:lnTo>
                  <a:lnTo>
                    <a:pt x="138" y="481"/>
                  </a:lnTo>
                  <a:lnTo>
                    <a:pt x="106" y="548"/>
                  </a:lnTo>
                  <a:lnTo>
                    <a:pt x="70" y="551"/>
                  </a:lnTo>
                  <a:lnTo>
                    <a:pt x="52" y="552"/>
                  </a:lnTo>
                  <a:lnTo>
                    <a:pt x="82" y="485"/>
                  </a:lnTo>
                  <a:lnTo>
                    <a:pt x="29" y="491"/>
                  </a:lnTo>
                  <a:lnTo>
                    <a:pt x="0" y="461"/>
                  </a:lnTo>
                  <a:lnTo>
                    <a:pt x="22" y="423"/>
                  </a:lnTo>
                  <a:lnTo>
                    <a:pt x="70" y="418"/>
                  </a:lnTo>
                  <a:lnTo>
                    <a:pt x="27" y="362"/>
                  </a:lnTo>
                  <a:lnTo>
                    <a:pt x="87" y="356"/>
                  </a:lnTo>
                  <a:lnTo>
                    <a:pt x="130" y="414"/>
                  </a:lnTo>
                  <a:lnTo>
                    <a:pt x="175" y="409"/>
                  </a:lnTo>
                  <a:lnTo>
                    <a:pt x="132" y="353"/>
                  </a:lnTo>
                  <a:lnTo>
                    <a:pt x="191" y="347"/>
                  </a:lnTo>
                  <a:lnTo>
                    <a:pt x="235" y="405"/>
                  </a:lnTo>
                  <a:lnTo>
                    <a:pt x="325" y="397"/>
                  </a:lnTo>
                  <a:lnTo>
                    <a:pt x="316" y="384"/>
                  </a:lnTo>
                  <a:lnTo>
                    <a:pt x="310" y="384"/>
                  </a:lnTo>
                  <a:lnTo>
                    <a:pt x="306" y="384"/>
                  </a:lnTo>
                  <a:lnTo>
                    <a:pt x="300" y="383"/>
                  </a:lnTo>
                  <a:lnTo>
                    <a:pt x="295" y="382"/>
                  </a:lnTo>
                  <a:lnTo>
                    <a:pt x="289" y="379"/>
                  </a:lnTo>
                  <a:lnTo>
                    <a:pt x="285" y="376"/>
                  </a:lnTo>
                  <a:lnTo>
                    <a:pt x="280" y="372"/>
                  </a:lnTo>
                  <a:lnTo>
                    <a:pt x="277" y="368"/>
                  </a:lnTo>
                  <a:lnTo>
                    <a:pt x="271" y="354"/>
                  </a:lnTo>
                  <a:lnTo>
                    <a:pt x="270" y="339"/>
                  </a:lnTo>
                  <a:lnTo>
                    <a:pt x="276" y="326"/>
                  </a:lnTo>
                  <a:lnTo>
                    <a:pt x="286" y="315"/>
                  </a:lnTo>
                  <a:lnTo>
                    <a:pt x="293" y="311"/>
                  </a:lnTo>
                  <a:lnTo>
                    <a:pt x="301" y="309"/>
                  </a:lnTo>
                  <a:lnTo>
                    <a:pt x="308" y="308"/>
                  </a:lnTo>
                  <a:lnTo>
                    <a:pt x="316" y="309"/>
                  </a:lnTo>
                  <a:lnTo>
                    <a:pt x="323" y="310"/>
                  </a:lnTo>
                  <a:lnTo>
                    <a:pt x="330" y="314"/>
                  </a:lnTo>
                  <a:lnTo>
                    <a:pt x="335" y="318"/>
                  </a:lnTo>
                  <a:lnTo>
                    <a:pt x="341" y="324"/>
                  </a:lnTo>
                  <a:lnTo>
                    <a:pt x="344" y="327"/>
                  </a:lnTo>
                  <a:lnTo>
                    <a:pt x="346" y="331"/>
                  </a:lnTo>
                  <a:lnTo>
                    <a:pt x="347" y="334"/>
                  </a:lnTo>
                  <a:lnTo>
                    <a:pt x="348" y="338"/>
                  </a:lnTo>
                  <a:lnTo>
                    <a:pt x="362" y="335"/>
                  </a:lnTo>
                  <a:lnTo>
                    <a:pt x="307" y="258"/>
                  </a:lnTo>
                  <a:lnTo>
                    <a:pt x="232" y="265"/>
                  </a:lnTo>
                  <a:lnTo>
                    <a:pt x="201" y="223"/>
                  </a:lnTo>
                  <a:lnTo>
                    <a:pt x="274" y="213"/>
                  </a:lnTo>
                  <a:lnTo>
                    <a:pt x="247" y="175"/>
                  </a:lnTo>
                  <a:lnTo>
                    <a:pt x="172" y="182"/>
                  </a:lnTo>
                  <a:lnTo>
                    <a:pt x="141" y="140"/>
                  </a:lnTo>
                  <a:lnTo>
                    <a:pt x="214" y="130"/>
                  </a:lnTo>
                  <a:lnTo>
                    <a:pt x="185" y="89"/>
                  </a:lnTo>
                  <a:lnTo>
                    <a:pt x="197" y="50"/>
                  </a:lnTo>
                  <a:lnTo>
                    <a:pt x="241" y="50"/>
                  </a:lnTo>
                  <a:lnTo>
                    <a:pt x="270" y="88"/>
                  </a:lnTo>
                  <a:lnTo>
                    <a:pt x="299" y="22"/>
                  </a:lnTo>
                  <a:lnTo>
                    <a:pt x="333" y="69"/>
                  </a:lnTo>
                  <a:lnTo>
                    <a:pt x="303" y="135"/>
                  </a:lnTo>
                  <a:lnTo>
                    <a:pt x="330" y="171"/>
                  </a:lnTo>
                  <a:lnTo>
                    <a:pt x="357" y="105"/>
                  </a:lnTo>
                  <a:lnTo>
                    <a:pt x="392" y="152"/>
                  </a:lnTo>
                  <a:lnTo>
                    <a:pt x="362" y="218"/>
                  </a:lnTo>
                  <a:lnTo>
                    <a:pt x="421" y="297"/>
                  </a:lnTo>
                  <a:lnTo>
                    <a:pt x="431" y="274"/>
                  </a:lnTo>
                  <a:lnTo>
                    <a:pt x="428" y="272"/>
                  </a:lnTo>
                  <a:lnTo>
                    <a:pt x="424" y="270"/>
                  </a:lnTo>
                  <a:lnTo>
                    <a:pt x="422" y="267"/>
                  </a:lnTo>
                  <a:lnTo>
                    <a:pt x="420" y="264"/>
                  </a:lnTo>
                  <a:lnTo>
                    <a:pt x="414" y="250"/>
                  </a:lnTo>
                  <a:lnTo>
                    <a:pt x="413" y="235"/>
                  </a:lnTo>
                  <a:lnTo>
                    <a:pt x="418" y="221"/>
                  </a:lnTo>
                  <a:lnTo>
                    <a:pt x="429" y="211"/>
                  </a:lnTo>
                  <a:lnTo>
                    <a:pt x="436" y="208"/>
                  </a:lnTo>
                  <a:lnTo>
                    <a:pt x="444" y="204"/>
                  </a:lnTo>
                  <a:lnTo>
                    <a:pt x="451" y="204"/>
                  </a:lnTo>
                  <a:lnTo>
                    <a:pt x="459" y="204"/>
                  </a:lnTo>
                  <a:lnTo>
                    <a:pt x="466" y="206"/>
                  </a:lnTo>
                  <a:lnTo>
                    <a:pt x="473" y="209"/>
                  </a:lnTo>
                  <a:lnTo>
                    <a:pt x="478" y="213"/>
                  </a:lnTo>
                  <a:lnTo>
                    <a:pt x="484" y="219"/>
                  </a:lnTo>
                  <a:lnTo>
                    <a:pt x="489" y="227"/>
                  </a:lnTo>
                  <a:lnTo>
                    <a:pt x="490" y="236"/>
                  </a:lnTo>
                  <a:lnTo>
                    <a:pt x="490" y="244"/>
                  </a:lnTo>
                  <a:lnTo>
                    <a:pt x="489" y="254"/>
                  </a:lnTo>
                  <a:lnTo>
                    <a:pt x="499" y="266"/>
                  </a:lnTo>
                  <a:lnTo>
                    <a:pt x="529" y="204"/>
                  </a:lnTo>
                  <a:lnTo>
                    <a:pt x="489" y="144"/>
                  </a:lnTo>
                  <a:lnTo>
                    <a:pt x="514" y="92"/>
                  </a:lnTo>
                  <a:lnTo>
                    <a:pt x="554" y="151"/>
                  </a:lnTo>
                  <a:lnTo>
                    <a:pt x="573" y="112"/>
                  </a:lnTo>
                  <a:lnTo>
                    <a:pt x="532" y="53"/>
                  </a:lnTo>
                  <a:lnTo>
                    <a:pt x="558" y="0"/>
                  </a:lnTo>
                  <a:lnTo>
                    <a:pt x="598" y="60"/>
                  </a:lnTo>
                  <a:lnTo>
                    <a:pt x="620" y="16"/>
                  </a:lnTo>
                  <a:lnTo>
                    <a:pt x="664" y="8"/>
                  </a:lnTo>
                  <a:lnTo>
                    <a:pt x="683" y="44"/>
                  </a:lnTo>
                  <a:lnTo>
                    <a:pt x="660" y="91"/>
                  </a:lnTo>
                  <a:lnTo>
                    <a:pt x="734" y="8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179" name="Freeform 8"/>
            <p:cNvSpPr>
              <a:spLocks/>
            </p:cNvSpPr>
            <p:nvPr/>
          </p:nvSpPr>
          <p:spPr bwMode="auto">
            <a:xfrm>
              <a:off x="519304" y="9018760"/>
              <a:ext cx="415022" cy="370396"/>
            </a:xfrm>
            <a:custGeom>
              <a:avLst/>
              <a:gdLst>
                <a:gd name="T0" fmla="*/ 690 w 931"/>
                <a:gd name="T1" fmla="*/ 180 h 831"/>
                <a:gd name="T2" fmla="*/ 574 w 931"/>
                <a:gd name="T3" fmla="*/ 295 h 831"/>
                <a:gd name="T4" fmla="*/ 604 w 931"/>
                <a:gd name="T5" fmla="*/ 270 h 831"/>
                <a:gd name="T6" fmla="*/ 638 w 931"/>
                <a:gd name="T7" fmla="*/ 279 h 831"/>
                <a:gd name="T8" fmla="*/ 635 w 931"/>
                <a:gd name="T9" fmla="*/ 338 h 831"/>
                <a:gd name="T10" fmla="*/ 596 w 931"/>
                <a:gd name="T11" fmla="*/ 371 h 831"/>
                <a:gd name="T12" fmla="*/ 793 w 931"/>
                <a:gd name="T13" fmla="*/ 354 h 831"/>
                <a:gd name="T14" fmla="*/ 931 w 931"/>
                <a:gd name="T15" fmla="*/ 377 h 831"/>
                <a:gd name="T16" fmla="*/ 797 w 931"/>
                <a:gd name="T17" fmla="*/ 422 h 831"/>
                <a:gd name="T18" fmla="*/ 620 w 931"/>
                <a:gd name="T19" fmla="*/ 437 h 831"/>
                <a:gd name="T20" fmla="*/ 650 w 931"/>
                <a:gd name="T21" fmla="*/ 454 h 831"/>
                <a:gd name="T22" fmla="*/ 673 w 931"/>
                <a:gd name="T23" fmla="*/ 481 h 831"/>
                <a:gd name="T24" fmla="*/ 643 w 931"/>
                <a:gd name="T25" fmla="*/ 527 h 831"/>
                <a:gd name="T26" fmla="*/ 607 w 931"/>
                <a:gd name="T27" fmla="*/ 518 h 831"/>
                <a:gd name="T28" fmla="*/ 595 w 931"/>
                <a:gd name="T29" fmla="*/ 491 h 831"/>
                <a:gd name="T30" fmla="*/ 658 w 931"/>
                <a:gd name="T31" fmla="*/ 625 h 831"/>
                <a:gd name="T32" fmla="*/ 746 w 931"/>
                <a:gd name="T33" fmla="*/ 747 h 831"/>
                <a:gd name="T34" fmla="*/ 592 w 931"/>
                <a:gd name="T35" fmla="*/ 765 h 831"/>
                <a:gd name="T36" fmla="*/ 565 w 931"/>
                <a:gd name="T37" fmla="*/ 615 h 831"/>
                <a:gd name="T38" fmla="*/ 515 w 931"/>
                <a:gd name="T39" fmla="*/ 569 h 831"/>
                <a:gd name="T40" fmla="*/ 507 w 931"/>
                <a:gd name="T41" fmla="*/ 626 h 831"/>
                <a:gd name="T42" fmla="*/ 470 w 931"/>
                <a:gd name="T43" fmla="*/ 630 h 831"/>
                <a:gd name="T44" fmla="*/ 446 w 931"/>
                <a:gd name="T45" fmla="*/ 590 h 831"/>
                <a:gd name="T46" fmla="*/ 443 w 931"/>
                <a:gd name="T47" fmla="*/ 692 h 831"/>
                <a:gd name="T48" fmla="*/ 375 w 931"/>
                <a:gd name="T49" fmla="*/ 831 h 831"/>
                <a:gd name="T50" fmla="*/ 266 w 931"/>
                <a:gd name="T51" fmla="*/ 749 h 831"/>
                <a:gd name="T52" fmla="*/ 238 w 931"/>
                <a:gd name="T53" fmla="*/ 666 h 831"/>
                <a:gd name="T54" fmla="*/ 360 w 931"/>
                <a:gd name="T55" fmla="*/ 534 h 831"/>
                <a:gd name="T56" fmla="*/ 334 w 931"/>
                <a:gd name="T57" fmla="*/ 553 h 831"/>
                <a:gd name="T58" fmla="*/ 300 w 931"/>
                <a:gd name="T59" fmla="*/ 544 h 831"/>
                <a:gd name="T60" fmla="*/ 303 w 931"/>
                <a:gd name="T61" fmla="*/ 484 h 831"/>
                <a:gd name="T62" fmla="*/ 345 w 931"/>
                <a:gd name="T63" fmla="*/ 462 h 831"/>
                <a:gd name="T64" fmla="*/ 138 w 931"/>
                <a:gd name="T65" fmla="*/ 481 h 831"/>
                <a:gd name="T66" fmla="*/ 29 w 931"/>
                <a:gd name="T67" fmla="*/ 491 h 831"/>
                <a:gd name="T68" fmla="*/ 87 w 931"/>
                <a:gd name="T69" fmla="*/ 356 h 831"/>
                <a:gd name="T70" fmla="*/ 235 w 931"/>
                <a:gd name="T71" fmla="*/ 405 h 831"/>
                <a:gd name="T72" fmla="*/ 300 w 931"/>
                <a:gd name="T73" fmla="*/ 383 h 831"/>
                <a:gd name="T74" fmla="*/ 277 w 931"/>
                <a:gd name="T75" fmla="*/ 368 h 831"/>
                <a:gd name="T76" fmla="*/ 293 w 931"/>
                <a:gd name="T77" fmla="*/ 311 h 831"/>
                <a:gd name="T78" fmla="*/ 330 w 931"/>
                <a:gd name="T79" fmla="*/ 314 h 831"/>
                <a:gd name="T80" fmla="*/ 347 w 931"/>
                <a:gd name="T81" fmla="*/ 334 h 831"/>
                <a:gd name="T82" fmla="*/ 201 w 931"/>
                <a:gd name="T83" fmla="*/ 223 h 831"/>
                <a:gd name="T84" fmla="*/ 214 w 931"/>
                <a:gd name="T85" fmla="*/ 130 h 831"/>
                <a:gd name="T86" fmla="*/ 299 w 931"/>
                <a:gd name="T87" fmla="*/ 22 h 831"/>
                <a:gd name="T88" fmla="*/ 392 w 931"/>
                <a:gd name="T89" fmla="*/ 152 h 831"/>
                <a:gd name="T90" fmla="*/ 424 w 931"/>
                <a:gd name="T91" fmla="*/ 270 h 831"/>
                <a:gd name="T92" fmla="*/ 418 w 931"/>
                <a:gd name="T93" fmla="*/ 221 h 831"/>
                <a:gd name="T94" fmla="*/ 459 w 931"/>
                <a:gd name="T95" fmla="*/ 204 h 831"/>
                <a:gd name="T96" fmla="*/ 489 w 931"/>
                <a:gd name="T97" fmla="*/ 227 h 831"/>
                <a:gd name="T98" fmla="*/ 529 w 931"/>
                <a:gd name="T99" fmla="*/ 204 h 831"/>
                <a:gd name="T100" fmla="*/ 532 w 931"/>
                <a:gd name="T101" fmla="*/ 53 h 831"/>
                <a:gd name="T102" fmla="*/ 683 w 931"/>
                <a:gd name="T103" fmla="*/ 44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" h="831">
                  <a:moveTo>
                    <a:pt x="734" y="88"/>
                  </a:moveTo>
                  <a:lnTo>
                    <a:pt x="711" y="135"/>
                  </a:lnTo>
                  <a:lnTo>
                    <a:pt x="636" y="142"/>
                  </a:lnTo>
                  <a:lnTo>
                    <a:pt x="615" y="183"/>
                  </a:lnTo>
                  <a:lnTo>
                    <a:pt x="690" y="180"/>
                  </a:lnTo>
                  <a:lnTo>
                    <a:pt x="667" y="227"/>
                  </a:lnTo>
                  <a:lnTo>
                    <a:pt x="591" y="234"/>
                  </a:lnTo>
                  <a:lnTo>
                    <a:pt x="558" y="304"/>
                  </a:lnTo>
                  <a:lnTo>
                    <a:pt x="573" y="303"/>
                  </a:lnTo>
                  <a:lnTo>
                    <a:pt x="574" y="295"/>
                  </a:lnTo>
                  <a:lnTo>
                    <a:pt x="577" y="288"/>
                  </a:lnTo>
                  <a:lnTo>
                    <a:pt x="583" y="281"/>
                  </a:lnTo>
                  <a:lnTo>
                    <a:pt x="589" y="276"/>
                  </a:lnTo>
                  <a:lnTo>
                    <a:pt x="596" y="272"/>
                  </a:lnTo>
                  <a:lnTo>
                    <a:pt x="604" y="270"/>
                  </a:lnTo>
                  <a:lnTo>
                    <a:pt x="611" y="269"/>
                  </a:lnTo>
                  <a:lnTo>
                    <a:pt x="619" y="270"/>
                  </a:lnTo>
                  <a:lnTo>
                    <a:pt x="626" y="271"/>
                  </a:lnTo>
                  <a:lnTo>
                    <a:pt x="633" y="274"/>
                  </a:lnTo>
                  <a:lnTo>
                    <a:pt x="638" y="279"/>
                  </a:lnTo>
                  <a:lnTo>
                    <a:pt x="644" y="285"/>
                  </a:lnTo>
                  <a:lnTo>
                    <a:pt x="651" y="299"/>
                  </a:lnTo>
                  <a:lnTo>
                    <a:pt x="651" y="314"/>
                  </a:lnTo>
                  <a:lnTo>
                    <a:pt x="645" y="327"/>
                  </a:lnTo>
                  <a:lnTo>
                    <a:pt x="635" y="338"/>
                  </a:lnTo>
                  <a:lnTo>
                    <a:pt x="629" y="341"/>
                  </a:lnTo>
                  <a:lnTo>
                    <a:pt x="622" y="344"/>
                  </a:lnTo>
                  <a:lnTo>
                    <a:pt x="615" y="345"/>
                  </a:lnTo>
                  <a:lnTo>
                    <a:pt x="609" y="345"/>
                  </a:lnTo>
                  <a:lnTo>
                    <a:pt x="596" y="371"/>
                  </a:lnTo>
                  <a:lnTo>
                    <a:pt x="689" y="363"/>
                  </a:lnTo>
                  <a:lnTo>
                    <a:pt x="721" y="300"/>
                  </a:lnTo>
                  <a:lnTo>
                    <a:pt x="781" y="294"/>
                  </a:lnTo>
                  <a:lnTo>
                    <a:pt x="748" y="359"/>
                  </a:lnTo>
                  <a:lnTo>
                    <a:pt x="793" y="354"/>
                  </a:lnTo>
                  <a:lnTo>
                    <a:pt x="826" y="291"/>
                  </a:lnTo>
                  <a:lnTo>
                    <a:pt x="886" y="285"/>
                  </a:lnTo>
                  <a:lnTo>
                    <a:pt x="853" y="348"/>
                  </a:lnTo>
                  <a:lnTo>
                    <a:pt x="902" y="345"/>
                  </a:lnTo>
                  <a:lnTo>
                    <a:pt x="931" y="377"/>
                  </a:lnTo>
                  <a:lnTo>
                    <a:pt x="908" y="412"/>
                  </a:lnTo>
                  <a:lnTo>
                    <a:pt x="854" y="416"/>
                  </a:lnTo>
                  <a:lnTo>
                    <a:pt x="894" y="476"/>
                  </a:lnTo>
                  <a:lnTo>
                    <a:pt x="840" y="482"/>
                  </a:lnTo>
                  <a:lnTo>
                    <a:pt x="797" y="422"/>
                  </a:lnTo>
                  <a:lnTo>
                    <a:pt x="749" y="425"/>
                  </a:lnTo>
                  <a:lnTo>
                    <a:pt x="791" y="486"/>
                  </a:lnTo>
                  <a:lnTo>
                    <a:pt x="736" y="491"/>
                  </a:lnTo>
                  <a:lnTo>
                    <a:pt x="693" y="431"/>
                  </a:lnTo>
                  <a:lnTo>
                    <a:pt x="620" y="437"/>
                  </a:lnTo>
                  <a:lnTo>
                    <a:pt x="629" y="452"/>
                  </a:lnTo>
                  <a:lnTo>
                    <a:pt x="635" y="452"/>
                  </a:lnTo>
                  <a:lnTo>
                    <a:pt x="641" y="452"/>
                  </a:lnTo>
                  <a:lnTo>
                    <a:pt x="645" y="453"/>
                  </a:lnTo>
                  <a:lnTo>
                    <a:pt x="650" y="454"/>
                  </a:lnTo>
                  <a:lnTo>
                    <a:pt x="655" y="456"/>
                  </a:lnTo>
                  <a:lnTo>
                    <a:pt x="659" y="459"/>
                  </a:lnTo>
                  <a:lnTo>
                    <a:pt x="664" y="462"/>
                  </a:lnTo>
                  <a:lnTo>
                    <a:pt x="667" y="467"/>
                  </a:lnTo>
                  <a:lnTo>
                    <a:pt x="673" y="481"/>
                  </a:lnTo>
                  <a:lnTo>
                    <a:pt x="673" y="496"/>
                  </a:lnTo>
                  <a:lnTo>
                    <a:pt x="668" y="509"/>
                  </a:lnTo>
                  <a:lnTo>
                    <a:pt x="657" y="521"/>
                  </a:lnTo>
                  <a:lnTo>
                    <a:pt x="650" y="524"/>
                  </a:lnTo>
                  <a:lnTo>
                    <a:pt x="643" y="527"/>
                  </a:lnTo>
                  <a:lnTo>
                    <a:pt x="635" y="528"/>
                  </a:lnTo>
                  <a:lnTo>
                    <a:pt x="628" y="527"/>
                  </a:lnTo>
                  <a:lnTo>
                    <a:pt x="620" y="526"/>
                  </a:lnTo>
                  <a:lnTo>
                    <a:pt x="613" y="522"/>
                  </a:lnTo>
                  <a:lnTo>
                    <a:pt x="607" y="518"/>
                  </a:lnTo>
                  <a:lnTo>
                    <a:pt x="602" y="512"/>
                  </a:lnTo>
                  <a:lnTo>
                    <a:pt x="599" y="506"/>
                  </a:lnTo>
                  <a:lnTo>
                    <a:pt x="597" y="501"/>
                  </a:lnTo>
                  <a:lnTo>
                    <a:pt x="596" y="496"/>
                  </a:lnTo>
                  <a:lnTo>
                    <a:pt x="595" y="491"/>
                  </a:lnTo>
                  <a:lnTo>
                    <a:pt x="565" y="497"/>
                  </a:lnTo>
                  <a:lnTo>
                    <a:pt x="624" y="579"/>
                  </a:lnTo>
                  <a:lnTo>
                    <a:pt x="697" y="573"/>
                  </a:lnTo>
                  <a:lnTo>
                    <a:pt x="732" y="621"/>
                  </a:lnTo>
                  <a:lnTo>
                    <a:pt x="658" y="625"/>
                  </a:lnTo>
                  <a:lnTo>
                    <a:pt x="683" y="660"/>
                  </a:lnTo>
                  <a:lnTo>
                    <a:pt x="757" y="656"/>
                  </a:lnTo>
                  <a:lnTo>
                    <a:pt x="792" y="703"/>
                  </a:lnTo>
                  <a:lnTo>
                    <a:pt x="718" y="708"/>
                  </a:lnTo>
                  <a:lnTo>
                    <a:pt x="746" y="747"/>
                  </a:lnTo>
                  <a:lnTo>
                    <a:pt x="731" y="787"/>
                  </a:lnTo>
                  <a:lnTo>
                    <a:pt x="689" y="786"/>
                  </a:lnTo>
                  <a:lnTo>
                    <a:pt x="658" y="743"/>
                  </a:lnTo>
                  <a:lnTo>
                    <a:pt x="624" y="808"/>
                  </a:lnTo>
                  <a:lnTo>
                    <a:pt x="592" y="765"/>
                  </a:lnTo>
                  <a:lnTo>
                    <a:pt x="626" y="698"/>
                  </a:lnTo>
                  <a:lnTo>
                    <a:pt x="598" y="660"/>
                  </a:lnTo>
                  <a:lnTo>
                    <a:pt x="564" y="725"/>
                  </a:lnTo>
                  <a:lnTo>
                    <a:pt x="532" y="682"/>
                  </a:lnTo>
                  <a:lnTo>
                    <a:pt x="565" y="615"/>
                  </a:lnTo>
                  <a:lnTo>
                    <a:pt x="514" y="544"/>
                  </a:lnTo>
                  <a:lnTo>
                    <a:pt x="506" y="562"/>
                  </a:lnTo>
                  <a:lnTo>
                    <a:pt x="509" y="565"/>
                  </a:lnTo>
                  <a:lnTo>
                    <a:pt x="512" y="567"/>
                  </a:lnTo>
                  <a:lnTo>
                    <a:pt x="515" y="569"/>
                  </a:lnTo>
                  <a:lnTo>
                    <a:pt x="518" y="573"/>
                  </a:lnTo>
                  <a:lnTo>
                    <a:pt x="523" y="587"/>
                  </a:lnTo>
                  <a:lnTo>
                    <a:pt x="524" y="601"/>
                  </a:lnTo>
                  <a:lnTo>
                    <a:pt x="519" y="614"/>
                  </a:lnTo>
                  <a:lnTo>
                    <a:pt x="507" y="626"/>
                  </a:lnTo>
                  <a:lnTo>
                    <a:pt x="500" y="629"/>
                  </a:lnTo>
                  <a:lnTo>
                    <a:pt x="493" y="632"/>
                  </a:lnTo>
                  <a:lnTo>
                    <a:pt x="485" y="633"/>
                  </a:lnTo>
                  <a:lnTo>
                    <a:pt x="478" y="632"/>
                  </a:lnTo>
                  <a:lnTo>
                    <a:pt x="470" y="630"/>
                  </a:lnTo>
                  <a:lnTo>
                    <a:pt x="463" y="627"/>
                  </a:lnTo>
                  <a:lnTo>
                    <a:pt x="458" y="622"/>
                  </a:lnTo>
                  <a:lnTo>
                    <a:pt x="452" y="617"/>
                  </a:lnTo>
                  <a:lnTo>
                    <a:pt x="446" y="604"/>
                  </a:lnTo>
                  <a:lnTo>
                    <a:pt x="446" y="590"/>
                  </a:lnTo>
                  <a:lnTo>
                    <a:pt x="450" y="577"/>
                  </a:lnTo>
                  <a:lnTo>
                    <a:pt x="458" y="567"/>
                  </a:lnTo>
                  <a:lnTo>
                    <a:pt x="441" y="545"/>
                  </a:lnTo>
                  <a:lnTo>
                    <a:pt x="399" y="632"/>
                  </a:lnTo>
                  <a:lnTo>
                    <a:pt x="443" y="692"/>
                  </a:lnTo>
                  <a:lnTo>
                    <a:pt x="420" y="739"/>
                  </a:lnTo>
                  <a:lnTo>
                    <a:pt x="375" y="682"/>
                  </a:lnTo>
                  <a:lnTo>
                    <a:pt x="355" y="724"/>
                  </a:lnTo>
                  <a:lnTo>
                    <a:pt x="399" y="784"/>
                  </a:lnTo>
                  <a:lnTo>
                    <a:pt x="375" y="831"/>
                  </a:lnTo>
                  <a:lnTo>
                    <a:pt x="332" y="773"/>
                  </a:lnTo>
                  <a:lnTo>
                    <a:pt x="309" y="821"/>
                  </a:lnTo>
                  <a:lnTo>
                    <a:pt x="269" y="829"/>
                  </a:lnTo>
                  <a:lnTo>
                    <a:pt x="246" y="793"/>
                  </a:lnTo>
                  <a:lnTo>
                    <a:pt x="266" y="749"/>
                  </a:lnTo>
                  <a:lnTo>
                    <a:pt x="193" y="758"/>
                  </a:lnTo>
                  <a:lnTo>
                    <a:pt x="219" y="705"/>
                  </a:lnTo>
                  <a:lnTo>
                    <a:pt x="292" y="697"/>
                  </a:lnTo>
                  <a:lnTo>
                    <a:pt x="311" y="658"/>
                  </a:lnTo>
                  <a:lnTo>
                    <a:pt x="238" y="666"/>
                  </a:lnTo>
                  <a:lnTo>
                    <a:pt x="263" y="613"/>
                  </a:lnTo>
                  <a:lnTo>
                    <a:pt x="337" y="605"/>
                  </a:lnTo>
                  <a:lnTo>
                    <a:pt x="373" y="527"/>
                  </a:lnTo>
                  <a:lnTo>
                    <a:pt x="362" y="528"/>
                  </a:lnTo>
                  <a:lnTo>
                    <a:pt x="360" y="534"/>
                  </a:lnTo>
                  <a:lnTo>
                    <a:pt x="357" y="538"/>
                  </a:lnTo>
                  <a:lnTo>
                    <a:pt x="353" y="543"/>
                  </a:lnTo>
                  <a:lnTo>
                    <a:pt x="348" y="546"/>
                  </a:lnTo>
                  <a:lnTo>
                    <a:pt x="341" y="550"/>
                  </a:lnTo>
                  <a:lnTo>
                    <a:pt x="334" y="553"/>
                  </a:lnTo>
                  <a:lnTo>
                    <a:pt x="326" y="554"/>
                  </a:lnTo>
                  <a:lnTo>
                    <a:pt x="319" y="553"/>
                  </a:lnTo>
                  <a:lnTo>
                    <a:pt x="312" y="552"/>
                  </a:lnTo>
                  <a:lnTo>
                    <a:pt x="306" y="549"/>
                  </a:lnTo>
                  <a:lnTo>
                    <a:pt x="300" y="544"/>
                  </a:lnTo>
                  <a:lnTo>
                    <a:pt x="294" y="538"/>
                  </a:lnTo>
                  <a:lnTo>
                    <a:pt x="288" y="524"/>
                  </a:lnTo>
                  <a:lnTo>
                    <a:pt x="287" y="509"/>
                  </a:lnTo>
                  <a:lnTo>
                    <a:pt x="293" y="496"/>
                  </a:lnTo>
                  <a:lnTo>
                    <a:pt x="303" y="484"/>
                  </a:lnTo>
                  <a:lnTo>
                    <a:pt x="311" y="480"/>
                  </a:lnTo>
                  <a:lnTo>
                    <a:pt x="320" y="478"/>
                  </a:lnTo>
                  <a:lnTo>
                    <a:pt x="329" y="478"/>
                  </a:lnTo>
                  <a:lnTo>
                    <a:pt x="337" y="480"/>
                  </a:lnTo>
                  <a:lnTo>
                    <a:pt x="345" y="462"/>
                  </a:lnTo>
                  <a:lnTo>
                    <a:pt x="242" y="471"/>
                  </a:lnTo>
                  <a:lnTo>
                    <a:pt x="211" y="538"/>
                  </a:lnTo>
                  <a:lnTo>
                    <a:pt x="157" y="543"/>
                  </a:lnTo>
                  <a:lnTo>
                    <a:pt x="186" y="476"/>
                  </a:lnTo>
                  <a:lnTo>
                    <a:pt x="138" y="481"/>
                  </a:lnTo>
                  <a:lnTo>
                    <a:pt x="106" y="548"/>
                  </a:lnTo>
                  <a:lnTo>
                    <a:pt x="70" y="551"/>
                  </a:lnTo>
                  <a:lnTo>
                    <a:pt x="52" y="552"/>
                  </a:lnTo>
                  <a:lnTo>
                    <a:pt x="82" y="485"/>
                  </a:lnTo>
                  <a:lnTo>
                    <a:pt x="29" y="491"/>
                  </a:lnTo>
                  <a:lnTo>
                    <a:pt x="0" y="461"/>
                  </a:lnTo>
                  <a:lnTo>
                    <a:pt x="22" y="423"/>
                  </a:lnTo>
                  <a:lnTo>
                    <a:pt x="70" y="418"/>
                  </a:lnTo>
                  <a:lnTo>
                    <a:pt x="27" y="362"/>
                  </a:lnTo>
                  <a:lnTo>
                    <a:pt x="87" y="356"/>
                  </a:lnTo>
                  <a:lnTo>
                    <a:pt x="130" y="414"/>
                  </a:lnTo>
                  <a:lnTo>
                    <a:pt x="175" y="409"/>
                  </a:lnTo>
                  <a:lnTo>
                    <a:pt x="132" y="353"/>
                  </a:lnTo>
                  <a:lnTo>
                    <a:pt x="191" y="347"/>
                  </a:lnTo>
                  <a:lnTo>
                    <a:pt x="235" y="405"/>
                  </a:lnTo>
                  <a:lnTo>
                    <a:pt x="325" y="397"/>
                  </a:lnTo>
                  <a:lnTo>
                    <a:pt x="316" y="384"/>
                  </a:lnTo>
                  <a:lnTo>
                    <a:pt x="310" y="384"/>
                  </a:lnTo>
                  <a:lnTo>
                    <a:pt x="306" y="384"/>
                  </a:lnTo>
                  <a:lnTo>
                    <a:pt x="300" y="383"/>
                  </a:lnTo>
                  <a:lnTo>
                    <a:pt x="295" y="382"/>
                  </a:lnTo>
                  <a:lnTo>
                    <a:pt x="289" y="379"/>
                  </a:lnTo>
                  <a:lnTo>
                    <a:pt x="285" y="376"/>
                  </a:lnTo>
                  <a:lnTo>
                    <a:pt x="280" y="372"/>
                  </a:lnTo>
                  <a:lnTo>
                    <a:pt x="277" y="368"/>
                  </a:lnTo>
                  <a:lnTo>
                    <a:pt x="271" y="354"/>
                  </a:lnTo>
                  <a:lnTo>
                    <a:pt x="270" y="339"/>
                  </a:lnTo>
                  <a:lnTo>
                    <a:pt x="276" y="326"/>
                  </a:lnTo>
                  <a:lnTo>
                    <a:pt x="286" y="315"/>
                  </a:lnTo>
                  <a:lnTo>
                    <a:pt x="293" y="311"/>
                  </a:lnTo>
                  <a:lnTo>
                    <a:pt x="301" y="309"/>
                  </a:lnTo>
                  <a:lnTo>
                    <a:pt x="308" y="308"/>
                  </a:lnTo>
                  <a:lnTo>
                    <a:pt x="316" y="309"/>
                  </a:lnTo>
                  <a:lnTo>
                    <a:pt x="323" y="310"/>
                  </a:lnTo>
                  <a:lnTo>
                    <a:pt x="330" y="314"/>
                  </a:lnTo>
                  <a:lnTo>
                    <a:pt x="335" y="318"/>
                  </a:lnTo>
                  <a:lnTo>
                    <a:pt x="341" y="324"/>
                  </a:lnTo>
                  <a:lnTo>
                    <a:pt x="344" y="327"/>
                  </a:lnTo>
                  <a:lnTo>
                    <a:pt x="346" y="331"/>
                  </a:lnTo>
                  <a:lnTo>
                    <a:pt x="347" y="334"/>
                  </a:lnTo>
                  <a:lnTo>
                    <a:pt x="348" y="338"/>
                  </a:lnTo>
                  <a:lnTo>
                    <a:pt x="362" y="335"/>
                  </a:lnTo>
                  <a:lnTo>
                    <a:pt x="307" y="258"/>
                  </a:lnTo>
                  <a:lnTo>
                    <a:pt x="232" y="265"/>
                  </a:lnTo>
                  <a:lnTo>
                    <a:pt x="201" y="223"/>
                  </a:lnTo>
                  <a:lnTo>
                    <a:pt x="274" y="213"/>
                  </a:lnTo>
                  <a:lnTo>
                    <a:pt x="247" y="175"/>
                  </a:lnTo>
                  <a:lnTo>
                    <a:pt x="172" y="182"/>
                  </a:lnTo>
                  <a:lnTo>
                    <a:pt x="141" y="140"/>
                  </a:lnTo>
                  <a:lnTo>
                    <a:pt x="214" y="130"/>
                  </a:lnTo>
                  <a:lnTo>
                    <a:pt x="185" y="89"/>
                  </a:lnTo>
                  <a:lnTo>
                    <a:pt x="197" y="50"/>
                  </a:lnTo>
                  <a:lnTo>
                    <a:pt x="241" y="50"/>
                  </a:lnTo>
                  <a:lnTo>
                    <a:pt x="270" y="88"/>
                  </a:lnTo>
                  <a:lnTo>
                    <a:pt x="299" y="22"/>
                  </a:lnTo>
                  <a:lnTo>
                    <a:pt x="333" y="69"/>
                  </a:lnTo>
                  <a:lnTo>
                    <a:pt x="303" y="135"/>
                  </a:lnTo>
                  <a:lnTo>
                    <a:pt x="330" y="171"/>
                  </a:lnTo>
                  <a:lnTo>
                    <a:pt x="357" y="105"/>
                  </a:lnTo>
                  <a:lnTo>
                    <a:pt x="392" y="152"/>
                  </a:lnTo>
                  <a:lnTo>
                    <a:pt x="362" y="218"/>
                  </a:lnTo>
                  <a:lnTo>
                    <a:pt x="421" y="297"/>
                  </a:lnTo>
                  <a:lnTo>
                    <a:pt x="431" y="274"/>
                  </a:lnTo>
                  <a:lnTo>
                    <a:pt x="428" y="272"/>
                  </a:lnTo>
                  <a:lnTo>
                    <a:pt x="424" y="270"/>
                  </a:lnTo>
                  <a:lnTo>
                    <a:pt x="422" y="267"/>
                  </a:lnTo>
                  <a:lnTo>
                    <a:pt x="420" y="264"/>
                  </a:lnTo>
                  <a:lnTo>
                    <a:pt x="414" y="250"/>
                  </a:lnTo>
                  <a:lnTo>
                    <a:pt x="413" y="235"/>
                  </a:lnTo>
                  <a:lnTo>
                    <a:pt x="418" y="221"/>
                  </a:lnTo>
                  <a:lnTo>
                    <a:pt x="429" y="211"/>
                  </a:lnTo>
                  <a:lnTo>
                    <a:pt x="436" y="208"/>
                  </a:lnTo>
                  <a:lnTo>
                    <a:pt x="444" y="204"/>
                  </a:lnTo>
                  <a:lnTo>
                    <a:pt x="451" y="204"/>
                  </a:lnTo>
                  <a:lnTo>
                    <a:pt x="459" y="204"/>
                  </a:lnTo>
                  <a:lnTo>
                    <a:pt x="466" y="206"/>
                  </a:lnTo>
                  <a:lnTo>
                    <a:pt x="473" y="209"/>
                  </a:lnTo>
                  <a:lnTo>
                    <a:pt x="478" y="213"/>
                  </a:lnTo>
                  <a:lnTo>
                    <a:pt x="484" y="219"/>
                  </a:lnTo>
                  <a:lnTo>
                    <a:pt x="489" y="227"/>
                  </a:lnTo>
                  <a:lnTo>
                    <a:pt x="490" y="236"/>
                  </a:lnTo>
                  <a:lnTo>
                    <a:pt x="490" y="244"/>
                  </a:lnTo>
                  <a:lnTo>
                    <a:pt x="489" y="254"/>
                  </a:lnTo>
                  <a:lnTo>
                    <a:pt x="499" y="266"/>
                  </a:lnTo>
                  <a:lnTo>
                    <a:pt x="529" y="204"/>
                  </a:lnTo>
                  <a:lnTo>
                    <a:pt x="489" y="144"/>
                  </a:lnTo>
                  <a:lnTo>
                    <a:pt x="514" y="92"/>
                  </a:lnTo>
                  <a:lnTo>
                    <a:pt x="554" y="151"/>
                  </a:lnTo>
                  <a:lnTo>
                    <a:pt x="573" y="112"/>
                  </a:lnTo>
                  <a:lnTo>
                    <a:pt x="532" y="53"/>
                  </a:lnTo>
                  <a:lnTo>
                    <a:pt x="558" y="0"/>
                  </a:lnTo>
                  <a:lnTo>
                    <a:pt x="598" y="60"/>
                  </a:lnTo>
                  <a:lnTo>
                    <a:pt x="620" y="16"/>
                  </a:lnTo>
                  <a:lnTo>
                    <a:pt x="664" y="8"/>
                  </a:lnTo>
                  <a:lnTo>
                    <a:pt x="683" y="44"/>
                  </a:lnTo>
                  <a:lnTo>
                    <a:pt x="660" y="91"/>
                  </a:lnTo>
                  <a:lnTo>
                    <a:pt x="734" y="8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180" name="Freeform 8"/>
            <p:cNvSpPr>
              <a:spLocks/>
            </p:cNvSpPr>
            <p:nvPr/>
          </p:nvSpPr>
          <p:spPr bwMode="auto">
            <a:xfrm>
              <a:off x="1208525" y="8695421"/>
              <a:ext cx="415022" cy="370396"/>
            </a:xfrm>
            <a:custGeom>
              <a:avLst/>
              <a:gdLst>
                <a:gd name="T0" fmla="*/ 690 w 931"/>
                <a:gd name="T1" fmla="*/ 180 h 831"/>
                <a:gd name="T2" fmla="*/ 574 w 931"/>
                <a:gd name="T3" fmla="*/ 295 h 831"/>
                <a:gd name="T4" fmla="*/ 604 w 931"/>
                <a:gd name="T5" fmla="*/ 270 h 831"/>
                <a:gd name="T6" fmla="*/ 638 w 931"/>
                <a:gd name="T7" fmla="*/ 279 h 831"/>
                <a:gd name="T8" fmla="*/ 635 w 931"/>
                <a:gd name="T9" fmla="*/ 338 h 831"/>
                <a:gd name="T10" fmla="*/ 596 w 931"/>
                <a:gd name="T11" fmla="*/ 371 h 831"/>
                <a:gd name="T12" fmla="*/ 793 w 931"/>
                <a:gd name="T13" fmla="*/ 354 h 831"/>
                <a:gd name="T14" fmla="*/ 931 w 931"/>
                <a:gd name="T15" fmla="*/ 377 h 831"/>
                <a:gd name="T16" fmla="*/ 797 w 931"/>
                <a:gd name="T17" fmla="*/ 422 h 831"/>
                <a:gd name="T18" fmla="*/ 620 w 931"/>
                <a:gd name="T19" fmla="*/ 437 h 831"/>
                <a:gd name="T20" fmla="*/ 650 w 931"/>
                <a:gd name="T21" fmla="*/ 454 h 831"/>
                <a:gd name="T22" fmla="*/ 673 w 931"/>
                <a:gd name="T23" fmla="*/ 481 h 831"/>
                <a:gd name="T24" fmla="*/ 643 w 931"/>
                <a:gd name="T25" fmla="*/ 527 h 831"/>
                <a:gd name="T26" fmla="*/ 607 w 931"/>
                <a:gd name="T27" fmla="*/ 518 h 831"/>
                <a:gd name="T28" fmla="*/ 595 w 931"/>
                <a:gd name="T29" fmla="*/ 491 h 831"/>
                <a:gd name="T30" fmla="*/ 658 w 931"/>
                <a:gd name="T31" fmla="*/ 625 h 831"/>
                <a:gd name="T32" fmla="*/ 746 w 931"/>
                <a:gd name="T33" fmla="*/ 747 h 831"/>
                <a:gd name="T34" fmla="*/ 592 w 931"/>
                <a:gd name="T35" fmla="*/ 765 h 831"/>
                <a:gd name="T36" fmla="*/ 565 w 931"/>
                <a:gd name="T37" fmla="*/ 615 h 831"/>
                <a:gd name="T38" fmla="*/ 515 w 931"/>
                <a:gd name="T39" fmla="*/ 569 h 831"/>
                <a:gd name="T40" fmla="*/ 507 w 931"/>
                <a:gd name="T41" fmla="*/ 626 h 831"/>
                <a:gd name="T42" fmla="*/ 470 w 931"/>
                <a:gd name="T43" fmla="*/ 630 h 831"/>
                <a:gd name="T44" fmla="*/ 446 w 931"/>
                <a:gd name="T45" fmla="*/ 590 h 831"/>
                <a:gd name="T46" fmla="*/ 443 w 931"/>
                <a:gd name="T47" fmla="*/ 692 h 831"/>
                <a:gd name="T48" fmla="*/ 375 w 931"/>
                <a:gd name="T49" fmla="*/ 831 h 831"/>
                <a:gd name="T50" fmla="*/ 266 w 931"/>
                <a:gd name="T51" fmla="*/ 749 h 831"/>
                <a:gd name="T52" fmla="*/ 238 w 931"/>
                <a:gd name="T53" fmla="*/ 666 h 831"/>
                <a:gd name="T54" fmla="*/ 360 w 931"/>
                <a:gd name="T55" fmla="*/ 534 h 831"/>
                <a:gd name="T56" fmla="*/ 334 w 931"/>
                <a:gd name="T57" fmla="*/ 553 h 831"/>
                <a:gd name="T58" fmla="*/ 300 w 931"/>
                <a:gd name="T59" fmla="*/ 544 h 831"/>
                <a:gd name="T60" fmla="*/ 303 w 931"/>
                <a:gd name="T61" fmla="*/ 484 h 831"/>
                <a:gd name="T62" fmla="*/ 345 w 931"/>
                <a:gd name="T63" fmla="*/ 462 h 831"/>
                <a:gd name="T64" fmla="*/ 138 w 931"/>
                <a:gd name="T65" fmla="*/ 481 h 831"/>
                <a:gd name="T66" fmla="*/ 29 w 931"/>
                <a:gd name="T67" fmla="*/ 491 h 831"/>
                <a:gd name="T68" fmla="*/ 87 w 931"/>
                <a:gd name="T69" fmla="*/ 356 h 831"/>
                <a:gd name="T70" fmla="*/ 235 w 931"/>
                <a:gd name="T71" fmla="*/ 405 h 831"/>
                <a:gd name="T72" fmla="*/ 300 w 931"/>
                <a:gd name="T73" fmla="*/ 383 h 831"/>
                <a:gd name="T74" fmla="*/ 277 w 931"/>
                <a:gd name="T75" fmla="*/ 368 h 831"/>
                <a:gd name="T76" fmla="*/ 293 w 931"/>
                <a:gd name="T77" fmla="*/ 311 h 831"/>
                <a:gd name="T78" fmla="*/ 330 w 931"/>
                <a:gd name="T79" fmla="*/ 314 h 831"/>
                <a:gd name="T80" fmla="*/ 347 w 931"/>
                <a:gd name="T81" fmla="*/ 334 h 831"/>
                <a:gd name="T82" fmla="*/ 201 w 931"/>
                <a:gd name="T83" fmla="*/ 223 h 831"/>
                <a:gd name="T84" fmla="*/ 214 w 931"/>
                <a:gd name="T85" fmla="*/ 130 h 831"/>
                <a:gd name="T86" fmla="*/ 299 w 931"/>
                <a:gd name="T87" fmla="*/ 22 h 831"/>
                <a:gd name="T88" fmla="*/ 392 w 931"/>
                <a:gd name="T89" fmla="*/ 152 h 831"/>
                <a:gd name="T90" fmla="*/ 424 w 931"/>
                <a:gd name="T91" fmla="*/ 270 h 831"/>
                <a:gd name="T92" fmla="*/ 418 w 931"/>
                <a:gd name="T93" fmla="*/ 221 h 831"/>
                <a:gd name="T94" fmla="*/ 459 w 931"/>
                <a:gd name="T95" fmla="*/ 204 h 831"/>
                <a:gd name="T96" fmla="*/ 489 w 931"/>
                <a:gd name="T97" fmla="*/ 227 h 831"/>
                <a:gd name="T98" fmla="*/ 529 w 931"/>
                <a:gd name="T99" fmla="*/ 204 h 831"/>
                <a:gd name="T100" fmla="*/ 532 w 931"/>
                <a:gd name="T101" fmla="*/ 53 h 831"/>
                <a:gd name="T102" fmla="*/ 683 w 931"/>
                <a:gd name="T103" fmla="*/ 44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" h="831">
                  <a:moveTo>
                    <a:pt x="734" y="88"/>
                  </a:moveTo>
                  <a:lnTo>
                    <a:pt x="711" y="135"/>
                  </a:lnTo>
                  <a:lnTo>
                    <a:pt x="636" y="142"/>
                  </a:lnTo>
                  <a:lnTo>
                    <a:pt x="615" y="183"/>
                  </a:lnTo>
                  <a:lnTo>
                    <a:pt x="690" y="180"/>
                  </a:lnTo>
                  <a:lnTo>
                    <a:pt x="667" y="227"/>
                  </a:lnTo>
                  <a:lnTo>
                    <a:pt x="591" y="234"/>
                  </a:lnTo>
                  <a:lnTo>
                    <a:pt x="558" y="304"/>
                  </a:lnTo>
                  <a:lnTo>
                    <a:pt x="573" y="303"/>
                  </a:lnTo>
                  <a:lnTo>
                    <a:pt x="574" y="295"/>
                  </a:lnTo>
                  <a:lnTo>
                    <a:pt x="577" y="288"/>
                  </a:lnTo>
                  <a:lnTo>
                    <a:pt x="583" y="281"/>
                  </a:lnTo>
                  <a:lnTo>
                    <a:pt x="589" y="276"/>
                  </a:lnTo>
                  <a:lnTo>
                    <a:pt x="596" y="272"/>
                  </a:lnTo>
                  <a:lnTo>
                    <a:pt x="604" y="270"/>
                  </a:lnTo>
                  <a:lnTo>
                    <a:pt x="611" y="269"/>
                  </a:lnTo>
                  <a:lnTo>
                    <a:pt x="619" y="270"/>
                  </a:lnTo>
                  <a:lnTo>
                    <a:pt x="626" y="271"/>
                  </a:lnTo>
                  <a:lnTo>
                    <a:pt x="633" y="274"/>
                  </a:lnTo>
                  <a:lnTo>
                    <a:pt x="638" y="279"/>
                  </a:lnTo>
                  <a:lnTo>
                    <a:pt x="644" y="285"/>
                  </a:lnTo>
                  <a:lnTo>
                    <a:pt x="651" y="299"/>
                  </a:lnTo>
                  <a:lnTo>
                    <a:pt x="651" y="314"/>
                  </a:lnTo>
                  <a:lnTo>
                    <a:pt x="645" y="327"/>
                  </a:lnTo>
                  <a:lnTo>
                    <a:pt x="635" y="338"/>
                  </a:lnTo>
                  <a:lnTo>
                    <a:pt x="629" y="341"/>
                  </a:lnTo>
                  <a:lnTo>
                    <a:pt x="622" y="344"/>
                  </a:lnTo>
                  <a:lnTo>
                    <a:pt x="615" y="345"/>
                  </a:lnTo>
                  <a:lnTo>
                    <a:pt x="609" y="345"/>
                  </a:lnTo>
                  <a:lnTo>
                    <a:pt x="596" y="371"/>
                  </a:lnTo>
                  <a:lnTo>
                    <a:pt x="689" y="363"/>
                  </a:lnTo>
                  <a:lnTo>
                    <a:pt x="721" y="300"/>
                  </a:lnTo>
                  <a:lnTo>
                    <a:pt x="781" y="294"/>
                  </a:lnTo>
                  <a:lnTo>
                    <a:pt x="748" y="359"/>
                  </a:lnTo>
                  <a:lnTo>
                    <a:pt x="793" y="354"/>
                  </a:lnTo>
                  <a:lnTo>
                    <a:pt x="826" y="291"/>
                  </a:lnTo>
                  <a:lnTo>
                    <a:pt x="886" y="285"/>
                  </a:lnTo>
                  <a:lnTo>
                    <a:pt x="853" y="348"/>
                  </a:lnTo>
                  <a:lnTo>
                    <a:pt x="902" y="345"/>
                  </a:lnTo>
                  <a:lnTo>
                    <a:pt x="931" y="377"/>
                  </a:lnTo>
                  <a:lnTo>
                    <a:pt x="908" y="412"/>
                  </a:lnTo>
                  <a:lnTo>
                    <a:pt x="854" y="416"/>
                  </a:lnTo>
                  <a:lnTo>
                    <a:pt x="894" y="476"/>
                  </a:lnTo>
                  <a:lnTo>
                    <a:pt x="840" y="482"/>
                  </a:lnTo>
                  <a:lnTo>
                    <a:pt x="797" y="422"/>
                  </a:lnTo>
                  <a:lnTo>
                    <a:pt x="749" y="425"/>
                  </a:lnTo>
                  <a:lnTo>
                    <a:pt x="791" y="486"/>
                  </a:lnTo>
                  <a:lnTo>
                    <a:pt x="736" y="491"/>
                  </a:lnTo>
                  <a:lnTo>
                    <a:pt x="693" y="431"/>
                  </a:lnTo>
                  <a:lnTo>
                    <a:pt x="620" y="437"/>
                  </a:lnTo>
                  <a:lnTo>
                    <a:pt x="629" y="452"/>
                  </a:lnTo>
                  <a:lnTo>
                    <a:pt x="635" y="452"/>
                  </a:lnTo>
                  <a:lnTo>
                    <a:pt x="641" y="452"/>
                  </a:lnTo>
                  <a:lnTo>
                    <a:pt x="645" y="453"/>
                  </a:lnTo>
                  <a:lnTo>
                    <a:pt x="650" y="454"/>
                  </a:lnTo>
                  <a:lnTo>
                    <a:pt x="655" y="456"/>
                  </a:lnTo>
                  <a:lnTo>
                    <a:pt x="659" y="459"/>
                  </a:lnTo>
                  <a:lnTo>
                    <a:pt x="664" y="462"/>
                  </a:lnTo>
                  <a:lnTo>
                    <a:pt x="667" y="467"/>
                  </a:lnTo>
                  <a:lnTo>
                    <a:pt x="673" y="481"/>
                  </a:lnTo>
                  <a:lnTo>
                    <a:pt x="673" y="496"/>
                  </a:lnTo>
                  <a:lnTo>
                    <a:pt x="668" y="509"/>
                  </a:lnTo>
                  <a:lnTo>
                    <a:pt x="657" y="521"/>
                  </a:lnTo>
                  <a:lnTo>
                    <a:pt x="650" y="524"/>
                  </a:lnTo>
                  <a:lnTo>
                    <a:pt x="643" y="527"/>
                  </a:lnTo>
                  <a:lnTo>
                    <a:pt x="635" y="528"/>
                  </a:lnTo>
                  <a:lnTo>
                    <a:pt x="628" y="527"/>
                  </a:lnTo>
                  <a:lnTo>
                    <a:pt x="620" y="526"/>
                  </a:lnTo>
                  <a:lnTo>
                    <a:pt x="613" y="522"/>
                  </a:lnTo>
                  <a:lnTo>
                    <a:pt x="607" y="518"/>
                  </a:lnTo>
                  <a:lnTo>
                    <a:pt x="602" y="512"/>
                  </a:lnTo>
                  <a:lnTo>
                    <a:pt x="599" y="506"/>
                  </a:lnTo>
                  <a:lnTo>
                    <a:pt x="597" y="501"/>
                  </a:lnTo>
                  <a:lnTo>
                    <a:pt x="596" y="496"/>
                  </a:lnTo>
                  <a:lnTo>
                    <a:pt x="595" y="491"/>
                  </a:lnTo>
                  <a:lnTo>
                    <a:pt x="565" y="497"/>
                  </a:lnTo>
                  <a:lnTo>
                    <a:pt x="624" y="579"/>
                  </a:lnTo>
                  <a:lnTo>
                    <a:pt x="697" y="573"/>
                  </a:lnTo>
                  <a:lnTo>
                    <a:pt x="732" y="621"/>
                  </a:lnTo>
                  <a:lnTo>
                    <a:pt x="658" y="625"/>
                  </a:lnTo>
                  <a:lnTo>
                    <a:pt x="683" y="660"/>
                  </a:lnTo>
                  <a:lnTo>
                    <a:pt x="757" y="656"/>
                  </a:lnTo>
                  <a:lnTo>
                    <a:pt x="792" y="703"/>
                  </a:lnTo>
                  <a:lnTo>
                    <a:pt x="718" y="708"/>
                  </a:lnTo>
                  <a:lnTo>
                    <a:pt x="746" y="747"/>
                  </a:lnTo>
                  <a:lnTo>
                    <a:pt x="731" y="787"/>
                  </a:lnTo>
                  <a:lnTo>
                    <a:pt x="689" y="786"/>
                  </a:lnTo>
                  <a:lnTo>
                    <a:pt x="658" y="743"/>
                  </a:lnTo>
                  <a:lnTo>
                    <a:pt x="624" y="808"/>
                  </a:lnTo>
                  <a:lnTo>
                    <a:pt x="592" y="765"/>
                  </a:lnTo>
                  <a:lnTo>
                    <a:pt x="626" y="698"/>
                  </a:lnTo>
                  <a:lnTo>
                    <a:pt x="598" y="660"/>
                  </a:lnTo>
                  <a:lnTo>
                    <a:pt x="564" y="725"/>
                  </a:lnTo>
                  <a:lnTo>
                    <a:pt x="532" y="682"/>
                  </a:lnTo>
                  <a:lnTo>
                    <a:pt x="565" y="615"/>
                  </a:lnTo>
                  <a:lnTo>
                    <a:pt x="514" y="544"/>
                  </a:lnTo>
                  <a:lnTo>
                    <a:pt x="506" y="562"/>
                  </a:lnTo>
                  <a:lnTo>
                    <a:pt x="509" y="565"/>
                  </a:lnTo>
                  <a:lnTo>
                    <a:pt x="512" y="567"/>
                  </a:lnTo>
                  <a:lnTo>
                    <a:pt x="515" y="569"/>
                  </a:lnTo>
                  <a:lnTo>
                    <a:pt x="518" y="573"/>
                  </a:lnTo>
                  <a:lnTo>
                    <a:pt x="523" y="587"/>
                  </a:lnTo>
                  <a:lnTo>
                    <a:pt x="524" y="601"/>
                  </a:lnTo>
                  <a:lnTo>
                    <a:pt x="519" y="614"/>
                  </a:lnTo>
                  <a:lnTo>
                    <a:pt x="507" y="626"/>
                  </a:lnTo>
                  <a:lnTo>
                    <a:pt x="500" y="629"/>
                  </a:lnTo>
                  <a:lnTo>
                    <a:pt x="493" y="632"/>
                  </a:lnTo>
                  <a:lnTo>
                    <a:pt x="485" y="633"/>
                  </a:lnTo>
                  <a:lnTo>
                    <a:pt x="478" y="632"/>
                  </a:lnTo>
                  <a:lnTo>
                    <a:pt x="470" y="630"/>
                  </a:lnTo>
                  <a:lnTo>
                    <a:pt x="463" y="627"/>
                  </a:lnTo>
                  <a:lnTo>
                    <a:pt x="458" y="622"/>
                  </a:lnTo>
                  <a:lnTo>
                    <a:pt x="452" y="617"/>
                  </a:lnTo>
                  <a:lnTo>
                    <a:pt x="446" y="604"/>
                  </a:lnTo>
                  <a:lnTo>
                    <a:pt x="446" y="590"/>
                  </a:lnTo>
                  <a:lnTo>
                    <a:pt x="450" y="577"/>
                  </a:lnTo>
                  <a:lnTo>
                    <a:pt x="458" y="567"/>
                  </a:lnTo>
                  <a:lnTo>
                    <a:pt x="441" y="545"/>
                  </a:lnTo>
                  <a:lnTo>
                    <a:pt x="399" y="632"/>
                  </a:lnTo>
                  <a:lnTo>
                    <a:pt x="443" y="692"/>
                  </a:lnTo>
                  <a:lnTo>
                    <a:pt x="420" y="739"/>
                  </a:lnTo>
                  <a:lnTo>
                    <a:pt x="375" y="682"/>
                  </a:lnTo>
                  <a:lnTo>
                    <a:pt x="355" y="724"/>
                  </a:lnTo>
                  <a:lnTo>
                    <a:pt x="399" y="784"/>
                  </a:lnTo>
                  <a:lnTo>
                    <a:pt x="375" y="831"/>
                  </a:lnTo>
                  <a:lnTo>
                    <a:pt x="332" y="773"/>
                  </a:lnTo>
                  <a:lnTo>
                    <a:pt x="309" y="821"/>
                  </a:lnTo>
                  <a:lnTo>
                    <a:pt x="269" y="829"/>
                  </a:lnTo>
                  <a:lnTo>
                    <a:pt x="246" y="793"/>
                  </a:lnTo>
                  <a:lnTo>
                    <a:pt x="266" y="749"/>
                  </a:lnTo>
                  <a:lnTo>
                    <a:pt x="193" y="758"/>
                  </a:lnTo>
                  <a:lnTo>
                    <a:pt x="219" y="705"/>
                  </a:lnTo>
                  <a:lnTo>
                    <a:pt x="292" y="697"/>
                  </a:lnTo>
                  <a:lnTo>
                    <a:pt x="311" y="658"/>
                  </a:lnTo>
                  <a:lnTo>
                    <a:pt x="238" y="666"/>
                  </a:lnTo>
                  <a:lnTo>
                    <a:pt x="263" y="613"/>
                  </a:lnTo>
                  <a:lnTo>
                    <a:pt x="337" y="605"/>
                  </a:lnTo>
                  <a:lnTo>
                    <a:pt x="373" y="527"/>
                  </a:lnTo>
                  <a:lnTo>
                    <a:pt x="362" y="528"/>
                  </a:lnTo>
                  <a:lnTo>
                    <a:pt x="360" y="534"/>
                  </a:lnTo>
                  <a:lnTo>
                    <a:pt x="357" y="538"/>
                  </a:lnTo>
                  <a:lnTo>
                    <a:pt x="353" y="543"/>
                  </a:lnTo>
                  <a:lnTo>
                    <a:pt x="348" y="546"/>
                  </a:lnTo>
                  <a:lnTo>
                    <a:pt x="341" y="550"/>
                  </a:lnTo>
                  <a:lnTo>
                    <a:pt x="334" y="553"/>
                  </a:lnTo>
                  <a:lnTo>
                    <a:pt x="326" y="554"/>
                  </a:lnTo>
                  <a:lnTo>
                    <a:pt x="319" y="553"/>
                  </a:lnTo>
                  <a:lnTo>
                    <a:pt x="312" y="552"/>
                  </a:lnTo>
                  <a:lnTo>
                    <a:pt x="306" y="549"/>
                  </a:lnTo>
                  <a:lnTo>
                    <a:pt x="300" y="544"/>
                  </a:lnTo>
                  <a:lnTo>
                    <a:pt x="294" y="538"/>
                  </a:lnTo>
                  <a:lnTo>
                    <a:pt x="288" y="524"/>
                  </a:lnTo>
                  <a:lnTo>
                    <a:pt x="287" y="509"/>
                  </a:lnTo>
                  <a:lnTo>
                    <a:pt x="293" y="496"/>
                  </a:lnTo>
                  <a:lnTo>
                    <a:pt x="303" y="484"/>
                  </a:lnTo>
                  <a:lnTo>
                    <a:pt x="311" y="480"/>
                  </a:lnTo>
                  <a:lnTo>
                    <a:pt x="320" y="478"/>
                  </a:lnTo>
                  <a:lnTo>
                    <a:pt x="329" y="478"/>
                  </a:lnTo>
                  <a:lnTo>
                    <a:pt x="337" y="480"/>
                  </a:lnTo>
                  <a:lnTo>
                    <a:pt x="345" y="462"/>
                  </a:lnTo>
                  <a:lnTo>
                    <a:pt x="242" y="471"/>
                  </a:lnTo>
                  <a:lnTo>
                    <a:pt x="211" y="538"/>
                  </a:lnTo>
                  <a:lnTo>
                    <a:pt x="157" y="543"/>
                  </a:lnTo>
                  <a:lnTo>
                    <a:pt x="186" y="476"/>
                  </a:lnTo>
                  <a:lnTo>
                    <a:pt x="138" y="481"/>
                  </a:lnTo>
                  <a:lnTo>
                    <a:pt x="106" y="548"/>
                  </a:lnTo>
                  <a:lnTo>
                    <a:pt x="70" y="551"/>
                  </a:lnTo>
                  <a:lnTo>
                    <a:pt x="52" y="552"/>
                  </a:lnTo>
                  <a:lnTo>
                    <a:pt x="82" y="485"/>
                  </a:lnTo>
                  <a:lnTo>
                    <a:pt x="29" y="491"/>
                  </a:lnTo>
                  <a:lnTo>
                    <a:pt x="0" y="461"/>
                  </a:lnTo>
                  <a:lnTo>
                    <a:pt x="22" y="423"/>
                  </a:lnTo>
                  <a:lnTo>
                    <a:pt x="70" y="418"/>
                  </a:lnTo>
                  <a:lnTo>
                    <a:pt x="27" y="362"/>
                  </a:lnTo>
                  <a:lnTo>
                    <a:pt x="87" y="356"/>
                  </a:lnTo>
                  <a:lnTo>
                    <a:pt x="130" y="414"/>
                  </a:lnTo>
                  <a:lnTo>
                    <a:pt x="175" y="409"/>
                  </a:lnTo>
                  <a:lnTo>
                    <a:pt x="132" y="353"/>
                  </a:lnTo>
                  <a:lnTo>
                    <a:pt x="191" y="347"/>
                  </a:lnTo>
                  <a:lnTo>
                    <a:pt x="235" y="405"/>
                  </a:lnTo>
                  <a:lnTo>
                    <a:pt x="325" y="397"/>
                  </a:lnTo>
                  <a:lnTo>
                    <a:pt x="316" y="384"/>
                  </a:lnTo>
                  <a:lnTo>
                    <a:pt x="310" y="384"/>
                  </a:lnTo>
                  <a:lnTo>
                    <a:pt x="306" y="384"/>
                  </a:lnTo>
                  <a:lnTo>
                    <a:pt x="300" y="383"/>
                  </a:lnTo>
                  <a:lnTo>
                    <a:pt x="295" y="382"/>
                  </a:lnTo>
                  <a:lnTo>
                    <a:pt x="289" y="379"/>
                  </a:lnTo>
                  <a:lnTo>
                    <a:pt x="285" y="376"/>
                  </a:lnTo>
                  <a:lnTo>
                    <a:pt x="280" y="372"/>
                  </a:lnTo>
                  <a:lnTo>
                    <a:pt x="277" y="368"/>
                  </a:lnTo>
                  <a:lnTo>
                    <a:pt x="271" y="354"/>
                  </a:lnTo>
                  <a:lnTo>
                    <a:pt x="270" y="339"/>
                  </a:lnTo>
                  <a:lnTo>
                    <a:pt x="276" y="326"/>
                  </a:lnTo>
                  <a:lnTo>
                    <a:pt x="286" y="315"/>
                  </a:lnTo>
                  <a:lnTo>
                    <a:pt x="293" y="311"/>
                  </a:lnTo>
                  <a:lnTo>
                    <a:pt x="301" y="309"/>
                  </a:lnTo>
                  <a:lnTo>
                    <a:pt x="308" y="308"/>
                  </a:lnTo>
                  <a:lnTo>
                    <a:pt x="316" y="309"/>
                  </a:lnTo>
                  <a:lnTo>
                    <a:pt x="323" y="310"/>
                  </a:lnTo>
                  <a:lnTo>
                    <a:pt x="330" y="314"/>
                  </a:lnTo>
                  <a:lnTo>
                    <a:pt x="335" y="318"/>
                  </a:lnTo>
                  <a:lnTo>
                    <a:pt x="341" y="324"/>
                  </a:lnTo>
                  <a:lnTo>
                    <a:pt x="344" y="327"/>
                  </a:lnTo>
                  <a:lnTo>
                    <a:pt x="346" y="331"/>
                  </a:lnTo>
                  <a:lnTo>
                    <a:pt x="347" y="334"/>
                  </a:lnTo>
                  <a:lnTo>
                    <a:pt x="348" y="338"/>
                  </a:lnTo>
                  <a:lnTo>
                    <a:pt x="362" y="335"/>
                  </a:lnTo>
                  <a:lnTo>
                    <a:pt x="307" y="258"/>
                  </a:lnTo>
                  <a:lnTo>
                    <a:pt x="232" y="265"/>
                  </a:lnTo>
                  <a:lnTo>
                    <a:pt x="201" y="223"/>
                  </a:lnTo>
                  <a:lnTo>
                    <a:pt x="274" y="213"/>
                  </a:lnTo>
                  <a:lnTo>
                    <a:pt x="247" y="175"/>
                  </a:lnTo>
                  <a:lnTo>
                    <a:pt x="172" y="182"/>
                  </a:lnTo>
                  <a:lnTo>
                    <a:pt x="141" y="140"/>
                  </a:lnTo>
                  <a:lnTo>
                    <a:pt x="214" y="130"/>
                  </a:lnTo>
                  <a:lnTo>
                    <a:pt x="185" y="89"/>
                  </a:lnTo>
                  <a:lnTo>
                    <a:pt x="197" y="50"/>
                  </a:lnTo>
                  <a:lnTo>
                    <a:pt x="241" y="50"/>
                  </a:lnTo>
                  <a:lnTo>
                    <a:pt x="270" y="88"/>
                  </a:lnTo>
                  <a:lnTo>
                    <a:pt x="299" y="22"/>
                  </a:lnTo>
                  <a:lnTo>
                    <a:pt x="333" y="69"/>
                  </a:lnTo>
                  <a:lnTo>
                    <a:pt x="303" y="135"/>
                  </a:lnTo>
                  <a:lnTo>
                    <a:pt x="330" y="171"/>
                  </a:lnTo>
                  <a:lnTo>
                    <a:pt x="357" y="105"/>
                  </a:lnTo>
                  <a:lnTo>
                    <a:pt x="392" y="152"/>
                  </a:lnTo>
                  <a:lnTo>
                    <a:pt x="362" y="218"/>
                  </a:lnTo>
                  <a:lnTo>
                    <a:pt x="421" y="297"/>
                  </a:lnTo>
                  <a:lnTo>
                    <a:pt x="431" y="274"/>
                  </a:lnTo>
                  <a:lnTo>
                    <a:pt x="428" y="272"/>
                  </a:lnTo>
                  <a:lnTo>
                    <a:pt x="424" y="270"/>
                  </a:lnTo>
                  <a:lnTo>
                    <a:pt x="422" y="267"/>
                  </a:lnTo>
                  <a:lnTo>
                    <a:pt x="420" y="264"/>
                  </a:lnTo>
                  <a:lnTo>
                    <a:pt x="414" y="250"/>
                  </a:lnTo>
                  <a:lnTo>
                    <a:pt x="413" y="235"/>
                  </a:lnTo>
                  <a:lnTo>
                    <a:pt x="418" y="221"/>
                  </a:lnTo>
                  <a:lnTo>
                    <a:pt x="429" y="211"/>
                  </a:lnTo>
                  <a:lnTo>
                    <a:pt x="436" y="208"/>
                  </a:lnTo>
                  <a:lnTo>
                    <a:pt x="444" y="204"/>
                  </a:lnTo>
                  <a:lnTo>
                    <a:pt x="451" y="204"/>
                  </a:lnTo>
                  <a:lnTo>
                    <a:pt x="459" y="204"/>
                  </a:lnTo>
                  <a:lnTo>
                    <a:pt x="466" y="206"/>
                  </a:lnTo>
                  <a:lnTo>
                    <a:pt x="473" y="209"/>
                  </a:lnTo>
                  <a:lnTo>
                    <a:pt x="478" y="213"/>
                  </a:lnTo>
                  <a:lnTo>
                    <a:pt x="484" y="219"/>
                  </a:lnTo>
                  <a:lnTo>
                    <a:pt x="489" y="227"/>
                  </a:lnTo>
                  <a:lnTo>
                    <a:pt x="490" y="236"/>
                  </a:lnTo>
                  <a:lnTo>
                    <a:pt x="490" y="244"/>
                  </a:lnTo>
                  <a:lnTo>
                    <a:pt x="489" y="254"/>
                  </a:lnTo>
                  <a:lnTo>
                    <a:pt x="499" y="266"/>
                  </a:lnTo>
                  <a:lnTo>
                    <a:pt x="529" y="204"/>
                  </a:lnTo>
                  <a:lnTo>
                    <a:pt x="489" y="144"/>
                  </a:lnTo>
                  <a:lnTo>
                    <a:pt x="514" y="92"/>
                  </a:lnTo>
                  <a:lnTo>
                    <a:pt x="554" y="151"/>
                  </a:lnTo>
                  <a:lnTo>
                    <a:pt x="573" y="112"/>
                  </a:lnTo>
                  <a:lnTo>
                    <a:pt x="532" y="53"/>
                  </a:lnTo>
                  <a:lnTo>
                    <a:pt x="558" y="0"/>
                  </a:lnTo>
                  <a:lnTo>
                    <a:pt x="598" y="60"/>
                  </a:lnTo>
                  <a:lnTo>
                    <a:pt x="620" y="16"/>
                  </a:lnTo>
                  <a:lnTo>
                    <a:pt x="664" y="8"/>
                  </a:lnTo>
                  <a:lnTo>
                    <a:pt x="683" y="44"/>
                  </a:lnTo>
                  <a:lnTo>
                    <a:pt x="660" y="91"/>
                  </a:lnTo>
                  <a:lnTo>
                    <a:pt x="734" y="8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181" name="Freeform 62"/>
            <p:cNvSpPr>
              <a:spLocks/>
            </p:cNvSpPr>
            <p:nvPr/>
          </p:nvSpPr>
          <p:spPr bwMode="auto">
            <a:xfrm rot="20972167">
              <a:off x="1502142" y="9033903"/>
              <a:ext cx="668337" cy="720724"/>
            </a:xfrm>
            <a:custGeom>
              <a:avLst/>
              <a:gdLst/>
              <a:ahLst/>
              <a:cxnLst/>
              <a:rect l="l" t="t" r="r" b="b"/>
              <a:pathLst>
                <a:path w="1336675" h="1441450">
                  <a:moveTo>
                    <a:pt x="505048" y="764818"/>
                  </a:moveTo>
                  <a:lnTo>
                    <a:pt x="505619" y="766341"/>
                  </a:lnTo>
                  <a:lnTo>
                    <a:pt x="507883" y="769962"/>
                  </a:lnTo>
                  <a:lnTo>
                    <a:pt x="506397" y="766982"/>
                  </a:lnTo>
                  <a:close/>
                  <a:moveTo>
                    <a:pt x="319881" y="552146"/>
                  </a:moveTo>
                  <a:lnTo>
                    <a:pt x="319881" y="552939"/>
                  </a:lnTo>
                  <a:lnTo>
                    <a:pt x="319088" y="553733"/>
                  </a:lnTo>
                  <a:lnTo>
                    <a:pt x="319088" y="554526"/>
                  </a:lnTo>
                  <a:lnTo>
                    <a:pt x="394494" y="698116"/>
                  </a:lnTo>
                  <a:lnTo>
                    <a:pt x="288925" y="808386"/>
                  </a:lnTo>
                  <a:lnTo>
                    <a:pt x="287338" y="807593"/>
                  </a:lnTo>
                  <a:lnTo>
                    <a:pt x="287338" y="808386"/>
                  </a:lnTo>
                  <a:lnTo>
                    <a:pt x="287338" y="809180"/>
                  </a:lnTo>
                  <a:lnTo>
                    <a:pt x="288131" y="809973"/>
                  </a:lnTo>
                  <a:lnTo>
                    <a:pt x="502282" y="760216"/>
                  </a:lnTo>
                  <a:lnTo>
                    <a:pt x="500062" y="754282"/>
                  </a:lnTo>
                  <a:lnTo>
                    <a:pt x="581626" y="735232"/>
                  </a:lnTo>
                  <a:lnTo>
                    <a:pt x="580042" y="723326"/>
                  </a:lnTo>
                  <a:lnTo>
                    <a:pt x="580042" y="711420"/>
                  </a:lnTo>
                  <a:lnTo>
                    <a:pt x="581626" y="700307"/>
                  </a:lnTo>
                  <a:lnTo>
                    <a:pt x="585586" y="688401"/>
                  </a:lnTo>
                  <a:lnTo>
                    <a:pt x="586377" y="686020"/>
                  </a:lnTo>
                  <a:lnTo>
                    <a:pt x="587169" y="683638"/>
                  </a:lnTo>
                  <a:lnTo>
                    <a:pt x="587961" y="681257"/>
                  </a:lnTo>
                  <a:lnTo>
                    <a:pt x="588753" y="679670"/>
                  </a:lnTo>
                  <a:lnTo>
                    <a:pt x="529451" y="649224"/>
                  </a:lnTo>
                  <a:lnTo>
                    <a:pt x="527050" y="652104"/>
                  </a:lnTo>
                  <a:close/>
                  <a:moveTo>
                    <a:pt x="634206" y="342712"/>
                  </a:moveTo>
                  <a:lnTo>
                    <a:pt x="631825" y="343505"/>
                  </a:lnTo>
                  <a:lnTo>
                    <a:pt x="550863" y="471228"/>
                  </a:lnTo>
                  <a:lnTo>
                    <a:pt x="408781" y="437909"/>
                  </a:lnTo>
                  <a:lnTo>
                    <a:pt x="407988" y="438702"/>
                  </a:lnTo>
                  <a:lnTo>
                    <a:pt x="407194" y="439496"/>
                  </a:lnTo>
                  <a:lnTo>
                    <a:pt x="406400" y="440289"/>
                  </a:lnTo>
                  <a:lnTo>
                    <a:pt x="404813" y="441082"/>
                  </a:lnTo>
                  <a:lnTo>
                    <a:pt x="565338" y="611547"/>
                  </a:lnTo>
                  <a:lnTo>
                    <a:pt x="566580" y="610613"/>
                  </a:lnTo>
                  <a:lnTo>
                    <a:pt x="607758" y="655063"/>
                  </a:lnTo>
                  <a:lnTo>
                    <a:pt x="612510" y="650301"/>
                  </a:lnTo>
                  <a:lnTo>
                    <a:pt x="618053" y="645538"/>
                  </a:lnTo>
                  <a:lnTo>
                    <a:pt x="624388" y="643157"/>
                  </a:lnTo>
                  <a:lnTo>
                    <a:pt x="630723" y="639188"/>
                  </a:lnTo>
                  <a:lnTo>
                    <a:pt x="637850" y="636807"/>
                  </a:lnTo>
                  <a:lnTo>
                    <a:pt x="644977" y="634426"/>
                  </a:lnTo>
                  <a:lnTo>
                    <a:pt x="651312" y="633632"/>
                  </a:lnTo>
                  <a:lnTo>
                    <a:pt x="658439" y="632838"/>
                  </a:lnTo>
                  <a:lnTo>
                    <a:pt x="652896" y="555845"/>
                  </a:lnTo>
                  <a:lnTo>
                    <a:pt x="655909" y="554083"/>
                  </a:lnTo>
                  <a:lnTo>
                    <a:pt x="641350" y="342712"/>
                  </a:lnTo>
                  <a:lnTo>
                    <a:pt x="638969" y="342712"/>
                  </a:lnTo>
                  <a:lnTo>
                    <a:pt x="636588" y="342712"/>
                  </a:lnTo>
                  <a:close/>
                  <a:moveTo>
                    <a:pt x="755650" y="0"/>
                  </a:moveTo>
                  <a:lnTo>
                    <a:pt x="832644" y="174529"/>
                  </a:lnTo>
                  <a:lnTo>
                    <a:pt x="811213" y="246721"/>
                  </a:lnTo>
                  <a:lnTo>
                    <a:pt x="823913" y="251481"/>
                  </a:lnTo>
                  <a:lnTo>
                    <a:pt x="836613" y="255447"/>
                  </a:lnTo>
                  <a:lnTo>
                    <a:pt x="849313" y="260207"/>
                  </a:lnTo>
                  <a:lnTo>
                    <a:pt x="862013" y="265760"/>
                  </a:lnTo>
                  <a:lnTo>
                    <a:pt x="874713" y="271313"/>
                  </a:lnTo>
                  <a:lnTo>
                    <a:pt x="886619" y="277660"/>
                  </a:lnTo>
                  <a:lnTo>
                    <a:pt x="899319" y="284006"/>
                  </a:lnTo>
                  <a:lnTo>
                    <a:pt x="911225" y="290353"/>
                  </a:lnTo>
                  <a:lnTo>
                    <a:pt x="905446" y="299808"/>
                  </a:lnTo>
                  <a:lnTo>
                    <a:pt x="909238" y="302090"/>
                  </a:lnTo>
                  <a:lnTo>
                    <a:pt x="912390" y="303672"/>
                  </a:lnTo>
                  <a:lnTo>
                    <a:pt x="914755" y="305253"/>
                  </a:lnTo>
                  <a:lnTo>
                    <a:pt x="918695" y="306834"/>
                  </a:lnTo>
                  <a:lnTo>
                    <a:pt x="854069" y="504506"/>
                  </a:lnTo>
                  <a:lnTo>
                    <a:pt x="820968" y="502925"/>
                  </a:lnTo>
                  <a:lnTo>
                    <a:pt x="807570" y="460228"/>
                  </a:lnTo>
                  <a:lnTo>
                    <a:pt x="851729" y="387701"/>
                  </a:lnTo>
                  <a:lnTo>
                    <a:pt x="812800" y="451395"/>
                  </a:lnTo>
                  <a:lnTo>
                    <a:pt x="786606" y="361751"/>
                  </a:lnTo>
                  <a:lnTo>
                    <a:pt x="783431" y="360958"/>
                  </a:lnTo>
                  <a:lnTo>
                    <a:pt x="781844" y="360164"/>
                  </a:lnTo>
                  <a:lnTo>
                    <a:pt x="778669" y="360164"/>
                  </a:lnTo>
                  <a:lnTo>
                    <a:pt x="777081" y="359371"/>
                  </a:lnTo>
                  <a:lnTo>
                    <a:pt x="727869" y="525174"/>
                  </a:lnTo>
                  <a:lnTo>
                    <a:pt x="721414" y="528399"/>
                  </a:lnTo>
                  <a:lnTo>
                    <a:pt x="688530" y="636807"/>
                  </a:lnTo>
                  <a:lnTo>
                    <a:pt x="689322" y="636807"/>
                  </a:lnTo>
                  <a:lnTo>
                    <a:pt x="690906" y="636807"/>
                  </a:lnTo>
                  <a:lnTo>
                    <a:pt x="692490" y="636807"/>
                  </a:lnTo>
                  <a:lnTo>
                    <a:pt x="693282" y="637601"/>
                  </a:lnTo>
                  <a:lnTo>
                    <a:pt x="699617" y="639982"/>
                  </a:lnTo>
                  <a:lnTo>
                    <a:pt x="705952" y="643157"/>
                  </a:lnTo>
                  <a:lnTo>
                    <a:pt x="711495" y="646332"/>
                  </a:lnTo>
                  <a:lnTo>
                    <a:pt x="717038" y="650301"/>
                  </a:lnTo>
                  <a:lnTo>
                    <a:pt x="720997" y="653476"/>
                  </a:lnTo>
                  <a:lnTo>
                    <a:pt x="725749" y="658238"/>
                  </a:lnTo>
                  <a:lnTo>
                    <a:pt x="730500" y="663795"/>
                  </a:lnTo>
                  <a:lnTo>
                    <a:pt x="734459" y="668557"/>
                  </a:lnTo>
                  <a:lnTo>
                    <a:pt x="836612" y="598707"/>
                  </a:lnTo>
                  <a:lnTo>
                    <a:pt x="835028" y="616170"/>
                  </a:lnTo>
                  <a:lnTo>
                    <a:pt x="833445" y="635220"/>
                  </a:lnTo>
                  <a:lnTo>
                    <a:pt x="831861" y="655857"/>
                  </a:lnTo>
                  <a:lnTo>
                    <a:pt x="828693" y="676495"/>
                  </a:lnTo>
                  <a:lnTo>
                    <a:pt x="747130" y="697132"/>
                  </a:lnTo>
                  <a:lnTo>
                    <a:pt x="748713" y="708245"/>
                  </a:lnTo>
                  <a:lnTo>
                    <a:pt x="748713" y="721738"/>
                  </a:lnTo>
                  <a:lnTo>
                    <a:pt x="747921" y="733645"/>
                  </a:lnTo>
                  <a:lnTo>
                    <a:pt x="743962" y="746345"/>
                  </a:lnTo>
                  <a:lnTo>
                    <a:pt x="743170" y="747932"/>
                  </a:lnTo>
                  <a:lnTo>
                    <a:pt x="742378" y="749520"/>
                  </a:lnTo>
                  <a:lnTo>
                    <a:pt x="741586" y="751901"/>
                  </a:lnTo>
                  <a:lnTo>
                    <a:pt x="740794" y="753488"/>
                  </a:lnTo>
                  <a:lnTo>
                    <a:pt x="808896" y="786032"/>
                  </a:lnTo>
                  <a:lnTo>
                    <a:pt x="804145" y="801907"/>
                  </a:lnTo>
                  <a:lnTo>
                    <a:pt x="798602" y="817782"/>
                  </a:lnTo>
                  <a:lnTo>
                    <a:pt x="793059" y="832070"/>
                  </a:lnTo>
                  <a:lnTo>
                    <a:pt x="786724" y="845563"/>
                  </a:lnTo>
                  <a:lnTo>
                    <a:pt x="723373" y="778095"/>
                  </a:lnTo>
                  <a:lnTo>
                    <a:pt x="717830" y="782857"/>
                  </a:lnTo>
                  <a:lnTo>
                    <a:pt x="711495" y="787620"/>
                  </a:lnTo>
                  <a:lnTo>
                    <a:pt x="705160" y="790795"/>
                  </a:lnTo>
                  <a:lnTo>
                    <a:pt x="698825" y="794763"/>
                  </a:lnTo>
                  <a:lnTo>
                    <a:pt x="692490" y="797145"/>
                  </a:lnTo>
                  <a:lnTo>
                    <a:pt x="684571" y="798732"/>
                  </a:lnTo>
                  <a:lnTo>
                    <a:pt x="677444" y="801113"/>
                  </a:lnTo>
                  <a:lnTo>
                    <a:pt x="670317" y="801907"/>
                  </a:lnTo>
                  <a:lnTo>
                    <a:pt x="676652" y="893982"/>
                  </a:lnTo>
                  <a:lnTo>
                    <a:pt x="669525" y="892395"/>
                  </a:lnTo>
                  <a:lnTo>
                    <a:pt x="662398" y="890807"/>
                  </a:lnTo>
                  <a:lnTo>
                    <a:pt x="654479" y="887632"/>
                  </a:lnTo>
                  <a:lnTo>
                    <a:pt x="647352" y="885251"/>
                  </a:lnTo>
                  <a:lnTo>
                    <a:pt x="640225" y="881282"/>
                  </a:lnTo>
                  <a:lnTo>
                    <a:pt x="632307" y="877313"/>
                  </a:lnTo>
                  <a:lnTo>
                    <a:pt x="624388" y="874138"/>
                  </a:lnTo>
                  <a:lnTo>
                    <a:pt x="617261" y="870170"/>
                  </a:lnTo>
                  <a:lnTo>
                    <a:pt x="639434" y="797938"/>
                  </a:lnTo>
                  <a:lnTo>
                    <a:pt x="638642" y="797145"/>
                  </a:lnTo>
                  <a:lnTo>
                    <a:pt x="637850" y="797145"/>
                  </a:lnTo>
                  <a:lnTo>
                    <a:pt x="636266" y="797145"/>
                  </a:lnTo>
                  <a:lnTo>
                    <a:pt x="635474" y="796351"/>
                  </a:lnTo>
                  <a:lnTo>
                    <a:pt x="629139" y="793970"/>
                  </a:lnTo>
                  <a:lnTo>
                    <a:pt x="622804" y="790795"/>
                  </a:lnTo>
                  <a:lnTo>
                    <a:pt x="617261" y="787620"/>
                  </a:lnTo>
                  <a:lnTo>
                    <a:pt x="611718" y="782857"/>
                  </a:lnTo>
                  <a:lnTo>
                    <a:pt x="606174" y="778888"/>
                  </a:lnTo>
                  <a:lnTo>
                    <a:pt x="602215" y="773332"/>
                  </a:lnTo>
                  <a:lnTo>
                    <a:pt x="597464" y="768570"/>
                  </a:lnTo>
                  <a:lnTo>
                    <a:pt x="593504" y="763807"/>
                  </a:lnTo>
                  <a:lnTo>
                    <a:pt x="533321" y="803495"/>
                  </a:lnTo>
                  <a:lnTo>
                    <a:pt x="527778" y="797938"/>
                  </a:lnTo>
                  <a:lnTo>
                    <a:pt x="523819" y="791588"/>
                  </a:lnTo>
                  <a:lnTo>
                    <a:pt x="518276" y="785238"/>
                  </a:lnTo>
                  <a:lnTo>
                    <a:pt x="514316" y="778888"/>
                  </a:lnTo>
                  <a:lnTo>
                    <a:pt x="510398" y="774306"/>
                  </a:lnTo>
                  <a:lnTo>
                    <a:pt x="512763" y="779034"/>
                  </a:lnTo>
                  <a:lnTo>
                    <a:pt x="517525" y="784587"/>
                  </a:lnTo>
                  <a:lnTo>
                    <a:pt x="521494" y="790933"/>
                  </a:lnTo>
                  <a:lnTo>
                    <a:pt x="527050" y="797280"/>
                  </a:lnTo>
                  <a:lnTo>
                    <a:pt x="531019" y="803626"/>
                  </a:lnTo>
                  <a:lnTo>
                    <a:pt x="536575" y="809180"/>
                  </a:lnTo>
                  <a:lnTo>
                    <a:pt x="343694" y="940076"/>
                  </a:lnTo>
                  <a:lnTo>
                    <a:pt x="511175" y="947216"/>
                  </a:lnTo>
                  <a:lnTo>
                    <a:pt x="554831" y="1093186"/>
                  </a:lnTo>
                  <a:lnTo>
                    <a:pt x="553244" y="1093979"/>
                  </a:lnTo>
                  <a:lnTo>
                    <a:pt x="554038" y="1093979"/>
                  </a:lnTo>
                  <a:lnTo>
                    <a:pt x="554831" y="1095566"/>
                  </a:lnTo>
                  <a:lnTo>
                    <a:pt x="620713" y="875818"/>
                  </a:lnTo>
                  <a:lnTo>
                    <a:pt x="627856" y="879785"/>
                  </a:lnTo>
                  <a:lnTo>
                    <a:pt x="635794" y="882958"/>
                  </a:lnTo>
                  <a:lnTo>
                    <a:pt x="643731" y="886924"/>
                  </a:lnTo>
                  <a:lnTo>
                    <a:pt x="650875" y="890891"/>
                  </a:lnTo>
                  <a:lnTo>
                    <a:pt x="658019" y="893271"/>
                  </a:lnTo>
                  <a:lnTo>
                    <a:pt x="665956" y="896444"/>
                  </a:lnTo>
                  <a:lnTo>
                    <a:pt x="673100" y="898031"/>
                  </a:lnTo>
                  <a:lnTo>
                    <a:pt x="680244" y="899617"/>
                  </a:lnTo>
                  <a:lnTo>
                    <a:pt x="694531" y="1109052"/>
                  </a:lnTo>
                  <a:lnTo>
                    <a:pt x="696119" y="1109052"/>
                  </a:lnTo>
                  <a:lnTo>
                    <a:pt x="696913" y="1109052"/>
                  </a:lnTo>
                  <a:lnTo>
                    <a:pt x="697706" y="1109052"/>
                  </a:lnTo>
                  <a:lnTo>
                    <a:pt x="698500" y="1108259"/>
                  </a:lnTo>
                  <a:lnTo>
                    <a:pt x="786606" y="970222"/>
                  </a:lnTo>
                  <a:lnTo>
                    <a:pt x="928688" y="1002748"/>
                  </a:lnTo>
                  <a:lnTo>
                    <a:pt x="929481" y="1001955"/>
                  </a:lnTo>
                  <a:lnTo>
                    <a:pt x="931069" y="1001955"/>
                  </a:lnTo>
                  <a:lnTo>
                    <a:pt x="931863" y="1001161"/>
                  </a:lnTo>
                  <a:lnTo>
                    <a:pt x="790575" y="851225"/>
                  </a:lnTo>
                  <a:lnTo>
                    <a:pt x="796925" y="837739"/>
                  </a:lnTo>
                  <a:lnTo>
                    <a:pt x="802481" y="823459"/>
                  </a:lnTo>
                  <a:lnTo>
                    <a:pt x="808038" y="807593"/>
                  </a:lnTo>
                  <a:lnTo>
                    <a:pt x="812800" y="791727"/>
                  </a:lnTo>
                  <a:lnTo>
                    <a:pt x="1012031" y="887718"/>
                  </a:lnTo>
                  <a:lnTo>
                    <a:pt x="1012825" y="886131"/>
                  </a:lnTo>
                  <a:lnTo>
                    <a:pt x="1013619" y="882958"/>
                  </a:lnTo>
                  <a:lnTo>
                    <a:pt x="1015206" y="881371"/>
                  </a:lnTo>
                  <a:lnTo>
                    <a:pt x="1016000" y="879785"/>
                  </a:lnTo>
                  <a:lnTo>
                    <a:pt x="943769" y="744128"/>
                  </a:lnTo>
                  <a:lnTo>
                    <a:pt x="1039019" y="643377"/>
                  </a:lnTo>
                  <a:lnTo>
                    <a:pt x="1037431" y="640997"/>
                  </a:lnTo>
                  <a:lnTo>
                    <a:pt x="1037431" y="638617"/>
                  </a:lnTo>
                  <a:lnTo>
                    <a:pt x="1037431" y="637031"/>
                  </a:lnTo>
                  <a:lnTo>
                    <a:pt x="1036638" y="634651"/>
                  </a:lnTo>
                  <a:lnTo>
                    <a:pt x="832644" y="682250"/>
                  </a:lnTo>
                  <a:lnTo>
                    <a:pt x="835819" y="661623"/>
                  </a:lnTo>
                  <a:lnTo>
                    <a:pt x="837406" y="640997"/>
                  </a:lnTo>
                  <a:lnTo>
                    <a:pt x="838994" y="621958"/>
                  </a:lnTo>
                  <a:lnTo>
                    <a:pt x="840581" y="604505"/>
                  </a:lnTo>
                  <a:lnTo>
                    <a:pt x="981075" y="510894"/>
                  </a:lnTo>
                  <a:lnTo>
                    <a:pt x="979488" y="507721"/>
                  </a:lnTo>
                  <a:lnTo>
                    <a:pt x="978694" y="505341"/>
                  </a:lnTo>
                  <a:lnTo>
                    <a:pt x="976313" y="502167"/>
                  </a:lnTo>
                  <a:lnTo>
                    <a:pt x="974725" y="500581"/>
                  </a:lnTo>
                  <a:lnTo>
                    <a:pt x="859631" y="495821"/>
                  </a:lnTo>
                  <a:lnTo>
                    <a:pt x="924719" y="297493"/>
                  </a:lnTo>
                  <a:lnTo>
                    <a:pt x="942975" y="308599"/>
                  </a:lnTo>
                  <a:lnTo>
                    <a:pt x="959644" y="321292"/>
                  </a:lnTo>
                  <a:lnTo>
                    <a:pt x="977106" y="334778"/>
                  </a:lnTo>
                  <a:lnTo>
                    <a:pt x="993775" y="348265"/>
                  </a:lnTo>
                  <a:lnTo>
                    <a:pt x="1010444" y="363338"/>
                  </a:lnTo>
                  <a:lnTo>
                    <a:pt x="1025525" y="379204"/>
                  </a:lnTo>
                  <a:lnTo>
                    <a:pt x="1040606" y="395864"/>
                  </a:lnTo>
                  <a:lnTo>
                    <a:pt x="1054894" y="413316"/>
                  </a:lnTo>
                  <a:lnTo>
                    <a:pt x="1061244" y="420456"/>
                  </a:lnTo>
                  <a:lnTo>
                    <a:pt x="1066800" y="428389"/>
                  </a:lnTo>
                  <a:lnTo>
                    <a:pt x="1073150" y="436322"/>
                  </a:lnTo>
                  <a:lnTo>
                    <a:pt x="1078706" y="445049"/>
                  </a:lnTo>
                  <a:lnTo>
                    <a:pt x="1142206" y="402210"/>
                  </a:lnTo>
                  <a:lnTo>
                    <a:pt x="1219994" y="415696"/>
                  </a:lnTo>
                  <a:lnTo>
                    <a:pt x="1336675" y="436322"/>
                  </a:lnTo>
                  <a:lnTo>
                    <a:pt x="1258888" y="543420"/>
                  </a:lnTo>
                  <a:lnTo>
                    <a:pt x="1223963" y="590225"/>
                  </a:lnTo>
                  <a:lnTo>
                    <a:pt x="1150938" y="607678"/>
                  </a:lnTo>
                  <a:lnTo>
                    <a:pt x="1159669" y="649724"/>
                  </a:lnTo>
                  <a:lnTo>
                    <a:pt x="1163638" y="691769"/>
                  </a:lnTo>
                  <a:lnTo>
                    <a:pt x="1164431" y="734608"/>
                  </a:lnTo>
                  <a:lnTo>
                    <a:pt x="1162844" y="776654"/>
                  </a:lnTo>
                  <a:lnTo>
                    <a:pt x="1156494" y="818699"/>
                  </a:lnTo>
                  <a:lnTo>
                    <a:pt x="1146175" y="859952"/>
                  </a:lnTo>
                  <a:lnTo>
                    <a:pt x="1133475" y="899617"/>
                  </a:lnTo>
                  <a:lnTo>
                    <a:pt x="1117600" y="939283"/>
                  </a:lnTo>
                  <a:lnTo>
                    <a:pt x="1181894" y="971016"/>
                  </a:lnTo>
                  <a:lnTo>
                    <a:pt x="1184275" y="977362"/>
                  </a:lnTo>
                  <a:lnTo>
                    <a:pt x="1250156" y="1156651"/>
                  </a:lnTo>
                  <a:lnTo>
                    <a:pt x="1059656" y="1136025"/>
                  </a:lnTo>
                  <a:lnTo>
                    <a:pt x="1053306" y="1128885"/>
                  </a:lnTo>
                  <a:lnTo>
                    <a:pt x="1012031" y="1086046"/>
                  </a:lnTo>
                  <a:lnTo>
                    <a:pt x="1007269" y="1090012"/>
                  </a:lnTo>
                  <a:lnTo>
                    <a:pt x="1004094" y="1093979"/>
                  </a:lnTo>
                  <a:lnTo>
                    <a:pt x="999331" y="1097946"/>
                  </a:lnTo>
                  <a:lnTo>
                    <a:pt x="994569" y="1102705"/>
                  </a:lnTo>
                  <a:lnTo>
                    <a:pt x="989806" y="1105879"/>
                  </a:lnTo>
                  <a:lnTo>
                    <a:pt x="985838" y="1110639"/>
                  </a:lnTo>
                  <a:lnTo>
                    <a:pt x="981075" y="1114605"/>
                  </a:lnTo>
                  <a:lnTo>
                    <a:pt x="976313" y="1117778"/>
                  </a:lnTo>
                  <a:lnTo>
                    <a:pt x="967581" y="1125712"/>
                  </a:lnTo>
                  <a:lnTo>
                    <a:pt x="958056" y="1132058"/>
                  </a:lnTo>
                  <a:lnTo>
                    <a:pt x="949325" y="1138405"/>
                  </a:lnTo>
                  <a:lnTo>
                    <a:pt x="939800" y="1144751"/>
                  </a:lnTo>
                  <a:lnTo>
                    <a:pt x="931069" y="1150304"/>
                  </a:lnTo>
                  <a:lnTo>
                    <a:pt x="920750" y="1156651"/>
                  </a:lnTo>
                  <a:lnTo>
                    <a:pt x="911225" y="1162204"/>
                  </a:lnTo>
                  <a:lnTo>
                    <a:pt x="902494" y="1166171"/>
                  </a:lnTo>
                  <a:lnTo>
                    <a:pt x="892175" y="1171724"/>
                  </a:lnTo>
                  <a:lnTo>
                    <a:pt x="882650" y="1176484"/>
                  </a:lnTo>
                  <a:lnTo>
                    <a:pt x="872331" y="1181243"/>
                  </a:lnTo>
                  <a:lnTo>
                    <a:pt x="862013" y="1186003"/>
                  </a:lnTo>
                  <a:lnTo>
                    <a:pt x="852488" y="1189970"/>
                  </a:lnTo>
                  <a:lnTo>
                    <a:pt x="842169" y="1193937"/>
                  </a:lnTo>
                  <a:lnTo>
                    <a:pt x="831850" y="1197903"/>
                  </a:lnTo>
                  <a:lnTo>
                    <a:pt x="822325" y="1201076"/>
                  </a:lnTo>
                  <a:lnTo>
                    <a:pt x="807244" y="1205836"/>
                  </a:lnTo>
                  <a:lnTo>
                    <a:pt x="792956" y="1210596"/>
                  </a:lnTo>
                  <a:lnTo>
                    <a:pt x="777875" y="1213769"/>
                  </a:lnTo>
                  <a:lnTo>
                    <a:pt x="763588" y="1216943"/>
                  </a:lnTo>
                  <a:lnTo>
                    <a:pt x="747713" y="1219323"/>
                  </a:lnTo>
                  <a:lnTo>
                    <a:pt x="733425" y="1222496"/>
                  </a:lnTo>
                  <a:lnTo>
                    <a:pt x="717550" y="1224082"/>
                  </a:lnTo>
                  <a:lnTo>
                    <a:pt x="703263" y="1225669"/>
                  </a:lnTo>
                  <a:lnTo>
                    <a:pt x="708025" y="1283581"/>
                  </a:lnTo>
                  <a:lnTo>
                    <a:pt x="708025" y="1289927"/>
                  </a:lnTo>
                  <a:lnTo>
                    <a:pt x="581025" y="1441450"/>
                  </a:lnTo>
                  <a:lnTo>
                    <a:pt x="515144" y="1292307"/>
                  </a:lnTo>
                  <a:lnTo>
                    <a:pt x="503238" y="1267715"/>
                  </a:lnTo>
                  <a:lnTo>
                    <a:pt x="521494" y="1207423"/>
                  </a:lnTo>
                  <a:lnTo>
                    <a:pt x="504031" y="1201870"/>
                  </a:lnTo>
                  <a:lnTo>
                    <a:pt x="486569" y="1195523"/>
                  </a:lnTo>
                  <a:lnTo>
                    <a:pt x="469106" y="1188383"/>
                  </a:lnTo>
                  <a:lnTo>
                    <a:pt x="451644" y="1181243"/>
                  </a:lnTo>
                  <a:lnTo>
                    <a:pt x="434975" y="1172517"/>
                  </a:lnTo>
                  <a:lnTo>
                    <a:pt x="419100" y="1163791"/>
                  </a:lnTo>
                  <a:lnTo>
                    <a:pt x="402431" y="1154271"/>
                  </a:lnTo>
                  <a:lnTo>
                    <a:pt x="385763" y="1143958"/>
                  </a:lnTo>
                  <a:lnTo>
                    <a:pt x="370681" y="1133645"/>
                  </a:lnTo>
                  <a:lnTo>
                    <a:pt x="354806" y="1121745"/>
                  </a:lnTo>
                  <a:lnTo>
                    <a:pt x="340519" y="1109845"/>
                  </a:lnTo>
                  <a:lnTo>
                    <a:pt x="325438" y="1097152"/>
                  </a:lnTo>
                  <a:lnTo>
                    <a:pt x="311150" y="1083666"/>
                  </a:lnTo>
                  <a:lnTo>
                    <a:pt x="296863" y="1069386"/>
                  </a:lnTo>
                  <a:lnTo>
                    <a:pt x="284163" y="1055107"/>
                  </a:lnTo>
                  <a:lnTo>
                    <a:pt x="271463" y="1039240"/>
                  </a:lnTo>
                  <a:lnTo>
                    <a:pt x="265113" y="1031307"/>
                  </a:lnTo>
                  <a:lnTo>
                    <a:pt x="258763" y="1022581"/>
                  </a:lnTo>
                  <a:lnTo>
                    <a:pt x="252413" y="1013854"/>
                  </a:lnTo>
                  <a:lnTo>
                    <a:pt x="246856" y="1005921"/>
                  </a:lnTo>
                  <a:lnTo>
                    <a:pt x="194469" y="1040827"/>
                  </a:lnTo>
                  <a:lnTo>
                    <a:pt x="0" y="1005921"/>
                  </a:lnTo>
                  <a:lnTo>
                    <a:pt x="112713" y="851225"/>
                  </a:lnTo>
                  <a:lnTo>
                    <a:pt x="173831" y="836946"/>
                  </a:lnTo>
                  <a:lnTo>
                    <a:pt x="166688" y="794900"/>
                  </a:lnTo>
                  <a:lnTo>
                    <a:pt x="161925" y="752061"/>
                  </a:lnTo>
                  <a:lnTo>
                    <a:pt x="161925" y="709222"/>
                  </a:lnTo>
                  <a:lnTo>
                    <a:pt x="165894" y="665590"/>
                  </a:lnTo>
                  <a:lnTo>
                    <a:pt x="172244" y="622751"/>
                  </a:lnTo>
                  <a:lnTo>
                    <a:pt x="183356" y="580705"/>
                  </a:lnTo>
                  <a:lnTo>
                    <a:pt x="197644" y="540246"/>
                  </a:lnTo>
                  <a:lnTo>
                    <a:pt x="215106" y="500581"/>
                  </a:lnTo>
                  <a:lnTo>
                    <a:pt x="154781" y="471228"/>
                  </a:lnTo>
                  <a:lnTo>
                    <a:pt x="87313" y="284800"/>
                  </a:lnTo>
                  <a:lnTo>
                    <a:pt x="277019" y="305426"/>
                  </a:lnTo>
                  <a:lnTo>
                    <a:pt x="324644" y="356198"/>
                  </a:lnTo>
                  <a:lnTo>
                    <a:pt x="330994" y="350645"/>
                  </a:lnTo>
                  <a:lnTo>
                    <a:pt x="337344" y="345091"/>
                  </a:lnTo>
                  <a:lnTo>
                    <a:pt x="342900" y="339538"/>
                  </a:lnTo>
                  <a:lnTo>
                    <a:pt x="349250" y="334778"/>
                  </a:lnTo>
                  <a:lnTo>
                    <a:pt x="365919" y="321292"/>
                  </a:lnTo>
                  <a:lnTo>
                    <a:pt x="383381" y="309392"/>
                  </a:lnTo>
                  <a:lnTo>
                    <a:pt x="400844" y="299079"/>
                  </a:lnTo>
                  <a:lnTo>
                    <a:pt x="418306" y="288766"/>
                  </a:lnTo>
                  <a:lnTo>
                    <a:pt x="434975" y="279246"/>
                  </a:lnTo>
                  <a:lnTo>
                    <a:pt x="452438" y="271313"/>
                  </a:lnTo>
                  <a:lnTo>
                    <a:pt x="470694" y="263380"/>
                  </a:lnTo>
                  <a:lnTo>
                    <a:pt x="488950" y="255447"/>
                  </a:lnTo>
                  <a:lnTo>
                    <a:pt x="506413" y="249101"/>
                  </a:lnTo>
                  <a:lnTo>
                    <a:pt x="524669" y="244341"/>
                  </a:lnTo>
                  <a:lnTo>
                    <a:pt x="542131" y="239581"/>
                  </a:lnTo>
                  <a:lnTo>
                    <a:pt x="560388" y="234821"/>
                  </a:lnTo>
                  <a:lnTo>
                    <a:pt x="577850" y="232441"/>
                  </a:lnTo>
                  <a:lnTo>
                    <a:pt x="596106" y="229268"/>
                  </a:lnTo>
                  <a:lnTo>
                    <a:pt x="614363" y="226888"/>
                  </a:lnTo>
                  <a:lnTo>
                    <a:pt x="632619" y="225301"/>
                  </a:lnTo>
                  <a:lnTo>
                    <a:pt x="627856" y="151523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182" name="Freeform 16"/>
            <p:cNvSpPr>
              <a:spLocks/>
            </p:cNvSpPr>
            <p:nvPr/>
          </p:nvSpPr>
          <p:spPr bwMode="auto">
            <a:xfrm>
              <a:off x="1623547" y="8129844"/>
              <a:ext cx="786073" cy="912939"/>
            </a:xfrm>
            <a:custGeom>
              <a:avLst/>
              <a:gdLst/>
              <a:ahLst/>
              <a:cxnLst/>
              <a:rect l="l" t="t" r="r" b="b"/>
              <a:pathLst>
                <a:path w="2508250" h="2913063">
                  <a:moveTo>
                    <a:pt x="1423639" y="1739820"/>
                  </a:moveTo>
                  <a:lnTo>
                    <a:pt x="1474747" y="2236396"/>
                  </a:lnTo>
                  <a:lnTo>
                    <a:pt x="1478338" y="2233004"/>
                  </a:lnTo>
                  <a:lnTo>
                    <a:pt x="1494207" y="2218721"/>
                  </a:lnTo>
                  <a:lnTo>
                    <a:pt x="1512457" y="2205231"/>
                  </a:lnTo>
                  <a:lnTo>
                    <a:pt x="1530706" y="2191741"/>
                  </a:lnTo>
                  <a:lnTo>
                    <a:pt x="1552130" y="2175076"/>
                  </a:lnTo>
                  <a:lnTo>
                    <a:pt x="1574347" y="2161586"/>
                  </a:lnTo>
                  <a:lnTo>
                    <a:pt x="1592596" y="2143335"/>
                  </a:lnTo>
                  <a:lnTo>
                    <a:pt x="1614020" y="2127464"/>
                  </a:lnTo>
                  <a:lnTo>
                    <a:pt x="1640997" y="2109213"/>
                  </a:lnTo>
                  <a:lnTo>
                    <a:pt x="1667975" y="2095723"/>
                  </a:lnTo>
                  <a:lnTo>
                    <a:pt x="1679877" y="2081440"/>
                  </a:lnTo>
                  <a:lnTo>
                    <a:pt x="1689399" y="2077472"/>
                  </a:lnTo>
                  <a:lnTo>
                    <a:pt x="1707648" y="2067949"/>
                  </a:lnTo>
                  <a:lnTo>
                    <a:pt x="1721137" y="2060808"/>
                  </a:lnTo>
                  <a:lnTo>
                    <a:pt x="1734626" y="2051285"/>
                  </a:lnTo>
                  <a:lnTo>
                    <a:pt x="1751288" y="2042557"/>
                  </a:lnTo>
                  <a:lnTo>
                    <a:pt x="1764777" y="2037795"/>
                  </a:lnTo>
                  <a:lnTo>
                    <a:pt x="1778266" y="2029066"/>
                  </a:lnTo>
                  <a:lnTo>
                    <a:pt x="1791755" y="2020338"/>
                  </a:lnTo>
                  <a:lnTo>
                    <a:pt x="1808418" y="2010815"/>
                  </a:lnTo>
                  <a:lnTo>
                    <a:pt x="1821906" y="2002086"/>
                  </a:lnTo>
                  <a:lnTo>
                    <a:pt x="1835395" y="1994151"/>
                  </a:lnTo>
                  <a:lnTo>
                    <a:pt x="1853645" y="1990183"/>
                  </a:lnTo>
                  <a:lnTo>
                    <a:pt x="1870307" y="1980661"/>
                  </a:lnTo>
                  <a:lnTo>
                    <a:pt x="1883796" y="1971932"/>
                  </a:lnTo>
                  <a:lnTo>
                    <a:pt x="1902046" y="1967171"/>
                  </a:lnTo>
                  <a:lnTo>
                    <a:pt x="1915535" y="1958442"/>
                  </a:lnTo>
                  <a:lnTo>
                    <a:pt x="1936165" y="1948920"/>
                  </a:lnTo>
                  <a:lnTo>
                    <a:pt x="1950447" y="1944952"/>
                  </a:lnTo>
                  <a:lnTo>
                    <a:pt x="1972664" y="1935429"/>
                  </a:lnTo>
                  <a:lnTo>
                    <a:pt x="1981104" y="1930961"/>
                  </a:lnTo>
                  <a:close/>
                  <a:moveTo>
                    <a:pt x="1222676" y="1727699"/>
                  </a:moveTo>
                  <a:lnTo>
                    <a:pt x="843292" y="1965387"/>
                  </a:lnTo>
                  <a:lnTo>
                    <a:pt x="1271296" y="2222036"/>
                  </a:lnTo>
                  <a:close/>
                  <a:moveTo>
                    <a:pt x="594739" y="1404226"/>
                  </a:moveTo>
                  <a:lnTo>
                    <a:pt x="645085" y="1844804"/>
                  </a:lnTo>
                  <a:lnTo>
                    <a:pt x="1150944" y="1550874"/>
                  </a:lnTo>
                  <a:close/>
                  <a:moveTo>
                    <a:pt x="1894464" y="1280412"/>
                  </a:moveTo>
                  <a:lnTo>
                    <a:pt x="1407616" y="1561913"/>
                  </a:lnTo>
                  <a:lnTo>
                    <a:pt x="2014476" y="1846685"/>
                  </a:lnTo>
                  <a:lnTo>
                    <a:pt x="2012337" y="1843380"/>
                  </a:lnTo>
                  <a:lnTo>
                    <a:pt x="2007576" y="1825128"/>
                  </a:lnTo>
                  <a:lnTo>
                    <a:pt x="1998055" y="1799735"/>
                  </a:lnTo>
                  <a:lnTo>
                    <a:pt x="1990914" y="1777516"/>
                  </a:lnTo>
                  <a:lnTo>
                    <a:pt x="1986153" y="1749743"/>
                  </a:lnTo>
                  <a:lnTo>
                    <a:pt x="1977425" y="1729111"/>
                  </a:lnTo>
                  <a:lnTo>
                    <a:pt x="1972664" y="1710859"/>
                  </a:lnTo>
                  <a:lnTo>
                    <a:pt x="1967903" y="1697369"/>
                  </a:lnTo>
                  <a:lnTo>
                    <a:pt x="1963936" y="1683879"/>
                  </a:lnTo>
                  <a:lnTo>
                    <a:pt x="1959175" y="1667215"/>
                  </a:lnTo>
                  <a:lnTo>
                    <a:pt x="1954414" y="1653725"/>
                  </a:lnTo>
                  <a:lnTo>
                    <a:pt x="1954414" y="1635474"/>
                  </a:lnTo>
                  <a:lnTo>
                    <a:pt x="1950447" y="1621984"/>
                  </a:lnTo>
                  <a:lnTo>
                    <a:pt x="1945686" y="1605319"/>
                  </a:lnTo>
                  <a:lnTo>
                    <a:pt x="1936165" y="1587068"/>
                  </a:lnTo>
                  <a:lnTo>
                    <a:pt x="1936165" y="1568817"/>
                  </a:lnTo>
                  <a:lnTo>
                    <a:pt x="1932197" y="1550565"/>
                  </a:lnTo>
                  <a:lnTo>
                    <a:pt x="1929024" y="1533901"/>
                  </a:lnTo>
                  <a:lnTo>
                    <a:pt x="1924263" y="1516444"/>
                  </a:lnTo>
                  <a:lnTo>
                    <a:pt x="1924263" y="1498192"/>
                  </a:lnTo>
                  <a:lnTo>
                    <a:pt x="1915535" y="1481528"/>
                  </a:lnTo>
                  <a:lnTo>
                    <a:pt x="1915535" y="1463277"/>
                  </a:lnTo>
                  <a:lnTo>
                    <a:pt x="1910774" y="1441058"/>
                  </a:lnTo>
                  <a:lnTo>
                    <a:pt x="1906013" y="1422807"/>
                  </a:lnTo>
                  <a:lnTo>
                    <a:pt x="1906013" y="1406142"/>
                  </a:lnTo>
                  <a:lnTo>
                    <a:pt x="1902046" y="1387891"/>
                  </a:lnTo>
                  <a:lnTo>
                    <a:pt x="1902046" y="1365672"/>
                  </a:lnTo>
                  <a:lnTo>
                    <a:pt x="1897285" y="1349008"/>
                  </a:lnTo>
                  <a:lnTo>
                    <a:pt x="1897285" y="1330757"/>
                  </a:lnTo>
                  <a:lnTo>
                    <a:pt x="1897285" y="1312505"/>
                  </a:lnTo>
                  <a:lnTo>
                    <a:pt x="1897285" y="1290286"/>
                  </a:lnTo>
                  <a:close/>
                  <a:moveTo>
                    <a:pt x="1117515" y="658514"/>
                  </a:moveTo>
                  <a:lnTo>
                    <a:pt x="1026859" y="799882"/>
                  </a:lnTo>
                  <a:lnTo>
                    <a:pt x="1022892" y="799882"/>
                  </a:lnTo>
                  <a:lnTo>
                    <a:pt x="1018131" y="808611"/>
                  </a:lnTo>
                  <a:lnTo>
                    <a:pt x="1004642" y="826863"/>
                  </a:lnTo>
                  <a:lnTo>
                    <a:pt x="991153" y="843527"/>
                  </a:lnTo>
                  <a:lnTo>
                    <a:pt x="976871" y="852256"/>
                  </a:lnTo>
                  <a:lnTo>
                    <a:pt x="968143" y="865746"/>
                  </a:lnTo>
                  <a:lnTo>
                    <a:pt x="956241" y="879236"/>
                  </a:lnTo>
                  <a:lnTo>
                    <a:pt x="946719" y="893519"/>
                  </a:lnTo>
                  <a:lnTo>
                    <a:pt x="933231" y="905422"/>
                  </a:lnTo>
                  <a:lnTo>
                    <a:pt x="919742" y="918913"/>
                  </a:lnTo>
                  <a:lnTo>
                    <a:pt x="901492" y="932403"/>
                  </a:lnTo>
                  <a:lnTo>
                    <a:pt x="894351" y="950654"/>
                  </a:lnTo>
                  <a:lnTo>
                    <a:pt x="876101" y="968905"/>
                  </a:lnTo>
                  <a:lnTo>
                    <a:pt x="857852" y="980808"/>
                  </a:lnTo>
                  <a:lnTo>
                    <a:pt x="839602" y="994298"/>
                  </a:lnTo>
                  <a:lnTo>
                    <a:pt x="827700" y="1007788"/>
                  </a:lnTo>
                  <a:lnTo>
                    <a:pt x="805483" y="1026040"/>
                  </a:lnTo>
                  <a:lnTo>
                    <a:pt x="791995" y="1037943"/>
                  </a:lnTo>
                  <a:lnTo>
                    <a:pt x="770571" y="1051433"/>
                  </a:lnTo>
                  <a:lnTo>
                    <a:pt x="752321" y="1069684"/>
                  </a:lnTo>
                  <a:lnTo>
                    <a:pt x="734072" y="1078413"/>
                  </a:lnTo>
                  <a:lnTo>
                    <a:pt x="716616" y="1091903"/>
                  </a:lnTo>
                  <a:lnTo>
                    <a:pt x="695192" y="1104599"/>
                  </a:lnTo>
                  <a:lnTo>
                    <a:pt x="676943" y="1118090"/>
                  </a:lnTo>
                  <a:lnTo>
                    <a:pt x="654726" y="1126818"/>
                  </a:lnTo>
                  <a:lnTo>
                    <a:pt x="638063" y="1136341"/>
                  </a:lnTo>
                  <a:lnTo>
                    <a:pt x="619814" y="1145070"/>
                  </a:lnTo>
                  <a:lnTo>
                    <a:pt x="601564" y="1153799"/>
                  </a:lnTo>
                  <a:lnTo>
                    <a:pt x="564953" y="1143568"/>
                  </a:lnTo>
                  <a:lnTo>
                    <a:pt x="572778" y="1212043"/>
                  </a:lnTo>
                  <a:lnTo>
                    <a:pt x="1194241" y="1438603"/>
                  </a:lnTo>
                  <a:close/>
                  <a:moveTo>
                    <a:pt x="1307764" y="613974"/>
                  </a:moveTo>
                  <a:lnTo>
                    <a:pt x="1387529" y="1388974"/>
                  </a:lnTo>
                  <a:lnTo>
                    <a:pt x="1902046" y="1077684"/>
                  </a:lnTo>
                  <a:lnTo>
                    <a:pt x="1902046" y="1064923"/>
                  </a:lnTo>
                  <a:lnTo>
                    <a:pt x="1906013" y="1046671"/>
                  </a:lnTo>
                  <a:lnTo>
                    <a:pt x="1906013" y="1030801"/>
                  </a:lnTo>
                  <a:lnTo>
                    <a:pt x="1915535" y="1016517"/>
                  </a:lnTo>
                  <a:close/>
                  <a:moveTo>
                    <a:pt x="1110172" y="0"/>
                  </a:moveTo>
                  <a:lnTo>
                    <a:pt x="1114140" y="0"/>
                  </a:lnTo>
                  <a:lnTo>
                    <a:pt x="1304570" y="0"/>
                  </a:lnTo>
                  <a:lnTo>
                    <a:pt x="1286321" y="176958"/>
                  </a:lnTo>
                  <a:lnTo>
                    <a:pt x="1393438" y="172197"/>
                  </a:lnTo>
                  <a:lnTo>
                    <a:pt x="1441839" y="344394"/>
                  </a:lnTo>
                  <a:lnTo>
                    <a:pt x="1352971" y="366613"/>
                  </a:lnTo>
                  <a:lnTo>
                    <a:pt x="1357732" y="376135"/>
                  </a:lnTo>
                  <a:lnTo>
                    <a:pt x="1361699" y="384864"/>
                  </a:lnTo>
                  <a:lnTo>
                    <a:pt x="1375188" y="396767"/>
                  </a:lnTo>
                  <a:lnTo>
                    <a:pt x="1388677" y="415018"/>
                  </a:lnTo>
                  <a:lnTo>
                    <a:pt x="1406927" y="437237"/>
                  </a:lnTo>
                  <a:lnTo>
                    <a:pt x="1418829" y="458663"/>
                  </a:lnTo>
                  <a:lnTo>
                    <a:pt x="1441839" y="481675"/>
                  </a:lnTo>
                  <a:lnTo>
                    <a:pt x="1464056" y="503894"/>
                  </a:lnTo>
                  <a:lnTo>
                    <a:pt x="1485479" y="529287"/>
                  </a:lnTo>
                  <a:lnTo>
                    <a:pt x="1498968" y="538810"/>
                  </a:lnTo>
                  <a:lnTo>
                    <a:pt x="1512457" y="552300"/>
                  </a:lnTo>
                  <a:lnTo>
                    <a:pt x="1525946" y="561029"/>
                  </a:lnTo>
                  <a:lnTo>
                    <a:pt x="1540228" y="574519"/>
                  </a:lnTo>
                  <a:lnTo>
                    <a:pt x="1552130" y="582454"/>
                  </a:lnTo>
                  <a:lnTo>
                    <a:pt x="1565619" y="591183"/>
                  </a:lnTo>
                  <a:lnTo>
                    <a:pt x="1583868" y="604673"/>
                  </a:lnTo>
                  <a:lnTo>
                    <a:pt x="1597357" y="614195"/>
                  </a:lnTo>
                  <a:lnTo>
                    <a:pt x="1609259" y="622924"/>
                  </a:lnTo>
                  <a:lnTo>
                    <a:pt x="1627509" y="632447"/>
                  </a:lnTo>
                  <a:lnTo>
                    <a:pt x="1645758" y="641176"/>
                  </a:lnTo>
                  <a:lnTo>
                    <a:pt x="1663214" y="649111"/>
                  </a:lnTo>
                  <a:lnTo>
                    <a:pt x="1675910" y="653079"/>
                  </a:lnTo>
                  <a:lnTo>
                    <a:pt x="1689399" y="662601"/>
                  </a:lnTo>
                  <a:lnTo>
                    <a:pt x="1707648" y="666569"/>
                  </a:lnTo>
                  <a:lnTo>
                    <a:pt x="1721137" y="676091"/>
                  </a:lnTo>
                  <a:lnTo>
                    <a:pt x="1734626" y="680852"/>
                  </a:lnTo>
                  <a:lnTo>
                    <a:pt x="1751288" y="684820"/>
                  </a:lnTo>
                  <a:lnTo>
                    <a:pt x="1764777" y="689581"/>
                  </a:lnTo>
                  <a:lnTo>
                    <a:pt x="1778266" y="698310"/>
                  </a:lnTo>
                  <a:lnTo>
                    <a:pt x="1803657" y="703071"/>
                  </a:lnTo>
                  <a:lnTo>
                    <a:pt x="1830635" y="711007"/>
                  </a:lnTo>
                  <a:lnTo>
                    <a:pt x="1853645" y="719735"/>
                  </a:lnTo>
                  <a:lnTo>
                    <a:pt x="1879036" y="728464"/>
                  </a:lnTo>
                  <a:lnTo>
                    <a:pt x="1897285" y="733226"/>
                  </a:lnTo>
                  <a:lnTo>
                    <a:pt x="1915535" y="737987"/>
                  </a:lnTo>
                  <a:lnTo>
                    <a:pt x="1929024" y="746716"/>
                  </a:lnTo>
                  <a:lnTo>
                    <a:pt x="1945686" y="751477"/>
                  </a:lnTo>
                  <a:lnTo>
                    <a:pt x="1963936" y="756238"/>
                  </a:lnTo>
                  <a:lnTo>
                    <a:pt x="1972664" y="756238"/>
                  </a:lnTo>
                  <a:lnTo>
                    <a:pt x="2025826" y="570551"/>
                  </a:lnTo>
                  <a:lnTo>
                    <a:pt x="2121835" y="600705"/>
                  </a:lnTo>
                  <a:lnTo>
                    <a:pt x="2101205" y="703071"/>
                  </a:lnTo>
                  <a:lnTo>
                    <a:pt x="2304331" y="627686"/>
                  </a:lnTo>
                  <a:lnTo>
                    <a:pt x="2370981" y="649111"/>
                  </a:lnTo>
                  <a:lnTo>
                    <a:pt x="2379709" y="838766"/>
                  </a:lnTo>
                  <a:lnTo>
                    <a:pt x="2325754" y="879236"/>
                  </a:lnTo>
                  <a:lnTo>
                    <a:pt x="2379709" y="927641"/>
                  </a:lnTo>
                  <a:lnTo>
                    <a:pt x="2339243" y="1099838"/>
                  </a:lnTo>
                  <a:lnTo>
                    <a:pt x="2121835" y="1056194"/>
                  </a:lnTo>
                  <a:lnTo>
                    <a:pt x="2121835" y="1069684"/>
                  </a:lnTo>
                  <a:lnTo>
                    <a:pt x="2118661" y="1078413"/>
                  </a:lnTo>
                  <a:lnTo>
                    <a:pt x="2118661" y="1099838"/>
                  </a:lnTo>
                  <a:lnTo>
                    <a:pt x="2114693" y="1108567"/>
                  </a:lnTo>
                  <a:lnTo>
                    <a:pt x="2114693" y="1122851"/>
                  </a:lnTo>
                  <a:lnTo>
                    <a:pt x="2114693" y="1136341"/>
                  </a:lnTo>
                  <a:lnTo>
                    <a:pt x="2114693" y="1149831"/>
                  </a:lnTo>
                  <a:lnTo>
                    <a:pt x="2114693" y="1161734"/>
                  </a:lnTo>
                  <a:lnTo>
                    <a:pt x="2114693" y="1175224"/>
                  </a:lnTo>
                  <a:lnTo>
                    <a:pt x="2114693" y="1193475"/>
                  </a:lnTo>
                  <a:lnTo>
                    <a:pt x="2114693" y="1215694"/>
                  </a:lnTo>
                  <a:lnTo>
                    <a:pt x="2114693" y="1228391"/>
                  </a:lnTo>
                  <a:lnTo>
                    <a:pt x="2114693" y="1245848"/>
                  </a:lnTo>
                  <a:lnTo>
                    <a:pt x="2109933" y="1264100"/>
                  </a:lnTo>
                  <a:lnTo>
                    <a:pt x="2109933" y="1282351"/>
                  </a:lnTo>
                  <a:lnTo>
                    <a:pt x="2109933" y="1299015"/>
                  </a:lnTo>
                  <a:lnTo>
                    <a:pt x="2109933" y="1317267"/>
                  </a:lnTo>
                  <a:lnTo>
                    <a:pt x="2109933" y="1335518"/>
                  </a:lnTo>
                  <a:lnTo>
                    <a:pt x="2109933" y="1356150"/>
                  </a:lnTo>
                  <a:lnTo>
                    <a:pt x="2109933" y="1369640"/>
                  </a:lnTo>
                  <a:lnTo>
                    <a:pt x="2109933" y="1387891"/>
                  </a:lnTo>
                  <a:lnTo>
                    <a:pt x="2109933" y="1406142"/>
                  </a:lnTo>
                  <a:lnTo>
                    <a:pt x="2109933" y="1422807"/>
                  </a:lnTo>
                  <a:lnTo>
                    <a:pt x="2109933" y="1441058"/>
                  </a:lnTo>
                  <a:lnTo>
                    <a:pt x="2109933" y="1458516"/>
                  </a:lnTo>
                  <a:lnTo>
                    <a:pt x="2109933" y="1476767"/>
                  </a:lnTo>
                  <a:lnTo>
                    <a:pt x="2109933" y="1493431"/>
                  </a:lnTo>
                  <a:lnTo>
                    <a:pt x="2109933" y="1511682"/>
                  </a:lnTo>
                  <a:lnTo>
                    <a:pt x="2109933" y="1525172"/>
                  </a:lnTo>
                  <a:lnTo>
                    <a:pt x="2109933" y="1538662"/>
                  </a:lnTo>
                  <a:lnTo>
                    <a:pt x="2114693" y="1555327"/>
                  </a:lnTo>
                  <a:lnTo>
                    <a:pt x="2114693" y="1564056"/>
                  </a:lnTo>
                  <a:lnTo>
                    <a:pt x="2114693" y="1582307"/>
                  </a:lnTo>
                  <a:lnTo>
                    <a:pt x="2118661" y="1595797"/>
                  </a:lnTo>
                  <a:lnTo>
                    <a:pt x="2121835" y="1610081"/>
                  </a:lnTo>
                  <a:lnTo>
                    <a:pt x="2126595" y="1630712"/>
                  </a:lnTo>
                  <a:lnTo>
                    <a:pt x="2131356" y="1657693"/>
                  </a:lnTo>
                  <a:lnTo>
                    <a:pt x="2135323" y="1675944"/>
                  </a:lnTo>
                  <a:lnTo>
                    <a:pt x="2144845" y="1697369"/>
                  </a:lnTo>
                  <a:lnTo>
                    <a:pt x="2149606" y="1710859"/>
                  </a:lnTo>
                  <a:lnTo>
                    <a:pt x="2153573" y="1729111"/>
                  </a:lnTo>
                  <a:lnTo>
                    <a:pt x="2158334" y="1741014"/>
                  </a:lnTo>
                  <a:lnTo>
                    <a:pt x="2163095" y="1754504"/>
                  </a:lnTo>
                  <a:lnTo>
                    <a:pt x="2171823" y="1767994"/>
                  </a:lnTo>
                  <a:lnTo>
                    <a:pt x="2176583" y="1777516"/>
                  </a:lnTo>
                  <a:lnTo>
                    <a:pt x="2441599" y="1710859"/>
                  </a:lnTo>
                  <a:lnTo>
                    <a:pt x="2419382" y="1918765"/>
                  </a:lnTo>
                  <a:lnTo>
                    <a:pt x="2508250" y="1975900"/>
                  </a:lnTo>
                  <a:lnTo>
                    <a:pt x="2449534" y="2191741"/>
                  </a:lnTo>
                  <a:lnTo>
                    <a:pt x="2255136" y="2148096"/>
                  </a:lnTo>
                  <a:lnTo>
                    <a:pt x="2224985" y="2236972"/>
                  </a:lnTo>
                  <a:lnTo>
                    <a:pt x="2034554" y="2161586"/>
                  </a:lnTo>
                  <a:lnTo>
                    <a:pt x="2002815" y="2109213"/>
                  </a:lnTo>
                  <a:lnTo>
                    <a:pt x="1998055" y="2109213"/>
                  </a:lnTo>
                  <a:lnTo>
                    <a:pt x="1986153" y="2117942"/>
                  </a:lnTo>
                  <a:lnTo>
                    <a:pt x="1977425" y="2117942"/>
                  </a:lnTo>
                  <a:lnTo>
                    <a:pt x="1963936" y="2122703"/>
                  </a:lnTo>
                  <a:lnTo>
                    <a:pt x="1954414" y="2129845"/>
                  </a:lnTo>
                  <a:lnTo>
                    <a:pt x="1940925" y="2139368"/>
                  </a:lnTo>
                  <a:lnTo>
                    <a:pt x="1924263" y="2143335"/>
                  </a:lnTo>
                  <a:lnTo>
                    <a:pt x="1906013" y="2152858"/>
                  </a:lnTo>
                  <a:lnTo>
                    <a:pt x="1888557" y="2161586"/>
                  </a:lnTo>
                  <a:lnTo>
                    <a:pt x="1870307" y="2175076"/>
                  </a:lnTo>
                  <a:lnTo>
                    <a:pt x="1848884" y="2188566"/>
                  </a:lnTo>
                  <a:lnTo>
                    <a:pt x="1826667" y="2196502"/>
                  </a:lnTo>
                  <a:lnTo>
                    <a:pt x="1803657" y="2214753"/>
                  </a:lnTo>
                  <a:lnTo>
                    <a:pt x="1783027" y="2233004"/>
                  </a:lnTo>
                  <a:lnTo>
                    <a:pt x="1755256" y="2246494"/>
                  </a:lnTo>
                  <a:lnTo>
                    <a:pt x="1734626" y="2263159"/>
                  </a:lnTo>
                  <a:lnTo>
                    <a:pt x="1707648" y="2280616"/>
                  </a:lnTo>
                  <a:lnTo>
                    <a:pt x="1684638" y="2303629"/>
                  </a:lnTo>
                  <a:lnTo>
                    <a:pt x="1663214" y="2320293"/>
                  </a:lnTo>
                  <a:lnTo>
                    <a:pt x="1640997" y="2342512"/>
                  </a:lnTo>
                  <a:lnTo>
                    <a:pt x="1617987" y="2365525"/>
                  </a:lnTo>
                  <a:lnTo>
                    <a:pt x="1606085" y="2386156"/>
                  </a:lnTo>
                  <a:lnTo>
                    <a:pt x="1583868" y="2404408"/>
                  </a:lnTo>
                  <a:lnTo>
                    <a:pt x="1570380" y="2427420"/>
                  </a:lnTo>
                  <a:lnTo>
                    <a:pt x="1556097" y="2440910"/>
                  </a:lnTo>
                  <a:lnTo>
                    <a:pt x="1542608" y="2457574"/>
                  </a:lnTo>
                  <a:lnTo>
                    <a:pt x="1530706" y="2479794"/>
                  </a:lnTo>
                  <a:lnTo>
                    <a:pt x="1521978" y="2489316"/>
                  </a:lnTo>
                  <a:lnTo>
                    <a:pt x="1675910" y="2581366"/>
                  </a:lnTo>
                  <a:lnTo>
                    <a:pt x="1583868" y="2745628"/>
                  </a:lnTo>
                  <a:lnTo>
                    <a:pt x="1468817" y="2740866"/>
                  </a:lnTo>
                  <a:lnTo>
                    <a:pt x="1478338" y="2882909"/>
                  </a:lnTo>
                  <a:lnTo>
                    <a:pt x="1279179" y="2913063"/>
                  </a:lnTo>
                  <a:lnTo>
                    <a:pt x="1279179" y="2630565"/>
                  </a:lnTo>
                  <a:lnTo>
                    <a:pt x="1155400" y="2784510"/>
                  </a:lnTo>
                  <a:lnTo>
                    <a:pt x="1100651" y="2621836"/>
                  </a:lnTo>
                  <a:lnTo>
                    <a:pt x="1256169" y="2523438"/>
                  </a:lnTo>
                  <a:lnTo>
                    <a:pt x="1295175" y="2464812"/>
                  </a:lnTo>
                  <a:lnTo>
                    <a:pt x="1292847" y="2441141"/>
                  </a:lnTo>
                  <a:lnTo>
                    <a:pt x="634728" y="2096054"/>
                  </a:lnTo>
                  <a:lnTo>
                    <a:pt x="615341" y="2108200"/>
                  </a:lnTo>
                  <a:lnTo>
                    <a:pt x="571884" y="2078506"/>
                  </a:lnTo>
                  <a:lnTo>
                    <a:pt x="536646" y="2076265"/>
                  </a:lnTo>
                  <a:lnTo>
                    <a:pt x="606425" y="2294732"/>
                  </a:lnTo>
                  <a:lnTo>
                    <a:pt x="496094" y="2390776"/>
                  </a:lnTo>
                  <a:lnTo>
                    <a:pt x="411956" y="2223294"/>
                  </a:lnTo>
                  <a:lnTo>
                    <a:pt x="274637" y="2427288"/>
                  </a:lnTo>
                  <a:lnTo>
                    <a:pt x="141287" y="2285207"/>
                  </a:lnTo>
                  <a:lnTo>
                    <a:pt x="261143" y="2157413"/>
                  </a:lnTo>
                  <a:lnTo>
                    <a:pt x="173037" y="2095500"/>
                  </a:lnTo>
                  <a:lnTo>
                    <a:pt x="261143" y="1944688"/>
                  </a:lnTo>
                  <a:lnTo>
                    <a:pt x="393548" y="1980228"/>
                  </a:lnTo>
                  <a:lnTo>
                    <a:pt x="393548" y="1971676"/>
                  </a:lnTo>
                  <a:lnTo>
                    <a:pt x="393548" y="1953419"/>
                  </a:lnTo>
                  <a:lnTo>
                    <a:pt x="393548" y="1944688"/>
                  </a:lnTo>
                  <a:lnTo>
                    <a:pt x="393548" y="1928019"/>
                  </a:lnTo>
                  <a:lnTo>
                    <a:pt x="393548" y="1918494"/>
                  </a:lnTo>
                  <a:lnTo>
                    <a:pt x="393548" y="1900238"/>
                  </a:lnTo>
                  <a:lnTo>
                    <a:pt x="393548" y="1886744"/>
                  </a:lnTo>
                  <a:lnTo>
                    <a:pt x="393548" y="1873251"/>
                  </a:lnTo>
                  <a:lnTo>
                    <a:pt x="393548" y="1856582"/>
                  </a:lnTo>
                  <a:lnTo>
                    <a:pt x="393548" y="1843088"/>
                  </a:lnTo>
                  <a:lnTo>
                    <a:pt x="393548" y="1824832"/>
                  </a:lnTo>
                  <a:lnTo>
                    <a:pt x="393548" y="1807369"/>
                  </a:lnTo>
                  <a:lnTo>
                    <a:pt x="393548" y="1794669"/>
                  </a:lnTo>
                  <a:lnTo>
                    <a:pt x="393548" y="1777207"/>
                  </a:lnTo>
                  <a:lnTo>
                    <a:pt x="393548" y="1758951"/>
                  </a:lnTo>
                  <a:lnTo>
                    <a:pt x="393548" y="1740694"/>
                  </a:lnTo>
                  <a:lnTo>
                    <a:pt x="393548" y="1724026"/>
                  </a:lnTo>
                  <a:lnTo>
                    <a:pt x="393548" y="1701007"/>
                  </a:lnTo>
                  <a:lnTo>
                    <a:pt x="393548" y="1683544"/>
                  </a:lnTo>
                  <a:lnTo>
                    <a:pt x="393548" y="1662113"/>
                  </a:lnTo>
                  <a:lnTo>
                    <a:pt x="393548" y="1639888"/>
                  </a:lnTo>
                  <a:lnTo>
                    <a:pt x="388797" y="1612107"/>
                  </a:lnTo>
                  <a:lnTo>
                    <a:pt x="388797" y="1591469"/>
                  </a:lnTo>
                  <a:lnTo>
                    <a:pt x="384046" y="1563688"/>
                  </a:lnTo>
                  <a:lnTo>
                    <a:pt x="384046" y="1543051"/>
                  </a:lnTo>
                  <a:lnTo>
                    <a:pt x="384046" y="1529557"/>
                  </a:lnTo>
                  <a:lnTo>
                    <a:pt x="381671" y="1511301"/>
                  </a:lnTo>
                  <a:lnTo>
                    <a:pt x="381671" y="1497807"/>
                  </a:lnTo>
                  <a:lnTo>
                    <a:pt x="381671" y="1484313"/>
                  </a:lnTo>
                  <a:lnTo>
                    <a:pt x="376920" y="1458119"/>
                  </a:lnTo>
                  <a:lnTo>
                    <a:pt x="376920" y="1435894"/>
                  </a:lnTo>
                  <a:lnTo>
                    <a:pt x="372169" y="1417638"/>
                  </a:lnTo>
                  <a:lnTo>
                    <a:pt x="372169" y="1405732"/>
                  </a:lnTo>
                  <a:lnTo>
                    <a:pt x="372169" y="1392238"/>
                  </a:lnTo>
                  <a:lnTo>
                    <a:pt x="372169" y="1382713"/>
                  </a:lnTo>
                  <a:lnTo>
                    <a:pt x="367418" y="1355726"/>
                  </a:lnTo>
                  <a:lnTo>
                    <a:pt x="367418" y="1330326"/>
                  </a:lnTo>
                  <a:lnTo>
                    <a:pt x="358708" y="1303338"/>
                  </a:lnTo>
                  <a:lnTo>
                    <a:pt x="358708" y="1281907"/>
                  </a:lnTo>
                  <a:lnTo>
                    <a:pt x="353958" y="1254919"/>
                  </a:lnTo>
                  <a:lnTo>
                    <a:pt x="353958" y="1253291"/>
                  </a:lnTo>
                  <a:lnTo>
                    <a:pt x="127547" y="1409700"/>
                  </a:lnTo>
                  <a:lnTo>
                    <a:pt x="53871" y="1293367"/>
                  </a:lnTo>
                  <a:lnTo>
                    <a:pt x="115664" y="1188114"/>
                  </a:lnTo>
                  <a:lnTo>
                    <a:pt x="0" y="1074155"/>
                  </a:lnTo>
                  <a:lnTo>
                    <a:pt x="31689" y="968901"/>
                  </a:lnTo>
                  <a:lnTo>
                    <a:pt x="229744" y="1091565"/>
                  </a:lnTo>
                  <a:lnTo>
                    <a:pt x="247965" y="897677"/>
                  </a:lnTo>
                  <a:lnTo>
                    <a:pt x="411163" y="879475"/>
                  </a:lnTo>
                  <a:lnTo>
                    <a:pt x="392065" y="1043549"/>
                  </a:lnTo>
                  <a:lnTo>
                    <a:pt x="393677" y="1042704"/>
                  </a:lnTo>
                  <a:lnTo>
                    <a:pt x="415894" y="1030801"/>
                  </a:lnTo>
                  <a:lnTo>
                    <a:pt x="438904" y="1021278"/>
                  </a:lnTo>
                  <a:lnTo>
                    <a:pt x="447633" y="1012550"/>
                  </a:lnTo>
                  <a:lnTo>
                    <a:pt x="459534" y="1003027"/>
                  </a:lnTo>
                  <a:lnTo>
                    <a:pt x="473817" y="999059"/>
                  </a:lnTo>
                  <a:lnTo>
                    <a:pt x="487306" y="989537"/>
                  </a:lnTo>
                  <a:lnTo>
                    <a:pt x="504762" y="980808"/>
                  </a:lnTo>
                  <a:lnTo>
                    <a:pt x="517457" y="971286"/>
                  </a:lnTo>
                  <a:lnTo>
                    <a:pt x="530946" y="964144"/>
                  </a:lnTo>
                  <a:lnTo>
                    <a:pt x="549196" y="955415"/>
                  </a:lnTo>
                  <a:lnTo>
                    <a:pt x="566652" y="945893"/>
                  </a:lnTo>
                  <a:lnTo>
                    <a:pt x="579347" y="932403"/>
                  </a:lnTo>
                  <a:lnTo>
                    <a:pt x="596803" y="923674"/>
                  </a:lnTo>
                  <a:lnTo>
                    <a:pt x="615053" y="909390"/>
                  </a:lnTo>
                  <a:lnTo>
                    <a:pt x="628542" y="902248"/>
                  </a:lnTo>
                  <a:lnTo>
                    <a:pt x="645204" y="893519"/>
                  </a:lnTo>
                  <a:lnTo>
                    <a:pt x="658693" y="879236"/>
                  </a:lnTo>
                  <a:lnTo>
                    <a:pt x="681703" y="870507"/>
                  </a:lnTo>
                  <a:lnTo>
                    <a:pt x="695192" y="852256"/>
                  </a:lnTo>
                  <a:lnTo>
                    <a:pt x="716616" y="838766"/>
                  </a:lnTo>
                  <a:lnTo>
                    <a:pt x="730105" y="822101"/>
                  </a:lnTo>
                  <a:lnTo>
                    <a:pt x="752321" y="808611"/>
                  </a:lnTo>
                  <a:lnTo>
                    <a:pt x="770571" y="786392"/>
                  </a:lnTo>
                  <a:lnTo>
                    <a:pt x="791995" y="769728"/>
                  </a:lnTo>
                  <a:lnTo>
                    <a:pt x="805483" y="751477"/>
                  </a:lnTo>
                  <a:lnTo>
                    <a:pt x="827700" y="733226"/>
                  </a:lnTo>
                  <a:lnTo>
                    <a:pt x="844363" y="711007"/>
                  </a:lnTo>
                  <a:lnTo>
                    <a:pt x="867373" y="689581"/>
                  </a:lnTo>
                  <a:lnTo>
                    <a:pt x="885623" y="666569"/>
                  </a:lnTo>
                  <a:lnTo>
                    <a:pt x="901492" y="649111"/>
                  </a:lnTo>
                  <a:lnTo>
                    <a:pt x="919742" y="627686"/>
                  </a:lnTo>
                  <a:lnTo>
                    <a:pt x="942752" y="609434"/>
                  </a:lnTo>
                  <a:lnTo>
                    <a:pt x="961002" y="587215"/>
                  </a:lnTo>
                  <a:lnTo>
                    <a:pt x="976871" y="570551"/>
                  </a:lnTo>
                  <a:lnTo>
                    <a:pt x="995120" y="547539"/>
                  </a:lnTo>
                  <a:lnTo>
                    <a:pt x="1008609" y="529287"/>
                  </a:lnTo>
                  <a:lnTo>
                    <a:pt x="1022892" y="508655"/>
                  </a:lnTo>
                  <a:lnTo>
                    <a:pt x="1038761" y="490404"/>
                  </a:lnTo>
                  <a:lnTo>
                    <a:pt x="1053043" y="476914"/>
                  </a:lnTo>
                  <a:lnTo>
                    <a:pt x="1066532" y="458663"/>
                  </a:lnTo>
                  <a:lnTo>
                    <a:pt x="1080021" y="441999"/>
                  </a:lnTo>
                  <a:lnTo>
                    <a:pt x="1091923" y="433270"/>
                  </a:lnTo>
                  <a:lnTo>
                    <a:pt x="1110172" y="406290"/>
                  </a:lnTo>
                  <a:lnTo>
                    <a:pt x="1123661" y="389625"/>
                  </a:lnTo>
                  <a:lnTo>
                    <a:pt x="1137150" y="380103"/>
                  </a:lnTo>
                  <a:lnTo>
                    <a:pt x="1141911" y="376135"/>
                  </a:lnTo>
                  <a:lnTo>
                    <a:pt x="991153" y="264247"/>
                  </a:lnTo>
                  <a:lnTo>
                    <a:pt x="1022892" y="197590"/>
                  </a:lnTo>
                  <a:lnTo>
                    <a:pt x="1026859" y="197590"/>
                  </a:lnTo>
                  <a:lnTo>
                    <a:pt x="1034794" y="202351"/>
                  </a:lnTo>
                  <a:lnTo>
                    <a:pt x="1048282" y="211080"/>
                  </a:lnTo>
                  <a:lnTo>
                    <a:pt x="1070499" y="220603"/>
                  </a:lnTo>
                  <a:lnTo>
                    <a:pt x="1083988" y="224570"/>
                  </a:lnTo>
                  <a:lnTo>
                    <a:pt x="1096683" y="234093"/>
                  </a:lnTo>
                  <a:lnTo>
                    <a:pt x="1110172" y="238854"/>
                  </a:lnTo>
                  <a:lnTo>
                    <a:pt x="1114140" y="234093"/>
                  </a:lnTo>
                  <a:lnTo>
                    <a:pt x="1110172" y="224570"/>
                  </a:lnTo>
                  <a:lnTo>
                    <a:pt x="1110172" y="215841"/>
                  </a:lnTo>
                  <a:lnTo>
                    <a:pt x="1110172" y="197590"/>
                  </a:lnTo>
                  <a:lnTo>
                    <a:pt x="1110172" y="185687"/>
                  </a:lnTo>
                  <a:lnTo>
                    <a:pt x="1110172" y="167436"/>
                  </a:lnTo>
                  <a:lnTo>
                    <a:pt x="1110172" y="145217"/>
                  </a:lnTo>
                  <a:lnTo>
                    <a:pt x="1110172" y="128553"/>
                  </a:lnTo>
                  <a:lnTo>
                    <a:pt x="1110172" y="110301"/>
                  </a:lnTo>
                  <a:lnTo>
                    <a:pt x="1110172" y="83321"/>
                  </a:lnTo>
                  <a:lnTo>
                    <a:pt x="1110172" y="66657"/>
                  </a:lnTo>
                  <a:lnTo>
                    <a:pt x="1110172" y="48406"/>
                  </a:lnTo>
                  <a:lnTo>
                    <a:pt x="1110172" y="30155"/>
                  </a:lnTo>
                  <a:lnTo>
                    <a:pt x="1110172" y="16664"/>
                  </a:lnTo>
                  <a:lnTo>
                    <a:pt x="1110172" y="793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183" name="Овал 1"/>
            <p:cNvSpPr/>
            <p:nvPr/>
          </p:nvSpPr>
          <p:spPr>
            <a:xfrm rot="11700000">
              <a:off x="1167974" y="7672815"/>
              <a:ext cx="668336" cy="802942"/>
            </a:xfrm>
            <a:custGeom>
              <a:avLst/>
              <a:gdLst/>
              <a:ahLst/>
              <a:cxnLst/>
              <a:rect l="l" t="t" r="r" b="b"/>
              <a:pathLst>
                <a:path w="1512168" h="1816732">
                  <a:moveTo>
                    <a:pt x="752410" y="0"/>
                  </a:moveTo>
                  <a:cubicBezTo>
                    <a:pt x="796744" y="0"/>
                    <a:pt x="832684" y="35940"/>
                    <a:pt x="832684" y="80274"/>
                  </a:cubicBezTo>
                  <a:lnTo>
                    <a:pt x="831007" y="88579"/>
                  </a:lnTo>
                  <a:cubicBezTo>
                    <a:pt x="859727" y="104196"/>
                    <a:pt x="892746" y="128540"/>
                    <a:pt x="936104" y="160548"/>
                  </a:cubicBezTo>
                  <a:lnTo>
                    <a:pt x="936104" y="328506"/>
                  </a:lnTo>
                  <a:cubicBezTo>
                    <a:pt x="1267038" y="407219"/>
                    <a:pt x="1512168" y="705306"/>
                    <a:pt x="1512168" y="1060648"/>
                  </a:cubicBezTo>
                  <a:cubicBezTo>
                    <a:pt x="1512168" y="1478222"/>
                    <a:pt x="1173658" y="1816732"/>
                    <a:pt x="756084" y="1816732"/>
                  </a:cubicBezTo>
                  <a:cubicBezTo>
                    <a:pt x="338510" y="1816732"/>
                    <a:pt x="0" y="1478222"/>
                    <a:pt x="0" y="1060648"/>
                  </a:cubicBezTo>
                  <a:cubicBezTo>
                    <a:pt x="0" y="705306"/>
                    <a:pt x="245130" y="407219"/>
                    <a:pt x="576064" y="328506"/>
                  </a:cubicBezTo>
                  <a:lnTo>
                    <a:pt x="576064" y="160548"/>
                  </a:lnTo>
                  <a:cubicBezTo>
                    <a:pt x="615757" y="131391"/>
                    <a:pt x="647524" y="109242"/>
                    <a:pt x="674945" y="94186"/>
                  </a:cubicBezTo>
                  <a:cubicBezTo>
                    <a:pt x="672565" y="89858"/>
                    <a:pt x="672136" y="85116"/>
                    <a:pt x="672136" y="80274"/>
                  </a:cubicBezTo>
                  <a:cubicBezTo>
                    <a:pt x="672136" y="35940"/>
                    <a:pt x="708076" y="0"/>
                    <a:pt x="75241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Равнобедренный треугольник 21"/>
            <p:cNvSpPr/>
            <p:nvPr/>
          </p:nvSpPr>
          <p:spPr>
            <a:xfrm>
              <a:off x="-130075" y="8840548"/>
              <a:ext cx="846334" cy="1276592"/>
            </a:xfrm>
            <a:custGeom>
              <a:avLst/>
              <a:gdLst/>
              <a:ahLst/>
              <a:cxnLst/>
              <a:rect l="l" t="t" r="r" b="b"/>
              <a:pathLst>
                <a:path w="3379634" h="4132194">
                  <a:moveTo>
                    <a:pt x="1652243" y="0"/>
                  </a:moveTo>
                  <a:lnTo>
                    <a:pt x="2588347" y="1251874"/>
                  </a:lnTo>
                  <a:cubicBezTo>
                    <a:pt x="2333418" y="1188038"/>
                    <a:pt x="2125907" y="1158071"/>
                    <a:pt x="1946914" y="1149071"/>
                  </a:cubicBezTo>
                  <a:lnTo>
                    <a:pt x="3099621" y="2690614"/>
                  </a:lnTo>
                  <a:cubicBezTo>
                    <a:pt x="2736451" y="2699172"/>
                    <a:pt x="2466920" y="2668152"/>
                    <a:pt x="2250145" y="2621702"/>
                  </a:cubicBezTo>
                  <a:lnTo>
                    <a:pt x="3379634" y="4132194"/>
                  </a:lnTo>
                  <a:cubicBezTo>
                    <a:pt x="1699443" y="3667133"/>
                    <a:pt x="1768775" y="3312798"/>
                    <a:pt x="0" y="4132194"/>
                  </a:cubicBezTo>
                  <a:lnTo>
                    <a:pt x="1253709" y="2388340"/>
                  </a:lnTo>
                  <a:cubicBezTo>
                    <a:pt x="1006647" y="2386357"/>
                    <a:pt x="698325" y="2462015"/>
                    <a:pt x="204865" y="2690614"/>
                  </a:cubicBezTo>
                  <a:lnTo>
                    <a:pt x="1279294" y="1196129"/>
                  </a:lnTo>
                  <a:cubicBezTo>
                    <a:pt x="1104034" y="1223659"/>
                    <a:pt x="929837" y="1251874"/>
                    <a:pt x="716139" y="12518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Freeform 46"/>
            <p:cNvSpPr>
              <a:spLocks/>
            </p:cNvSpPr>
            <p:nvPr/>
          </p:nvSpPr>
          <p:spPr bwMode="auto">
            <a:xfrm>
              <a:off x="2170479" y="8906509"/>
              <a:ext cx="257175" cy="381000"/>
            </a:xfrm>
            <a:custGeom>
              <a:avLst/>
              <a:gdLst>
                <a:gd name="T0" fmla="*/ 127 w 323"/>
                <a:gd name="T1" fmla="*/ 223 h 479"/>
                <a:gd name="T2" fmla="*/ 161 w 323"/>
                <a:gd name="T3" fmla="*/ 0 h 479"/>
                <a:gd name="T4" fmla="*/ 178 w 323"/>
                <a:gd name="T5" fmla="*/ 223 h 479"/>
                <a:gd name="T6" fmla="*/ 289 w 323"/>
                <a:gd name="T7" fmla="*/ 168 h 479"/>
                <a:gd name="T8" fmla="*/ 216 w 323"/>
                <a:gd name="T9" fmla="*/ 274 h 479"/>
                <a:gd name="T10" fmla="*/ 323 w 323"/>
                <a:gd name="T11" fmla="*/ 352 h 479"/>
                <a:gd name="T12" fmla="*/ 195 w 323"/>
                <a:gd name="T13" fmla="*/ 318 h 479"/>
                <a:gd name="T14" fmla="*/ 167 w 323"/>
                <a:gd name="T15" fmla="*/ 479 h 479"/>
                <a:gd name="T16" fmla="*/ 123 w 323"/>
                <a:gd name="T17" fmla="*/ 318 h 479"/>
                <a:gd name="T18" fmla="*/ 0 w 323"/>
                <a:gd name="T19" fmla="*/ 373 h 479"/>
                <a:gd name="T20" fmla="*/ 100 w 323"/>
                <a:gd name="T21" fmla="*/ 280 h 479"/>
                <a:gd name="T22" fmla="*/ 0 w 323"/>
                <a:gd name="T23" fmla="*/ 168 h 479"/>
                <a:gd name="T24" fmla="*/ 127 w 323"/>
                <a:gd name="T25" fmla="*/ 223 h 479"/>
                <a:gd name="T26" fmla="*/ 127 w 323"/>
                <a:gd name="T27" fmla="*/ 22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479">
                  <a:moveTo>
                    <a:pt x="127" y="223"/>
                  </a:moveTo>
                  <a:lnTo>
                    <a:pt x="161" y="0"/>
                  </a:lnTo>
                  <a:lnTo>
                    <a:pt x="178" y="223"/>
                  </a:lnTo>
                  <a:lnTo>
                    <a:pt x="289" y="168"/>
                  </a:lnTo>
                  <a:lnTo>
                    <a:pt x="216" y="274"/>
                  </a:lnTo>
                  <a:lnTo>
                    <a:pt x="323" y="352"/>
                  </a:lnTo>
                  <a:lnTo>
                    <a:pt x="195" y="318"/>
                  </a:lnTo>
                  <a:lnTo>
                    <a:pt x="167" y="479"/>
                  </a:lnTo>
                  <a:lnTo>
                    <a:pt x="123" y="318"/>
                  </a:lnTo>
                  <a:lnTo>
                    <a:pt x="0" y="373"/>
                  </a:lnTo>
                  <a:lnTo>
                    <a:pt x="100" y="280"/>
                  </a:lnTo>
                  <a:lnTo>
                    <a:pt x="0" y="168"/>
                  </a:lnTo>
                  <a:lnTo>
                    <a:pt x="127" y="223"/>
                  </a:lnTo>
                  <a:lnTo>
                    <a:pt x="127" y="223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189" name="Равнобедренный треугольник 21"/>
            <p:cNvSpPr/>
            <p:nvPr/>
          </p:nvSpPr>
          <p:spPr>
            <a:xfrm rot="20627675">
              <a:off x="3739494" y="8329241"/>
              <a:ext cx="699272" cy="854982"/>
            </a:xfrm>
            <a:custGeom>
              <a:avLst/>
              <a:gdLst/>
              <a:ahLst/>
              <a:cxnLst/>
              <a:rect l="l" t="t" r="r" b="b"/>
              <a:pathLst>
                <a:path w="3379634" h="4132194">
                  <a:moveTo>
                    <a:pt x="1652243" y="0"/>
                  </a:moveTo>
                  <a:lnTo>
                    <a:pt x="2588347" y="1251874"/>
                  </a:lnTo>
                  <a:cubicBezTo>
                    <a:pt x="2333418" y="1188038"/>
                    <a:pt x="2125907" y="1158071"/>
                    <a:pt x="1946914" y="1149071"/>
                  </a:cubicBezTo>
                  <a:lnTo>
                    <a:pt x="3099621" y="2690614"/>
                  </a:lnTo>
                  <a:cubicBezTo>
                    <a:pt x="2736451" y="2699172"/>
                    <a:pt x="2466920" y="2668152"/>
                    <a:pt x="2250145" y="2621702"/>
                  </a:cubicBezTo>
                  <a:lnTo>
                    <a:pt x="3379634" y="4132194"/>
                  </a:lnTo>
                  <a:cubicBezTo>
                    <a:pt x="1699443" y="3667133"/>
                    <a:pt x="1768775" y="3312798"/>
                    <a:pt x="0" y="4132194"/>
                  </a:cubicBezTo>
                  <a:lnTo>
                    <a:pt x="1253709" y="2388340"/>
                  </a:lnTo>
                  <a:cubicBezTo>
                    <a:pt x="1006647" y="2386357"/>
                    <a:pt x="698325" y="2462015"/>
                    <a:pt x="204865" y="2690614"/>
                  </a:cubicBezTo>
                  <a:lnTo>
                    <a:pt x="1279294" y="1196129"/>
                  </a:lnTo>
                  <a:cubicBezTo>
                    <a:pt x="1104034" y="1223659"/>
                    <a:pt x="929837" y="1251874"/>
                    <a:pt x="716139" y="12518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0" name="Полилиния 189"/>
            <p:cNvSpPr/>
            <p:nvPr/>
          </p:nvSpPr>
          <p:spPr>
            <a:xfrm rot="5400000">
              <a:off x="4659135" y="7792735"/>
              <a:ext cx="455995" cy="606888"/>
            </a:xfrm>
            <a:custGeom>
              <a:avLst/>
              <a:gdLst/>
              <a:ahLst/>
              <a:cxnLst/>
              <a:rect l="l" t="t" r="r" b="b"/>
              <a:pathLst>
                <a:path w="1872209" h="2491739">
                  <a:moveTo>
                    <a:pt x="1872209" y="1004078"/>
                  </a:moveTo>
                  <a:lnTo>
                    <a:pt x="1872209" y="2062571"/>
                  </a:lnTo>
                  <a:lnTo>
                    <a:pt x="1068600" y="2464375"/>
                  </a:lnTo>
                  <a:lnTo>
                    <a:pt x="1068600" y="1468042"/>
                  </a:lnTo>
                  <a:close/>
                  <a:moveTo>
                    <a:pt x="0" y="941429"/>
                  </a:moveTo>
                  <a:lnTo>
                    <a:pt x="858336" y="1436990"/>
                  </a:lnTo>
                  <a:lnTo>
                    <a:pt x="858336" y="2491739"/>
                  </a:lnTo>
                  <a:lnTo>
                    <a:pt x="0" y="2062571"/>
                  </a:lnTo>
                  <a:close/>
                  <a:moveTo>
                    <a:pt x="927892" y="747115"/>
                  </a:moveTo>
                  <a:cubicBezTo>
                    <a:pt x="949878" y="750497"/>
                    <a:pt x="971228" y="752763"/>
                    <a:pt x="991604" y="753978"/>
                  </a:cubicBezTo>
                  <a:lnTo>
                    <a:pt x="989763" y="757871"/>
                  </a:lnTo>
                  <a:cubicBezTo>
                    <a:pt x="982716" y="757774"/>
                    <a:pt x="975788" y="757869"/>
                    <a:pt x="968990" y="757989"/>
                  </a:cubicBezTo>
                  <a:lnTo>
                    <a:pt x="960762" y="758286"/>
                  </a:lnTo>
                  <a:cubicBezTo>
                    <a:pt x="950945" y="756734"/>
                    <a:pt x="939766" y="752819"/>
                    <a:pt x="927892" y="747115"/>
                  </a:cubicBezTo>
                  <a:close/>
                  <a:moveTo>
                    <a:pt x="286496" y="683666"/>
                  </a:moveTo>
                  <a:lnTo>
                    <a:pt x="288011" y="685800"/>
                  </a:lnTo>
                  <a:cubicBezTo>
                    <a:pt x="401448" y="810613"/>
                    <a:pt x="733879" y="763179"/>
                    <a:pt x="960762" y="758286"/>
                  </a:cubicBezTo>
                  <a:cubicBezTo>
                    <a:pt x="973855" y="762143"/>
                    <a:pt x="984219" y="762177"/>
                    <a:pt x="989763" y="757871"/>
                  </a:cubicBezTo>
                  <a:lnTo>
                    <a:pt x="1048806" y="757536"/>
                  </a:lnTo>
                  <a:cubicBezTo>
                    <a:pt x="1051254" y="757881"/>
                    <a:pt x="1053685" y="757941"/>
                    <a:pt x="1056092" y="757989"/>
                  </a:cubicBezTo>
                  <a:lnTo>
                    <a:pt x="1066081" y="757481"/>
                  </a:lnTo>
                  <a:cubicBezTo>
                    <a:pt x="1259795" y="757841"/>
                    <a:pt x="1502429" y="761418"/>
                    <a:pt x="1610004" y="695812"/>
                  </a:cubicBezTo>
                  <a:lnTo>
                    <a:pt x="1749476" y="765548"/>
                  </a:lnTo>
                  <a:lnTo>
                    <a:pt x="980141" y="1209724"/>
                  </a:lnTo>
                  <a:lnTo>
                    <a:pt x="169930" y="741949"/>
                  </a:lnTo>
                  <a:close/>
                  <a:moveTo>
                    <a:pt x="647344" y="503242"/>
                  </a:moveTo>
                  <a:cubicBezTo>
                    <a:pt x="725692" y="586573"/>
                    <a:pt x="801161" y="667901"/>
                    <a:pt x="842296" y="697831"/>
                  </a:cubicBezTo>
                  <a:cubicBezTo>
                    <a:pt x="870658" y="718468"/>
                    <a:pt x="901318" y="736166"/>
                    <a:pt x="927892" y="747115"/>
                  </a:cubicBezTo>
                  <a:cubicBezTo>
                    <a:pt x="753729" y="725864"/>
                    <a:pt x="535286" y="672559"/>
                    <a:pt x="421535" y="616146"/>
                  </a:cubicBezTo>
                  <a:close/>
                  <a:moveTo>
                    <a:pt x="936105" y="358862"/>
                  </a:moveTo>
                  <a:lnTo>
                    <a:pt x="1138434" y="460027"/>
                  </a:lnTo>
                  <a:cubicBezTo>
                    <a:pt x="1060923" y="582433"/>
                    <a:pt x="1001733" y="688077"/>
                    <a:pt x="1000663" y="697831"/>
                  </a:cubicBezTo>
                  <a:cubicBezTo>
                    <a:pt x="999388" y="709455"/>
                    <a:pt x="1082188" y="599415"/>
                    <a:pt x="1179069" y="480344"/>
                  </a:cubicBezTo>
                  <a:lnTo>
                    <a:pt x="1525988" y="653804"/>
                  </a:lnTo>
                  <a:cubicBezTo>
                    <a:pt x="1429005" y="720796"/>
                    <a:pt x="1231796" y="759802"/>
                    <a:pt x="1066081" y="757481"/>
                  </a:cubicBezTo>
                  <a:cubicBezTo>
                    <a:pt x="1060277" y="757472"/>
                    <a:pt x="1054517" y="757464"/>
                    <a:pt x="1048806" y="757536"/>
                  </a:cubicBezTo>
                  <a:lnTo>
                    <a:pt x="991604" y="753978"/>
                  </a:lnTo>
                  <a:cubicBezTo>
                    <a:pt x="999538" y="745311"/>
                    <a:pt x="991531" y="723608"/>
                    <a:pt x="961071" y="685800"/>
                  </a:cubicBezTo>
                  <a:cubicBezTo>
                    <a:pt x="928888" y="645852"/>
                    <a:pt x="851708" y="552440"/>
                    <a:pt x="759520" y="447154"/>
                  </a:cubicBezTo>
                  <a:close/>
                  <a:moveTo>
                    <a:pt x="1467846" y="60158"/>
                  </a:moveTo>
                  <a:cubicBezTo>
                    <a:pt x="1576063" y="54142"/>
                    <a:pt x="1733110" y="545432"/>
                    <a:pt x="1649968" y="661737"/>
                  </a:cubicBezTo>
                  <a:lnTo>
                    <a:pt x="1610004" y="695812"/>
                  </a:lnTo>
                  <a:lnTo>
                    <a:pt x="1525988" y="653804"/>
                  </a:lnTo>
                  <a:cubicBezTo>
                    <a:pt x="1545278" y="641927"/>
                    <a:pt x="1560333" y="628221"/>
                    <a:pt x="1570785" y="613610"/>
                  </a:cubicBezTo>
                  <a:cubicBezTo>
                    <a:pt x="1636771" y="521368"/>
                    <a:pt x="1548349" y="184484"/>
                    <a:pt x="1452009" y="204537"/>
                  </a:cubicBezTo>
                  <a:cubicBezTo>
                    <a:pt x="1402208" y="214903"/>
                    <a:pt x="1282582" y="352798"/>
                    <a:pt x="1179069" y="480344"/>
                  </a:cubicBezTo>
                  <a:lnTo>
                    <a:pt x="1138434" y="460027"/>
                  </a:lnTo>
                  <a:cubicBezTo>
                    <a:pt x="1251420" y="280021"/>
                    <a:pt x="1403497" y="63736"/>
                    <a:pt x="1467846" y="60158"/>
                  </a:cubicBezTo>
                  <a:close/>
                  <a:moveTo>
                    <a:pt x="280093" y="0"/>
                  </a:moveTo>
                  <a:cubicBezTo>
                    <a:pt x="353739" y="0"/>
                    <a:pt x="583816" y="245467"/>
                    <a:pt x="759520" y="447154"/>
                  </a:cubicBezTo>
                  <a:lnTo>
                    <a:pt x="647344" y="503242"/>
                  </a:lnTo>
                  <a:cubicBezTo>
                    <a:pt x="547288" y="396690"/>
                    <a:pt x="442550" y="286851"/>
                    <a:pt x="398868" y="276726"/>
                  </a:cubicBezTo>
                  <a:cubicBezTo>
                    <a:pt x="321005" y="258679"/>
                    <a:pt x="265576" y="509337"/>
                    <a:pt x="375113" y="589547"/>
                  </a:cubicBezTo>
                  <a:lnTo>
                    <a:pt x="421535" y="616146"/>
                  </a:lnTo>
                  <a:lnTo>
                    <a:pt x="286496" y="683666"/>
                  </a:lnTo>
                  <a:cubicBezTo>
                    <a:pt x="173144" y="553834"/>
                    <a:pt x="168482" y="0"/>
                    <a:pt x="28009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auto">
            <a:xfrm>
              <a:off x="4326513" y="7943177"/>
              <a:ext cx="257175" cy="381000"/>
            </a:xfrm>
            <a:custGeom>
              <a:avLst/>
              <a:gdLst>
                <a:gd name="T0" fmla="*/ 127 w 323"/>
                <a:gd name="T1" fmla="*/ 223 h 479"/>
                <a:gd name="T2" fmla="*/ 161 w 323"/>
                <a:gd name="T3" fmla="*/ 0 h 479"/>
                <a:gd name="T4" fmla="*/ 178 w 323"/>
                <a:gd name="T5" fmla="*/ 223 h 479"/>
                <a:gd name="T6" fmla="*/ 289 w 323"/>
                <a:gd name="T7" fmla="*/ 168 h 479"/>
                <a:gd name="T8" fmla="*/ 216 w 323"/>
                <a:gd name="T9" fmla="*/ 274 h 479"/>
                <a:gd name="T10" fmla="*/ 323 w 323"/>
                <a:gd name="T11" fmla="*/ 352 h 479"/>
                <a:gd name="T12" fmla="*/ 195 w 323"/>
                <a:gd name="T13" fmla="*/ 318 h 479"/>
                <a:gd name="T14" fmla="*/ 167 w 323"/>
                <a:gd name="T15" fmla="*/ 479 h 479"/>
                <a:gd name="T16" fmla="*/ 123 w 323"/>
                <a:gd name="T17" fmla="*/ 318 h 479"/>
                <a:gd name="T18" fmla="*/ 0 w 323"/>
                <a:gd name="T19" fmla="*/ 373 h 479"/>
                <a:gd name="T20" fmla="*/ 100 w 323"/>
                <a:gd name="T21" fmla="*/ 280 h 479"/>
                <a:gd name="T22" fmla="*/ 0 w 323"/>
                <a:gd name="T23" fmla="*/ 168 h 479"/>
                <a:gd name="T24" fmla="*/ 127 w 323"/>
                <a:gd name="T25" fmla="*/ 223 h 479"/>
                <a:gd name="T26" fmla="*/ 127 w 323"/>
                <a:gd name="T27" fmla="*/ 22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479">
                  <a:moveTo>
                    <a:pt x="127" y="223"/>
                  </a:moveTo>
                  <a:lnTo>
                    <a:pt x="161" y="0"/>
                  </a:lnTo>
                  <a:lnTo>
                    <a:pt x="178" y="223"/>
                  </a:lnTo>
                  <a:lnTo>
                    <a:pt x="289" y="168"/>
                  </a:lnTo>
                  <a:lnTo>
                    <a:pt x="216" y="274"/>
                  </a:lnTo>
                  <a:lnTo>
                    <a:pt x="323" y="352"/>
                  </a:lnTo>
                  <a:lnTo>
                    <a:pt x="195" y="318"/>
                  </a:lnTo>
                  <a:lnTo>
                    <a:pt x="167" y="479"/>
                  </a:lnTo>
                  <a:lnTo>
                    <a:pt x="123" y="318"/>
                  </a:lnTo>
                  <a:lnTo>
                    <a:pt x="0" y="373"/>
                  </a:lnTo>
                  <a:lnTo>
                    <a:pt x="100" y="280"/>
                  </a:lnTo>
                  <a:lnTo>
                    <a:pt x="0" y="168"/>
                  </a:lnTo>
                  <a:lnTo>
                    <a:pt x="127" y="223"/>
                  </a:lnTo>
                  <a:lnTo>
                    <a:pt x="127" y="223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192" name="Овал 1"/>
            <p:cNvSpPr/>
            <p:nvPr/>
          </p:nvSpPr>
          <p:spPr>
            <a:xfrm>
              <a:off x="4403668" y="8324177"/>
              <a:ext cx="360040" cy="432555"/>
            </a:xfrm>
            <a:custGeom>
              <a:avLst/>
              <a:gdLst/>
              <a:ahLst/>
              <a:cxnLst/>
              <a:rect l="l" t="t" r="r" b="b"/>
              <a:pathLst>
                <a:path w="1512168" h="1816732">
                  <a:moveTo>
                    <a:pt x="752410" y="0"/>
                  </a:moveTo>
                  <a:cubicBezTo>
                    <a:pt x="796744" y="0"/>
                    <a:pt x="832684" y="35940"/>
                    <a:pt x="832684" y="80274"/>
                  </a:cubicBezTo>
                  <a:lnTo>
                    <a:pt x="831007" y="88579"/>
                  </a:lnTo>
                  <a:cubicBezTo>
                    <a:pt x="859727" y="104196"/>
                    <a:pt x="892746" y="128540"/>
                    <a:pt x="936104" y="160548"/>
                  </a:cubicBezTo>
                  <a:lnTo>
                    <a:pt x="936104" y="328506"/>
                  </a:lnTo>
                  <a:cubicBezTo>
                    <a:pt x="1267038" y="407219"/>
                    <a:pt x="1512168" y="705306"/>
                    <a:pt x="1512168" y="1060648"/>
                  </a:cubicBezTo>
                  <a:cubicBezTo>
                    <a:pt x="1512168" y="1478222"/>
                    <a:pt x="1173658" y="1816732"/>
                    <a:pt x="756084" y="1816732"/>
                  </a:cubicBezTo>
                  <a:cubicBezTo>
                    <a:pt x="338510" y="1816732"/>
                    <a:pt x="0" y="1478222"/>
                    <a:pt x="0" y="1060648"/>
                  </a:cubicBezTo>
                  <a:cubicBezTo>
                    <a:pt x="0" y="705306"/>
                    <a:pt x="245130" y="407219"/>
                    <a:pt x="576064" y="328506"/>
                  </a:cubicBezTo>
                  <a:lnTo>
                    <a:pt x="576064" y="160548"/>
                  </a:lnTo>
                  <a:cubicBezTo>
                    <a:pt x="615757" y="131391"/>
                    <a:pt x="647524" y="109242"/>
                    <a:pt x="674945" y="94186"/>
                  </a:cubicBezTo>
                  <a:cubicBezTo>
                    <a:pt x="672565" y="89858"/>
                    <a:pt x="672136" y="85116"/>
                    <a:pt x="672136" y="80274"/>
                  </a:cubicBezTo>
                  <a:cubicBezTo>
                    <a:pt x="672136" y="35940"/>
                    <a:pt x="708076" y="0"/>
                    <a:pt x="75241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3" name="Freeform 15"/>
            <p:cNvSpPr>
              <a:spLocks/>
            </p:cNvSpPr>
            <p:nvPr/>
          </p:nvSpPr>
          <p:spPr bwMode="auto">
            <a:xfrm>
              <a:off x="4906940" y="8350414"/>
              <a:ext cx="517525" cy="666750"/>
            </a:xfrm>
            <a:custGeom>
              <a:avLst/>
              <a:gdLst>
                <a:gd name="T0" fmla="*/ 239 w 652"/>
                <a:gd name="T1" fmla="*/ 445 h 840"/>
                <a:gd name="T2" fmla="*/ 61 w 652"/>
                <a:gd name="T3" fmla="*/ 831 h 840"/>
                <a:gd name="T4" fmla="*/ 99 w 652"/>
                <a:gd name="T5" fmla="*/ 840 h 840"/>
                <a:gd name="T6" fmla="*/ 256 w 652"/>
                <a:gd name="T7" fmla="*/ 491 h 840"/>
                <a:gd name="T8" fmla="*/ 289 w 652"/>
                <a:gd name="T9" fmla="*/ 658 h 840"/>
                <a:gd name="T10" fmla="*/ 312 w 652"/>
                <a:gd name="T11" fmla="*/ 641 h 840"/>
                <a:gd name="T12" fmla="*/ 277 w 652"/>
                <a:gd name="T13" fmla="*/ 457 h 840"/>
                <a:gd name="T14" fmla="*/ 540 w 652"/>
                <a:gd name="T15" fmla="*/ 624 h 840"/>
                <a:gd name="T16" fmla="*/ 528 w 652"/>
                <a:gd name="T17" fmla="*/ 647 h 840"/>
                <a:gd name="T18" fmla="*/ 534 w 652"/>
                <a:gd name="T19" fmla="*/ 669 h 840"/>
                <a:gd name="T20" fmla="*/ 545 w 652"/>
                <a:gd name="T21" fmla="*/ 685 h 840"/>
                <a:gd name="T22" fmla="*/ 562 w 652"/>
                <a:gd name="T23" fmla="*/ 707 h 840"/>
                <a:gd name="T24" fmla="*/ 583 w 652"/>
                <a:gd name="T25" fmla="*/ 713 h 840"/>
                <a:gd name="T26" fmla="*/ 612 w 652"/>
                <a:gd name="T27" fmla="*/ 707 h 840"/>
                <a:gd name="T28" fmla="*/ 629 w 652"/>
                <a:gd name="T29" fmla="*/ 696 h 840"/>
                <a:gd name="T30" fmla="*/ 646 w 652"/>
                <a:gd name="T31" fmla="*/ 679 h 840"/>
                <a:gd name="T32" fmla="*/ 652 w 652"/>
                <a:gd name="T33" fmla="*/ 658 h 840"/>
                <a:gd name="T34" fmla="*/ 652 w 652"/>
                <a:gd name="T35" fmla="*/ 635 h 840"/>
                <a:gd name="T36" fmla="*/ 635 w 652"/>
                <a:gd name="T37" fmla="*/ 612 h 840"/>
                <a:gd name="T38" fmla="*/ 618 w 652"/>
                <a:gd name="T39" fmla="*/ 595 h 840"/>
                <a:gd name="T40" fmla="*/ 595 w 652"/>
                <a:gd name="T41" fmla="*/ 591 h 840"/>
                <a:gd name="T42" fmla="*/ 580 w 652"/>
                <a:gd name="T43" fmla="*/ 595 h 840"/>
                <a:gd name="T44" fmla="*/ 568 w 652"/>
                <a:gd name="T45" fmla="*/ 595 h 840"/>
                <a:gd name="T46" fmla="*/ 562 w 652"/>
                <a:gd name="T47" fmla="*/ 595 h 840"/>
                <a:gd name="T48" fmla="*/ 294 w 652"/>
                <a:gd name="T49" fmla="*/ 428 h 840"/>
                <a:gd name="T50" fmla="*/ 479 w 652"/>
                <a:gd name="T51" fmla="*/ 361 h 840"/>
                <a:gd name="T52" fmla="*/ 490 w 652"/>
                <a:gd name="T53" fmla="*/ 335 h 840"/>
                <a:gd name="T54" fmla="*/ 323 w 652"/>
                <a:gd name="T55" fmla="*/ 367 h 840"/>
                <a:gd name="T56" fmla="*/ 473 w 652"/>
                <a:gd name="T57" fmla="*/ 12 h 840"/>
                <a:gd name="T58" fmla="*/ 445 w 652"/>
                <a:gd name="T59" fmla="*/ 0 h 840"/>
                <a:gd name="T60" fmla="*/ 266 w 652"/>
                <a:gd name="T61" fmla="*/ 384 h 840"/>
                <a:gd name="T62" fmla="*/ 239 w 652"/>
                <a:gd name="T63" fmla="*/ 234 h 840"/>
                <a:gd name="T64" fmla="*/ 211 w 652"/>
                <a:gd name="T65" fmla="*/ 251 h 840"/>
                <a:gd name="T66" fmla="*/ 239 w 652"/>
                <a:gd name="T67" fmla="*/ 396 h 840"/>
                <a:gd name="T68" fmla="*/ 26 w 652"/>
                <a:gd name="T69" fmla="*/ 251 h 840"/>
                <a:gd name="T70" fmla="*/ 0 w 652"/>
                <a:gd name="T71" fmla="*/ 278 h 840"/>
                <a:gd name="T72" fmla="*/ 222 w 652"/>
                <a:gd name="T73" fmla="*/ 418 h 840"/>
                <a:gd name="T74" fmla="*/ 127 w 652"/>
                <a:gd name="T75" fmla="*/ 445 h 840"/>
                <a:gd name="T76" fmla="*/ 104 w 652"/>
                <a:gd name="T77" fmla="*/ 434 h 840"/>
                <a:gd name="T78" fmla="*/ 83 w 652"/>
                <a:gd name="T79" fmla="*/ 439 h 840"/>
                <a:gd name="T80" fmla="*/ 66 w 652"/>
                <a:gd name="T81" fmla="*/ 445 h 840"/>
                <a:gd name="T82" fmla="*/ 55 w 652"/>
                <a:gd name="T83" fmla="*/ 457 h 840"/>
                <a:gd name="T84" fmla="*/ 49 w 652"/>
                <a:gd name="T85" fmla="*/ 474 h 840"/>
                <a:gd name="T86" fmla="*/ 55 w 652"/>
                <a:gd name="T87" fmla="*/ 496 h 840"/>
                <a:gd name="T88" fmla="*/ 61 w 652"/>
                <a:gd name="T89" fmla="*/ 508 h 840"/>
                <a:gd name="T90" fmla="*/ 72 w 652"/>
                <a:gd name="T91" fmla="*/ 517 h 840"/>
                <a:gd name="T92" fmla="*/ 95 w 652"/>
                <a:gd name="T93" fmla="*/ 523 h 840"/>
                <a:gd name="T94" fmla="*/ 110 w 652"/>
                <a:gd name="T95" fmla="*/ 523 h 840"/>
                <a:gd name="T96" fmla="*/ 127 w 652"/>
                <a:gd name="T97" fmla="*/ 508 h 840"/>
                <a:gd name="T98" fmla="*/ 144 w 652"/>
                <a:gd name="T99" fmla="*/ 485 h 840"/>
                <a:gd name="T100" fmla="*/ 239 w 652"/>
                <a:gd name="T101" fmla="*/ 445 h 840"/>
                <a:gd name="T102" fmla="*/ 239 w 652"/>
                <a:gd name="T103" fmla="*/ 445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52" h="840">
                  <a:moveTo>
                    <a:pt x="239" y="445"/>
                  </a:moveTo>
                  <a:lnTo>
                    <a:pt x="61" y="831"/>
                  </a:lnTo>
                  <a:lnTo>
                    <a:pt x="99" y="840"/>
                  </a:lnTo>
                  <a:lnTo>
                    <a:pt x="256" y="491"/>
                  </a:lnTo>
                  <a:lnTo>
                    <a:pt x="289" y="658"/>
                  </a:lnTo>
                  <a:lnTo>
                    <a:pt x="312" y="641"/>
                  </a:lnTo>
                  <a:lnTo>
                    <a:pt x="277" y="457"/>
                  </a:lnTo>
                  <a:lnTo>
                    <a:pt x="540" y="624"/>
                  </a:lnTo>
                  <a:lnTo>
                    <a:pt x="528" y="647"/>
                  </a:lnTo>
                  <a:lnTo>
                    <a:pt x="534" y="669"/>
                  </a:lnTo>
                  <a:lnTo>
                    <a:pt x="545" y="685"/>
                  </a:lnTo>
                  <a:lnTo>
                    <a:pt x="562" y="707"/>
                  </a:lnTo>
                  <a:lnTo>
                    <a:pt x="583" y="713"/>
                  </a:lnTo>
                  <a:lnTo>
                    <a:pt x="612" y="707"/>
                  </a:lnTo>
                  <a:lnTo>
                    <a:pt x="629" y="696"/>
                  </a:lnTo>
                  <a:lnTo>
                    <a:pt x="646" y="679"/>
                  </a:lnTo>
                  <a:lnTo>
                    <a:pt x="652" y="658"/>
                  </a:lnTo>
                  <a:lnTo>
                    <a:pt x="652" y="635"/>
                  </a:lnTo>
                  <a:lnTo>
                    <a:pt x="635" y="612"/>
                  </a:lnTo>
                  <a:lnTo>
                    <a:pt x="618" y="595"/>
                  </a:lnTo>
                  <a:lnTo>
                    <a:pt x="595" y="591"/>
                  </a:lnTo>
                  <a:lnTo>
                    <a:pt x="580" y="595"/>
                  </a:lnTo>
                  <a:lnTo>
                    <a:pt x="568" y="595"/>
                  </a:lnTo>
                  <a:lnTo>
                    <a:pt x="562" y="595"/>
                  </a:lnTo>
                  <a:lnTo>
                    <a:pt x="294" y="428"/>
                  </a:lnTo>
                  <a:lnTo>
                    <a:pt x="479" y="361"/>
                  </a:lnTo>
                  <a:lnTo>
                    <a:pt x="490" y="335"/>
                  </a:lnTo>
                  <a:lnTo>
                    <a:pt x="323" y="367"/>
                  </a:lnTo>
                  <a:lnTo>
                    <a:pt x="473" y="12"/>
                  </a:lnTo>
                  <a:lnTo>
                    <a:pt x="445" y="0"/>
                  </a:lnTo>
                  <a:lnTo>
                    <a:pt x="266" y="384"/>
                  </a:lnTo>
                  <a:lnTo>
                    <a:pt x="239" y="234"/>
                  </a:lnTo>
                  <a:lnTo>
                    <a:pt x="211" y="251"/>
                  </a:lnTo>
                  <a:lnTo>
                    <a:pt x="239" y="396"/>
                  </a:lnTo>
                  <a:lnTo>
                    <a:pt x="26" y="251"/>
                  </a:lnTo>
                  <a:lnTo>
                    <a:pt x="0" y="278"/>
                  </a:lnTo>
                  <a:lnTo>
                    <a:pt x="222" y="418"/>
                  </a:lnTo>
                  <a:lnTo>
                    <a:pt x="127" y="445"/>
                  </a:lnTo>
                  <a:lnTo>
                    <a:pt x="104" y="434"/>
                  </a:lnTo>
                  <a:lnTo>
                    <a:pt x="83" y="439"/>
                  </a:lnTo>
                  <a:lnTo>
                    <a:pt x="66" y="445"/>
                  </a:lnTo>
                  <a:lnTo>
                    <a:pt x="55" y="457"/>
                  </a:lnTo>
                  <a:lnTo>
                    <a:pt x="49" y="474"/>
                  </a:lnTo>
                  <a:lnTo>
                    <a:pt x="55" y="496"/>
                  </a:lnTo>
                  <a:lnTo>
                    <a:pt x="61" y="508"/>
                  </a:lnTo>
                  <a:lnTo>
                    <a:pt x="72" y="517"/>
                  </a:lnTo>
                  <a:lnTo>
                    <a:pt x="95" y="523"/>
                  </a:lnTo>
                  <a:lnTo>
                    <a:pt x="110" y="523"/>
                  </a:lnTo>
                  <a:lnTo>
                    <a:pt x="127" y="508"/>
                  </a:lnTo>
                  <a:lnTo>
                    <a:pt x="144" y="485"/>
                  </a:lnTo>
                  <a:lnTo>
                    <a:pt x="239" y="445"/>
                  </a:lnTo>
                  <a:lnTo>
                    <a:pt x="239" y="44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194" name="Freeform 8"/>
            <p:cNvSpPr>
              <a:spLocks/>
            </p:cNvSpPr>
            <p:nvPr/>
          </p:nvSpPr>
          <p:spPr bwMode="auto">
            <a:xfrm>
              <a:off x="3929323" y="7846358"/>
              <a:ext cx="415022" cy="370396"/>
            </a:xfrm>
            <a:custGeom>
              <a:avLst/>
              <a:gdLst>
                <a:gd name="T0" fmla="*/ 690 w 931"/>
                <a:gd name="T1" fmla="*/ 180 h 831"/>
                <a:gd name="T2" fmla="*/ 574 w 931"/>
                <a:gd name="T3" fmla="*/ 295 h 831"/>
                <a:gd name="T4" fmla="*/ 604 w 931"/>
                <a:gd name="T5" fmla="*/ 270 h 831"/>
                <a:gd name="T6" fmla="*/ 638 w 931"/>
                <a:gd name="T7" fmla="*/ 279 h 831"/>
                <a:gd name="T8" fmla="*/ 635 w 931"/>
                <a:gd name="T9" fmla="*/ 338 h 831"/>
                <a:gd name="T10" fmla="*/ 596 w 931"/>
                <a:gd name="T11" fmla="*/ 371 h 831"/>
                <a:gd name="T12" fmla="*/ 793 w 931"/>
                <a:gd name="T13" fmla="*/ 354 h 831"/>
                <a:gd name="T14" fmla="*/ 931 w 931"/>
                <a:gd name="T15" fmla="*/ 377 h 831"/>
                <a:gd name="T16" fmla="*/ 797 w 931"/>
                <a:gd name="T17" fmla="*/ 422 h 831"/>
                <a:gd name="T18" fmla="*/ 620 w 931"/>
                <a:gd name="T19" fmla="*/ 437 h 831"/>
                <a:gd name="T20" fmla="*/ 650 w 931"/>
                <a:gd name="T21" fmla="*/ 454 h 831"/>
                <a:gd name="T22" fmla="*/ 673 w 931"/>
                <a:gd name="T23" fmla="*/ 481 h 831"/>
                <a:gd name="T24" fmla="*/ 643 w 931"/>
                <a:gd name="T25" fmla="*/ 527 h 831"/>
                <a:gd name="T26" fmla="*/ 607 w 931"/>
                <a:gd name="T27" fmla="*/ 518 h 831"/>
                <a:gd name="T28" fmla="*/ 595 w 931"/>
                <a:gd name="T29" fmla="*/ 491 h 831"/>
                <a:gd name="T30" fmla="*/ 658 w 931"/>
                <a:gd name="T31" fmla="*/ 625 h 831"/>
                <a:gd name="T32" fmla="*/ 746 w 931"/>
                <a:gd name="T33" fmla="*/ 747 h 831"/>
                <a:gd name="T34" fmla="*/ 592 w 931"/>
                <a:gd name="T35" fmla="*/ 765 h 831"/>
                <a:gd name="T36" fmla="*/ 565 w 931"/>
                <a:gd name="T37" fmla="*/ 615 h 831"/>
                <a:gd name="T38" fmla="*/ 515 w 931"/>
                <a:gd name="T39" fmla="*/ 569 h 831"/>
                <a:gd name="T40" fmla="*/ 507 w 931"/>
                <a:gd name="T41" fmla="*/ 626 h 831"/>
                <a:gd name="T42" fmla="*/ 470 w 931"/>
                <a:gd name="T43" fmla="*/ 630 h 831"/>
                <a:gd name="T44" fmla="*/ 446 w 931"/>
                <a:gd name="T45" fmla="*/ 590 h 831"/>
                <a:gd name="T46" fmla="*/ 443 w 931"/>
                <a:gd name="T47" fmla="*/ 692 h 831"/>
                <a:gd name="T48" fmla="*/ 375 w 931"/>
                <a:gd name="T49" fmla="*/ 831 h 831"/>
                <a:gd name="T50" fmla="*/ 266 w 931"/>
                <a:gd name="T51" fmla="*/ 749 h 831"/>
                <a:gd name="T52" fmla="*/ 238 w 931"/>
                <a:gd name="T53" fmla="*/ 666 h 831"/>
                <a:gd name="T54" fmla="*/ 360 w 931"/>
                <a:gd name="T55" fmla="*/ 534 h 831"/>
                <a:gd name="T56" fmla="*/ 334 w 931"/>
                <a:gd name="T57" fmla="*/ 553 h 831"/>
                <a:gd name="T58" fmla="*/ 300 w 931"/>
                <a:gd name="T59" fmla="*/ 544 h 831"/>
                <a:gd name="T60" fmla="*/ 303 w 931"/>
                <a:gd name="T61" fmla="*/ 484 h 831"/>
                <a:gd name="T62" fmla="*/ 345 w 931"/>
                <a:gd name="T63" fmla="*/ 462 h 831"/>
                <a:gd name="T64" fmla="*/ 138 w 931"/>
                <a:gd name="T65" fmla="*/ 481 h 831"/>
                <a:gd name="T66" fmla="*/ 29 w 931"/>
                <a:gd name="T67" fmla="*/ 491 h 831"/>
                <a:gd name="T68" fmla="*/ 87 w 931"/>
                <a:gd name="T69" fmla="*/ 356 h 831"/>
                <a:gd name="T70" fmla="*/ 235 w 931"/>
                <a:gd name="T71" fmla="*/ 405 h 831"/>
                <a:gd name="T72" fmla="*/ 300 w 931"/>
                <a:gd name="T73" fmla="*/ 383 h 831"/>
                <a:gd name="T74" fmla="*/ 277 w 931"/>
                <a:gd name="T75" fmla="*/ 368 h 831"/>
                <a:gd name="T76" fmla="*/ 293 w 931"/>
                <a:gd name="T77" fmla="*/ 311 h 831"/>
                <a:gd name="T78" fmla="*/ 330 w 931"/>
                <a:gd name="T79" fmla="*/ 314 h 831"/>
                <a:gd name="T80" fmla="*/ 347 w 931"/>
                <a:gd name="T81" fmla="*/ 334 h 831"/>
                <a:gd name="T82" fmla="*/ 201 w 931"/>
                <a:gd name="T83" fmla="*/ 223 h 831"/>
                <a:gd name="T84" fmla="*/ 214 w 931"/>
                <a:gd name="T85" fmla="*/ 130 h 831"/>
                <a:gd name="T86" fmla="*/ 299 w 931"/>
                <a:gd name="T87" fmla="*/ 22 h 831"/>
                <a:gd name="T88" fmla="*/ 392 w 931"/>
                <a:gd name="T89" fmla="*/ 152 h 831"/>
                <a:gd name="T90" fmla="*/ 424 w 931"/>
                <a:gd name="T91" fmla="*/ 270 h 831"/>
                <a:gd name="T92" fmla="*/ 418 w 931"/>
                <a:gd name="T93" fmla="*/ 221 h 831"/>
                <a:gd name="T94" fmla="*/ 459 w 931"/>
                <a:gd name="T95" fmla="*/ 204 h 831"/>
                <a:gd name="T96" fmla="*/ 489 w 931"/>
                <a:gd name="T97" fmla="*/ 227 h 831"/>
                <a:gd name="T98" fmla="*/ 529 w 931"/>
                <a:gd name="T99" fmla="*/ 204 h 831"/>
                <a:gd name="T100" fmla="*/ 532 w 931"/>
                <a:gd name="T101" fmla="*/ 53 h 831"/>
                <a:gd name="T102" fmla="*/ 683 w 931"/>
                <a:gd name="T103" fmla="*/ 44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" h="831">
                  <a:moveTo>
                    <a:pt x="734" y="88"/>
                  </a:moveTo>
                  <a:lnTo>
                    <a:pt x="711" y="135"/>
                  </a:lnTo>
                  <a:lnTo>
                    <a:pt x="636" y="142"/>
                  </a:lnTo>
                  <a:lnTo>
                    <a:pt x="615" y="183"/>
                  </a:lnTo>
                  <a:lnTo>
                    <a:pt x="690" y="180"/>
                  </a:lnTo>
                  <a:lnTo>
                    <a:pt x="667" y="227"/>
                  </a:lnTo>
                  <a:lnTo>
                    <a:pt x="591" y="234"/>
                  </a:lnTo>
                  <a:lnTo>
                    <a:pt x="558" y="304"/>
                  </a:lnTo>
                  <a:lnTo>
                    <a:pt x="573" y="303"/>
                  </a:lnTo>
                  <a:lnTo>
                    <a:pt x="574" y="295"/>
                  </a:lnTo>
                  <a:lnTo>
                    <a:pt x="577" y="288"/>
                  </a:lnTo>
                  <a:lnTo>
                    <a:pt x="583" y="281"/>
                  </a:lnTo>
                  <a:lnTo>
                    <a:pt x="589" y="276"/>
                  </a:lnTo>
                  <a:lnTo>
                    <a:pt x="596" y="272"/>
                  </a:lnTo>
                  <a:lnTo>
                    <a:pt x="604" y="270"/>
                  </a:lnTo>
                  <a:lnTo>
                    <a:pt x="611" y="269"/>
                  </a:lnTo>
                  <a:lnTo>
                    <a:pt x="619" y="270"/>
                  </a:lnTo>
                  <a:lnTo>
                    <a:pt x="626" y="271"/>
                  </a:lnTo>
                  <a:lnTo>
                    <a:pt x="633" y="274"/>
                  </a:lnTo>
                  <a:lnTo>
                    <a:pt x="638" y="279"/>
                  </a:lnTo>
                  <a:lnTo>
                    <a:pt x="644" y="285"/>
                  </a:lnTo>
                  <a:lnTo>
                    <a:pt x="651" y="299"/>
                  </a:lnTo>
                  <a:lnTo>
                    <a:pt x="651" y="314"/>
                  </a:lnTo>
                  <a:lnTo>
                    <a:pt x="645" y="327"/>
                  </a:lnTo>
                  <a:lnTo>
                    <a:pt x="635" y="338"/>
                  </a:lnTo>
                  <a:lnTo>
                    <a:pt x="629" y="341"/>
                  </a:lnTo>
                  <a:lnTo>
                    <a:pt x="622" y="344"/>
                  </a:lnTo>
                  <a:lnTo>
                    <a:pt x="615" y="345"/>
                  </a:lnTo>
                  <a:lnTo>
                    <a:pt x="609" y="345"/>
                  </a:lnTo>
                  <a:lnTo>
                    <a:pt x="596" y="371"/>
                  </a:lnTo>
                  <a:lnTo>
                    <a:pt x="689" y="363"/>
                  </a:lnTo>
                  <a:lnTo>
                    <a:pt x="721" y="300"/>
                  </a:lnTo>
                  <a:lnTo>
                    <a:pt x="781" y="294"/>
                  </a:lnTo>
                  <a:lnTo>
                    <a:pt x="748" y="359"/>
                  </a:lnTo>
                  <a:lnTo>
                    <a:pt x="793" y="354"/>
                  </a:lnTo>
                  <a:lnTo>
                    <a:pt x="826" y="291"/>
                  </a:lnTo>
                  <a:lnTo>
                    <a:pt x="886" y="285"/>
                  </a:lnTo>
                  <a:lnTo>
                    <a:pt x="853" y="348"/>
                  </a:lnTo>
                  <a:lnTo>
                    <a:pt x="902" y="345"/>
                  </a:lnTo>
                  <a:lnTo>
                    <a:pt x="931" y="377"/>
                  </a:lnTo>
                  <a:lnTo>
                    <a:pt x="908" y="412"/>
                  </a:lnTo>
                  <a:lnTo>
                    <a:pt x="854" y="416"/>
                  </a:lnTo>
                  <a:lnTo>
                    <a:pt x="894" y="476"/>
                  </a:lnTo>
                  <a:lnTo>
                    <a:pt x="840" y="482"/>
                  </a:lnTo>
                  <a:lnTo>
                    <a:pt x="797" y="422"/>
                  </a:lnTo>
                  <a:lnTo>
                    <a:pt x="749" y="425"/>
                  </a:lnTo>
                  <a:lnTo>
                    <a:pt x="791" y="486"/>
                  </a:lnTo>
                  <a:lnTo>
                    <a:pt x="736" y="491"/>
                  </a:lnTo>
                  <a:lnTo>
                    <a:pt x="693" y="431"/>
                  </a:lnTo>
                  <a:lnTo>
                    <a:pt x="620" y="437"/>
                  </a:lnTo>
                  <a:lnTo>
                    <a:pt x="629" y="452"/>
                  </a:lnTo>
                  <a:lnTo>
                    <a:pt x="635" y="452"/>
                  </a:lnTo>
                  <a:lnTo>
                    <a:pt x="641" y="452"/>
                  </a:lnTo>
                  <a:lnTo>
                    <a:pt x="645" y="453"/>
                  </a:lnTo>
                  <a:lnTo>
                    <a:pt x="650" y="454"/>
                  </a:lnTo>
                  <a:lnTo>
                    <a:pt x="655" y="456"/>
                  </a:lnTo>
                  <a:lnTo>
                    <a:pt x="659" y="459"/>
                  </a:lnTo>
                  <a:lnTo>
                    <a:pt x="664" y="462"/>
                  </a:lnTo>
                  <a:lnTo>
                    <a:pt x="667" y="467"/>
                  </a:lnTo>
                  <a:lnTo>
                    <a:pt x="673" y="481"/>
                  </a:lnTo>
                  <a:lnTo>
                    <a:pt x="673" y="496"/>
                  </a:lnTo>
                  <a:lnTo>
                    <a:pt x="668" y="509"/>
                  </a:lnTo>
                  <a:lnTo>
                    <a:pt x="657" y="521"/>
                  </a:lnTo>
                  <a:lnTo>
                    <a:pt x="650" y="524"/>
                  </a:lnTo>
                  <a:lnTo>
                    <a:pt x="643" y="527"/>
                  </a:lnTo>
                  <a:lnTo>
                    <a:pt x="635" y="528"/>
                  </a:lnTo>
                  <a:lnTo>
                    <a:pt x="628" y="527"/>
                  </a:lnTo>
                  <a:lnTo>
                    <a:pt x="620" y="526"/>
                  </a:lnTo>
                  <a:lnTo>
                    <a:pt x="613" y="522"/>
                  </a:lnTo>
                  <a:lnTo>
                    <a:pt x="607" y="518"/>
                  </a:lnTo>
                  <a:lnTo>
                    <a:pt x="602" y="512"/>
                  </a:lnTo>
                  <a:lnTo>
                    <a:pt x="599" y="506"/>
                  </a:lnTo>
                  <a:lnTo>
                    <a:pt x="597" y="501"/>
                  </a:lnTo>
                  <a:lnTo>
                    <a:pt x="596" y="496"/>
                  </a:lnTo>
                  <a:lnTo>
                    <a:pt x="595" y="491"/>
                  </a:lnTo>
                  <a:lnTo>
                    <a:pt x="565" y="497"/>
                  </a:lnTo>
                  <a:lnTo>
                    <a:pt x="624" y="579"/>
                  </a:lnTo>
                  <a:lnTo>
                    <a:pt x="697" y="573"/>
                  </a:lnTo>
                  <a:lnTo>
                    <a:pt x="732" y="621"/>
                  </a:lnTo>
                  <a:lnTo>
                    <a:pt x="658" y="625"/>
                  </a:lnTo>
                  <a:lnTo>
                    <a:pt x="683" y="660"/>
                  </a:lnTo>
                  <a:lnTo>
                    <a:pt x="757" y="656"/>
                  </a:lnTo>
                  <a:lnTo>
                    <a:pt x="792" y="703"/>
                  </a:lnTo>
                  <a:lnTo>
                    <a:pt x="718" y="708"/>
                  </a:lnTo>
                  <a:lnTo>
                    <a:pt x="746" y="747"/>
                  </a:lnTo>
                  <a:lnTo>
                    <a:pt x="731" y="787"/>
                  </a:lnTo>
                  <a:lnTo>
                    <a:pt x="689" y="786"/>
                  </a:lnTo>
                  <a:lnTo>
                    <a:pt x="658" y="743"/>
                  </a:lnTo>
                  <a:lnTo>
                    <a:pt x="624" y="808"/>
                  </a:lnTo>
                  <a:lnTo>
                    <a:pt x="592" y="765"/>
                  </a:lnTo>
                  <a:lnTo>
                    <a:pt x="626" y="698"/>
                  </a:lnTo>
                  <a:lnTo>
                    <a:pt x="598" y="660"/>
                  </a:lnTo>
                  <a:lnTo>
                    <a:pt x="564" y="725"/>
                  </a:lnTo>
                  <a:lnTo>
                    <a:pt x="532" y="682"/>
                  </a:lnTo>
                  <a:lnTo>
                    <a:pt x="565" y="615"/>
                  </a:lnTo>
                  <a:lnTo>
                    <a:pt x="514" y="544"/>
                  </a:lnTo>
                  <a:lnTo>
                    <a:pt x="506" y="562"/>
                  </a:lnTo>
                  <a:lnTo>
                    <a:pt x="509" y="565"/>
                  </a:lnTo>
                  <a:lnTo>
                    <a:pt x="512" y="567"/>
                  </a:lnTo>
                  <a:lnTo>
                    <a:pt x="515" y="569"/>
                  </a:lnTo>
                  <a:lnTo>
                    <a:pt x="518" y="573"/>
                  </a:lnTo>
                  <a:lnTo>
                    <a:pt x="523" y="587"/>
                  </a:lnTo>
                  <a:lnTo>
                    <a:pt x="524" y="601"/>
                  </a:lnTo>
                  <a:lnTo>
                    <a:pt x="519" y="614"/>
                  </a:lnTo>
                  <a:lnTo>
                    <a:pt x="507" y="626"/>
                  </a:lnTo>
                  <a:lnTo>
                    <a:pt x="500" y="629"/>
                  </a:lnTo>
                  <a:lnTo>
                    <a:pt x="493" y="632"/>
                  </a:lnTo>
                  <a:lnTo>
                    <a:pt x="485" y="633"/>
                  </a:lnTo>
                  <a:lnTo>
                    <a:pt x="478" y="632"/>
                  </a:lnTo>
                  <a:lnTo>
                    <a:pt x="470" y="630"/>
                  </a:lnTo>
                  <a:lnTo>
                    <a:pt x="463" y="627"/>
                  </a:lnTo>
                  <a:lnTo>
                    <a:pt x="458" y="622"/>
                  </a:lnTo>
                  <a:lnTo>
                    <a:pt x="452" y="617"/>
                  </a:lnTo>
                  <a:lnTo>
                    <a:pt x="446" y="604"/>
                  </a:lnTo>
                  <a:lnTo>
                    <a:pt x="446" y="590"/>
                  </a:lnTo>
                  <a:lnTo>
                    <a:pt x="450" y="577"/>
                  </a:lnTo>
                  <a:lnTo>
                    <a:pt x="458" y="567"/>
                  </a:lnTo>
                  <a:lnTo>
                    <a:pt x="441" y="545"/>
                  </a:lnTo>
                  <a:lnTo>
                    <a:pt x="399" y="632"/>
                  </a:lnTo>
                  <a:lnTo>
                    <a:pt x="443" y="692"/>
                  </a:lnTo>
                  <a:lnTo>
                    <a:pt x="420" y="739"/>
                  </a:lnTo>
                  <a:lnTo>
                    <a:pt x="375" y="682"/>
                  </a:lnTo>
                  <a:lnTo>
                    <a:pt x="355" y="724"/>
                  </a:lnTo>
                  <a:lnTo>
                    <a:pt x="399" y="784"/>
                  </a:lnTo>
                  <a:lnTo>
                    <a:pt x="375" y="831"/>
                  </a:lnTo>
                  <a:lnTo>
                    <a:pt x="332" y="773"/>
                  </a:lnTo>
                  <a:lnTo>
                    <a:pt x="309" y="821"/>
                  </a:lnTo>
                  <a:lnTo>
                    <a:pt x="269" y="829"/>
                  </a:lnTo>
                  <a:lnTo>
                    <a:pt x="246" y="793"/>
                  </a:lnTo>
                  <a:lnTo>
                    <a:pt x="266" y="749"/>
                  </a:lnTo>
                  <a:lnTo>
                    <a:pt x="193" y="758"/>
                  </a:lnTo>
                  <a:lnTo>
                    <a:pt x="219" y="705"/>
                  </a:lnTo>
                  <a:lnTo>
                    <a:pt x="292" y="697"/>
                  </a:lnTo>
                  <a:lnTo>
                    <a:pt x="311" y="658"/>
                  </a:lnTo>
                  <a:lnTo>
                    <a:pt x="238" y="666"/>
                  </a:lnTo>
                  <a:lnTo>
                    <a:pt x="263" y="613"/>
                  </a:lnTo>
                  <a:lnTo>
                    <a:pt x="337" y="605"/>
                  </a:lnTo>
                  <a:lnTo>
                    <a:pt x="373" y="527"/>
                  </a:lnTo>
                  <a:lnTo>
                    <a:pt x="362" y="528"/>
                  </a:lnTo>
                  <a:lnTo>
                    <a:pt x="360" y="534"/>
                  </a:lnTo>
                  <a:lnTo>
                    <a:pt x="357" y="538"/>
                  </a:lnTo>
                  <a:lnTo>
                    <a:pt x="353" y="543"/>
                  </a:lnTo>
                  <a:lnTo>
                    <a:pt x="348" y="546"/>
                  </a:lnTo>
                  <a:lnTo>
                    <a:pt x="341" y="550"/>
                  </a:lnTo>
                  <a:lnTo>
                    <a:pt x="334" y="553"/>
                  </a:lnTo>
                  <a:lnTo>
                    <a:pt x="326" y="554"/>
                  </a:lnTo>
                  <a:lnTo>
                    <a:pt x="319" y="553"/>
                  </a:lnTo>
                  <a:lnTo>
                    <a:pt x="312" y="552"/>
                  </a:lnTo>
                  <a:lnTo>
                    <a:pt x="306" y="549"/>
                  </a:lnTo>
                  <a:lnTo>
                    <a:pt x="300" y="544"/>
                  </a:lnTo>
                  <a:lnTo>
                    <a:pt x="294" y="538"/>
                  </a:lnTo>
                  <a:lnTo>
                    <a:pt x="288" y="524"/>
                  </a:lnTo>
                  <a:lnTo>
                    <a:pt x="287" y="509"/>
                  </a:lnTo>
                  <a:lnTo>
                    <a:pt x="293" y="496"/>
                  </a:lnTo>
                  <a:lnTo>
                    <a:pt x="303" y="484"/>
                  </a:lnTo>
                  <a:lnTo>
                    <a:pt x="311" y="480"/>
                  </a:lnTo>
                  <a:lnTo>
                    <a:pt x="320" y="478"/>
                  </a:lnTo>
                  <a:lnTo>
                    <a:pt x="329" y="478"/>
                  </a:lnTo>
                  <a:lnTo>
                    <a:pt x="337" y="480"/>
                  </a:lnTo>
                  <a:lnTo>
                    <a:pt x="345" y="462"/>
                  </a:lnTo>
                  <a:lnTo>
                    <a:pt x="242" y="471"/>
                  </a:lnTo>
                  <a:lnTo>
                    <a:pt x="211" y="538"/>
                  </a:lnTo>
                  <a:lnTo>
                    <a:pt x="157" y="543"/>
                  </a:lnTo>
                  <a:lnTo>
                    <a:pt x="186" y="476"/>
                  </a:lnTo>
                  <a:lnTo>
                    <a:pt x="138" y="481"/>
                  </a:lnTo>
                  <a:lnTo>
                    <a:pt x="106" y="548"/>
                  </a:lnTo>
                  <a:lnTo>
                    <a:pt x="70" y="551"/>
                  </a:lnTo>
                  <a:lnTo>
                    <a:pt x="52" y="552"/>
                  </a:lnTo>
                  <a:lnTo>
                    <a:pt x="82" y="485"/>
                  </a:lnTo>
                  <a:lnTo>
                    <a:pt x="29" y="491"/>
                  </a:lnTo>
                  <a:lnTo>
                    <a:pt x="0" y="461"/>
                  </a:lnTo>
                  <a:lnTo>
                    <a:pt x="22" y="423"/>
                  </a:lnTo>
                  <a:lnTo>
                    <a:pt x="70" y="418"/>
                  </a:lnTo>
                  <a:lnTo>
                    <a:pt x="27" y="362"/>
                  </a:lnTo>
                  <a:lnTo>
                    <a:pt x="87" y="356"/>
                  </a:lnTo>
                  <a:lnTo>
                    <a:pt x="130" y="414"/>
                  </a:lnTo>
                  <a:lnTo>
                    <a:pt x="175" y="409"/>
                  </a:lnTo>
                  <a:lnTo>
                    <a:pt x="132" y="353"/>
                  </a:lnTo>
                  <a:lnTo>
                    <a:pt x="191" y="347"/>
                  </a:lnTo>
                  <a:lnTo>
                    <a:pt x="235" y="405"/>
                  </a:lnTo>
                  <a:lnTo>
                    <a:pt x="325" y="397"/>
                  </a:lnTo>
                  <a:lnTo>
                    <a:pt x="316" y="384"/>
                  </a:lnTo>
                  <a:lnTo>
                    <a:pt x="310" y="384"/>
                  </a:lnTo>
                  <a:lnTo>
                    <a:pt x="306" y="384"/>
                  </a:lnTo>
                  <a:lnTo>
                    <a:pt x="300" y="383"/>
                  </a:lnTo>
                  <a:lnTo>
                    <a:pt x="295" y="382"/>
                  </a:lnTo>
                  <a:lnTo>
                    <a:pt x="289" y="379"/>
                  </a:lnTo>
                  <a:lnTo>
                    <a:pt x="285" y="376"/>
                  </a:lnTo>
                  <a:lnTo>
                    <a:pt x="280" y="372"/>
                  </a:lnTo>
                  <a:lnTo>
                    <a:pt x="277" y="368"/>
                  </a:lnTo>
                  <a:lnTo>
                    <a:pt x="271" y="354"/>
                  </a:lnTo>
                  <a:lnTo>
                    <a:pt x="270" y="339"/>
                  </a:lnTo>
                  <a:lnTo>
                    <a:pt x="276" y="326"/>
                  </a:lnTo>
                  <a:lnTo>
                    <a:pt x="286" y="315"/>
                  </a:lnTo>
                  <a:lnTo>
                    <a:pt x="293" y="311"/>
                  </a:lnTo>
                  <a:lnTo>
                    <a:pt x="301" y="309"/>
                  </a:lnTo>
                  <a:lnTo>
                    <a:pt x="308" y="308"/>
                  </a:lnTo>
                  <a:lnTo>
                    <a:pt x="316" y="309"/>
                  </a:lnTo>
                  <a:lnTo>
                    <a:pt x="323" y="310"/>
                  </a:lnTo>
                  <a:lnTo>
                    <a:pt x="330" y="314"/>
                  </a:lnTo>
                  <a:lnTo>
                    <a:pt x="335" y="318"/>
                  </a:lnTo>
                  <a:lnTo>
                    <a:pt x="341" y="324"/>
                  </a:lnTo>
                  <a:lnTo>
                    <a:pt x="344" y="327"/>
                  </a:lnTo>
                  <a:lnTo>
                    <a:pt x="346" y="331"/>
                  </a:lnTo>
                  <a:lnTo>
                    <a:pt x="347" y="334"/>
                  </a:lnTo>
                  <a:lnTo>
                    <a:pt x="348" y="338"/>
                  </a:lnTo>
                  <a:lnTo>
                    <a:pt x="362" y="335"/>
                  </a:lnTo>
                  <a:lnTo>
                    <a:pt x="307" y="258"/>
                  </a:lnTo>
                  <a:lnTo>
                    <a:pt x="232" y="265"/>
                  </a:lnTo>
                  <a:lnTo>
                    <a:pt x="201" y="223"/>
                  </a:lnTo>
                  <a:lnTo>
                    <a:pt x="274" y="213"/>
                  </a:lnTo>
                  <a:lnTo>
                    <a:pt x="247" y="175"/>
                  </a:lnTo>
                  <a:lnTo>
                    <a:pt x="172" y="182"/>
                  </a:lnTo>
                  <a:lnTo>
                    <a:pt x="141" y="140"/>
                  </a:lnTo>
                  <a:lnTo>
                    <a:pt x="214" y="130"/>
                  </a:lnTo>
                  <a:lnTo>
                    <a:pt x="185" y="89"/>
                  </a:lnTo>
                  <a:lnTo>
                    <a:pt x="197" y="50"/>
                  </a:lnTo>
                  <a:lnTo>
                    <a:pt x="241" y="50"/>
                  </a:lnTo>
                  <a:lnTo>
                    <a:pt x="270" y="88"/>
                  </a:lnTo>
                  <a:lnTo>
                    <a:pt x="299" y="22"/>
                  </a:lnTo>
                  <a:lnTo>
                    <a:pt x="333" y="69"/>
                  </a:lnTo>
                  <a:lnTo>
                    <a:pt x="303" y="135"/>
                  </a:lnTo>
                  <a:lnTo>
                    <a:pt x="330" y="171"/>
                  </a:lnTo>
                  <a:lnTo>
                    <a:pt x="357" y="105"/>
                  </a:lnTo>
                  <a:lnTo>
                    <a:pt x="392" y="152"/>
                  </a:lnTo>
                  <a:lnTo>
                    <a:pt x="362" y="218"/>
                  </a:lnTo>
                  <a:lnTo>
                    <a:pt x="421" y="297"/>
                  </a:lnTo>
                  <a:lnTo>
                    <a:pt x="431" y="274"/>
                  </a:lnTo>
                  <a:lnTo>
                    <a:pt x="428" y="272"/>
                  </a:lnTo>
                  <a:lnTo>
                    <a:pt x="424" y="270"/>
                  </a:lnTo>
                  <a:lnTo>
                    <a:pt x="422" y="267"/>
                  </a:lnTo>
                  <a:lnTo>
                    <a:pt x="420" y="264"/>
                  </a:lnTo>
                  <a:lnTo>
                    <a:pt x="414" y="250"/>
                  </a:lnTo>
                  <a:lnTo>
                    <a:pt x="413" y="235"/>
                  </a:lnTo>
                  <a:lnTo>
                    <a:pt x="418" y="221"/>
                  </a:lnTo>
                  <a:lnTo>
                    <a:pt x="429" y="211"/>
                  </a:lnTo>
                  <a:lnTo>
                    <a:pt x="436" y="208"/>
                  </a:lnTo>
                  <a:lnTo>
                    <a:pt x="444" y="204"/>
                  </a:lnTo>
                  <a:lnTo>
                    <a:pt x="451" y="204"/>
                  </a:lnTo>
                  <a:lnTo>
                    <a:pt x="459" y="204"/>
                  </a:lnTo>
                  <a:lnTo>
                    <a:pt x="466" y="206"/>
                  </a:lnTo>
                  <a:lnTo>
                    <a:pt x="473" y="209"/>
                  </a:lnTo>
                  <a:lnTo>
                    <a:pt x="478" y="213"/>
                  </a:lnTo>
                  <a:lnTo>
                    <a:pt x="484" y="219"/>
                  </a:lnTo>
                  <a:lnTo>
                    <a:pt x="489" y="227"/>
                  </a:lnTo>
                  <a:lnTo>
                    <a:pt x="490" y="236"/>
                  </a:lnTo>
                  <a:lnTo>
                    <a:pt x="490" y="244"/>
                  </a:lnTo>
                  <a:lnTo>
                    <a:pt x="489" y="254"/>
                  </a:lnTo>
                  <a:lnTo>
                    <a:pt x="499" y="266"/>
                  </a:lnTo>
                  <a:lnTo>
                    <a:pt x="529" y="204"/>
                  </a:lnTo>
                  <a:lnTo>
                    <a:pt x="489" y="144"/>
                  </a:lnTo>
                  <a:lnTo>
                    <a:pt x="514" y="92"/>
                  </a:lnTo>
                  <a:lnTo>
                    <a:pt x="554" y="151"/>
                  </a:lnTo>
                  <a:lnTo>
                    <a:pt x="573" y="112"/>
                  </a:lnTo>
                  <a:lnTo>
                    <a:pt x="532" y="53"/>
                  </a:lnTo>
                  <a:lnTo>
                    <a:pt x="558" y="0"/>
                  </a:lnTo>
                  <a:lnTo>
                    <a:pt x="598" y="60"/>
                  </a:lnTo>
                  <a:lnTo>
                    <a:pt x="620" y="16"/>
                  </a:lnTo>
                  <a:lnTo>
                    <a:pt x="664" y="8"/>
                  </a:lnTo>
                  <a:lnTo>
                    <a:pt x="683" y="44"/>
                  </a:lnTo>
                  <a:lnTo>
                    <a:pt x="660" y="91"/>
                  </a:lnTo>
                  <a:lnTo>
                    <a:pt x="734" y="8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196" name="Freeform 8"/>
            <p:cNvSpPr>
              <a:spLocks/>
            </p:cNvSpPr>
            <p:nvPr/>
          </p:nvSpPr>
          <p:spPr bwMode="auto">
            <a:xfrm>
              <a:off x="3433253" y="8889754"/>
              <a:ext cx="415022" cy="370396"/>
            </a:xfrm>
            <a:custGeom>
              <a:avLst/>
              <a:gdLst>
                <a:gd name="T0" fmla="*/ 690 w 931"/>
                <a:gd name="T1" fmla="*/ 180 h 831"/>
                <a:gd name="T2" fmla="*/ 574 w 931"/>
                <a:gd name="T3" fmla="*/ 295 h 831"/>
                <a:gd name="T4" fmla="*/ 604 w 931"/>
                <a:gd name="T5" fmla="*/ 270 h 831"/>
                <a:gd name="T6" fmla="*/ 638 w 931"/>
                <a:gd name="T7" fmla="*/ 279 h 831"/>
                <a:gd name="T8" fmla="*/ 635 w 931"/>
                <a:gd name="T9" fmla="*/ 338 h 831"/>
                <a:gd name="T10" fmla="*/ 596 w 931"/>
                <a:gd name="T11" fmla="*/ 371 h 831"/>
                <a:gd name="T12" fmla="*/ 793 w 931"/>
                <a:gd name="T13" fmla="*/ 354 h 831"/>
                <a:gd name="T14" fmla="*/ 931 w 931"/>
                <a:gd name="T15" fmla="*/ 377 h 831"/>
                <a:gd name="T16" fmla="*/ 797 w 931"/>
                <a:gd name="T17" fmla="*/ 422 h 831"/>
                <a:gd name="T18" fmla="*/ 620 w 931"/>
                <a:gd name="T19" fmla="*/ 437 h 831"/>
                <a:gd name="T20" fmla="*/ 650 w 931"/>
                <a:gd name="T21" fmla="*/ 454 h 831"/>
                <a:gd name="T22" fmla="*/ 673 w 931"/>
                <a:gd name="T23" fmla="*/ 481 h 831"/>
                <a:gd name="T24" fmla="*/ 643 w 931"/>
                <a:gd name="T25" fmla="*/ 527 h 831"/>
                <a:gd name="T26" fmla="*/ 607 w 931"/>
                <a:gd name="T27" fmla="*/ 518 h 831"/>
                <a:gd name="T28" fmla="*/ 595 w 931"/>
                <a:gd name="T29" fmla="*/ 491 h 831"/>
                <a:gd name="T30" fmla="*/ 658 w 931"/>
                <a:gd name="T31" fmla="*/ 625 h 831"/>
                <a:gd name="T32" fmla="*/ 746 w 931"/>
                <a:gd name="T33" fmla="*/ 747 h 831"/>
                <a:gd name="T34" fmla="*/ 592 w 931"/>
                <a:gd name="T35" fmla="*/ 765 h 831"/>
                <a:gd name="T36" fmla="*/ 565 w 931"/>
                <a:gd name="T37" fmla="*/ 615 h 831"/>
                <a:gd name="T38" fmla="*/ 515 w 931"/>
                <a:gd name="T39" fmla="*/ 569 h 831"/>
                <a:gd name="T40" fmla="*/ 507 w 931"/>
                <a:gd name="T41" fmla="*/ 626 h 831"/>
                <a:gd name="T42" fmla="*/ 470 w 931"/>
                <a:gd name="T43" fmla="*/ 630 h 831"/>
                <a:gd name="T44" fmla="*/ 446 w 931"/>
                <a:gd name="T45" fmla="*/ 590 h 831"/>
                <a:gd name="T46" fmla="*/ 443 w 931"/>
                <a:gd name="T47" fmla="*/ 692 h 831"/>
                <a:gd name="T48" fmla="*/ 375 w 931"/>
                <a:gd name="T49" fmla="*/ 831 h 831"/>
                <a:gd name="T50" fmla="*/ 266 w 931"/>
                <a:gd name="T51" fmla="*/ 749 h 831"/>
                <a:gd name="T52" fmla="*/ 238 w 931"/>
                <a:gd name="T53" fmla="*/ 666 h 831"/>
                <a:gd name="T54" fmla="*/ 360 w 931"/>
                <a:gd name="T55" fmla="*/ 534 h 831"/>
                <a:gd name="T56" fmla="*/ 334 w 931"/>
                <a:gd name="T57" fmla="*/ 553 h 831"/>
                <a:gd name="T58" fmla="*/ 300 w 931"/>
                <a:gd name="T59" fmla="*/ 544 h 831"/>
                <a:gd name="T60" fmla="*/ 303 w 931"/>
                <a:gd name="T61" fmla="*/ 484 h 831"/>
                <a:gd name="T62" fmla="*/ 345 w 931"/>
                <a:gd name="T63" fmla="*/ 462 h 831"/>
                <a:gd name="T64" fmla="*/ 138 w 931"/>
                <a:gd name="T65" fmla="*/ 481 h 831"/>
                <a:gd name="T66" fmla="*/ 29 w 931"/>
                <a:gd name="T67" fmla="*/ 491 h 831"/>
                <a:gd name="T68" fmla="*/ 87 w 931"/>
                <a:gd name="T69" fmla="*/ 356 h 831"/>
                <a:gd name="T70" fmla="*/ 235 w 931"/>
                <a:gd name="T71" fmla="*/ 405 h 831"/>
                <a:gd name="T72" fmla="*/ 300 w 931"/>
                <a:gd name="T73" fmla="*/ 383 h 831"/>
                <a:gd name="T74" fmla="*/ 277 w 931"/>
                <a:gd name="T75" fmla="*/ 368 h 831"/>
                <a:gd name="T76" fmla="*/ 293 w 931"/>
                <a:gd name="T77" fmla="*/ 311 h 831"/>
                <a:gd name="T78" fmla="*/ 330 w 931"/>
                <a:gd name="T79" fmla="*/ 314 h 831"/>
                <a:gd name="T80" fmla="*/ 347 w 931"/>
                <a:gd name="T81" fmla="*/ 334 h 831"/>
                <a:gd name="T82" fmla="*/ 201 w 931"/>
                <a:gd name="T83" fmla="*/ 223 h 831"/>
                <a:gd name="T84" fmla="*/ 214 w 931"/>
                <a:gd name="T85" fmla="*/ 130 h 831"/>
                <a:gd name="T86" fmla="*/ 299 w 931"/>
                <a:gd name="T87" fmla="*/ 22 h 831"/>
                <a:gd name="T88" fmla="*/ 392 w 931"/>
                <a:gd name="T89" fmla="*/ 152 h 831"/>
                <a:gd name="T90" fmla="*/ 424 w 931"/>
                <a:gd name="T91" fmla="*/ 270 h 831"/>
                <a:gd name="T92" fmla="*/ 418 w 931"/>
                <a:gd name="T93" fmla="*/ 221 h 831"/>
                <a:gd name="T94" fmla="*/ 459 w 931"/>
                <a:gd name="T95" fmla="*/ 204 h 831"/>
                <a:gd name="T96" fmla="*/ 489 w 931"/>
                <a:gd name="T97" fmla="*/ 227 h 831"/>
                <a:gd name="T98" fmla="*/ 529 w 931"/>
                <a:gd name="T99" fmla="*/ 204 h 831"/>
                <a:gd name="T100" fmla="*/ 532 w 931"/>
                <a:gd name="T101" fmla="*/ 53 h 831"/>
                <a:gd name="T102" fmla="*/ 683 w 931"/>
                <a:gd name="T103" fmla="*/ 44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" h="831">
                  <a:moveTo>
                    <a:pt x="734" y="88"/>
                  </a:moveTo>
                  <a:lnTo>
                    <a:pt x="711" y="135"/>
                  </a:lnTo>
                  <a:lnTo>
                    <a:pt x="636" y="142"/>
                  </a:lnTo>
                  <a:lnTo>
                    <a:pt x="615" y="183"/>
                  </a:lnTo>
                  <a:lnTo>
                    <a:pt x="690" y="180"/>
                  </a:lnTo>
                  <a:lnTo>
                    <a:pt x="667" y="227"/>
                  </a:lnTo>
                  <a:lnTo>
                    <a:pt x="591" y="234"/>
                  </a:lnTo>
                  <a:lnTo>
                    <a:pt x="558" y="304"/>
                  </a:lnTo>
                  <a:lnTo>
                    <a:pt x="573" y="303"/>
                  </a:lnTo>
                  <a:lnTo>
                    <a:pt x="574" y="295"/>
                  </a:lnTo>
                  <a:lnTo>
                    <a:pt x="577" y="288"/>
                  </a:lnTo>
                  <a:lnTo>
                    <a:pt x="583" y="281"/>
                  </a:lnTo>
                  <a:lnTo>
                    <a:pt x="589" y="276"/>
                  </a:lnTo>
                  <a:lnTo>
                    <a:pt x="596" y="272"/>
                  </a:lnTo>
                  <a:lnTo>
                    <a:pt x="604" y="270"/>
                  </a:lnTo>
                  <a:lnTo>
                    <a:pt x="611" y="269"/>
                  </a:lnTo>
                  <a:lnTo>
                    <a:pt x="619" y="270"/>
                  </a:lnTo>
                  <a:lnTo>
                    <a:pt x="626" y="271"/>
                  </a:lnTo>
                  <a:lnTo>
                    <a:pt x="633" y="274"/>
                  </a:lnTo>
                  <a:lnTo>
                    <a:pt x="638" y="279"/>
                  </a:lnTo>
                  <a:lnTo>
                    <a:pt x="644" y="285"/>
                  </a:lnTo>
                  <a:lnTo>
                    <a:pt x="651" y="299"/>
                  </a:lnTo>
                  <a:lnTo>
                    <a:pt x="651" y="314"/>
                  </a:lnTo>
                  <a:lnTo>
                    <a:pt x="645" y="327"/>
                  </a:lnTo>
                  <a:lnTo>
                    <a:pt x="635" y="338"/>
                  </a:lnTo>
                  <a:lnTo>
                    <a:pt x="629" y="341"/>
                  </a:lnTo>
                  <a:lnTo>
                    <a:pt x="622" y="344"/>
                  </a:lnTo>
                  <a:lnTo>
                    <a:pt x="615" y="345"/>
                  </a:lnTo>
                  <a:lnTo>
                    <a:pt x="609" y="345"/>
                  </a:lnTo>
                  <a:lnTo>
                    <a:pt x="596" y="371"/>
                  </a:lnTo>
                  <a:lnTo>
                    <a:pt x="689" y="363"/>
                  </a:lnTo>
                  <a:lnTo>
                    <a:pt x="721" y="300"/>
                  </a:lnTo>
                  <a:lnTo>
                    <a:pt x="781" y="294"/>
                  </a:lnTo>
                  <a:lnTo>
                    <a:pt x="748" y="359"/>
                  </a:lnTo>
                  <a:lnTo>
                    <a:pt x="793" y="354"/>
                  </a:lnTo>
                  <a:lnTo>
                    <a:pt x="826" y="291"/>
                  </a:lnTo>
                  <a:lnTo>
                    <a:pt x="886" y="285"/>
                  </a:lnTo>
                  <a:lnTo>
                    <a:pt x="853" y="348"/>
                  </a:lnTo>
                  <a:lnTo>
                    <a:pt x="902" y="345"/>
                  </a:lnTo>
                  <a:lnTo>
                    <a:pt x="931" y="377"/>
                  </a:lnTo>
                  <a:lnTo>
                    <a:pt x="908" y="412"/>
                  </a:lnTo>
                  <a:lnTo>
                    <a:pt x="854" y="416"/>
                  </a:lnTo>
                  <a:lnTo>
                    <a:pt x="894" y="476"/>
                  </a:lnTo>
                  <a:lnTo>
                    <a:pt x="840" y="482"/>
                  </a:lnTo>
                  <a:lnTo>
                    <a:pt x="797" y="422"/>
                  </a:lnTo>
                  <a:lnTo>
                    <a:pt x="749" y="425"/>
                  </a:lnTo>
                  <a:lnTo>
                    <a:pt x="791" y="486"/>
                  </a:lnTo>
                  <a:lnTo>
                    <a:pt x="736" y="491"/>
                  </a:lnTo>
                  <a:lnTo>
                    <a:pt x="693" y="431"/>
                  </a:lnTo>
                  <a:lnTo>
                    <a:pt x="620" y="437"/>
                  </a:lnTo>
                  <a:lnTo>
                    <a:pt x="629" y="452"/>
                  </a:lnTo>
                  <a:lnTo>
                    <a:pt x="635" y="452"/>
                  </a:lnTo>
                  <a:lnTo>
                    <a:pt x="641" y="452"/>
                  </a:lnTo>
                  <a:lnTo>
                    <a:pt x="645" y="453"/>
                  </a:lnTo>
                  <a:lnTo>
                    <a:pt x="650" y="454"/>
                  </a:lnTo>
                  <a:lnTo>
                    <a:pt x="655" y="456"/>
                  </a:lnTo>
                  <a:lnTo>
                    <a:pt x="659" y="459"/>
                  </a:lnTo>
                  <a:lnTo>
                    <a:pt x="664" y="462"/>
                  </a:lnTo>
                  <a:lnTo>
                    <a:pt x="667" y="467"/>
                  </a:lnTo>
                  <a:lnTo>
                    <a:pt x="673" y="481"/>
                  </a:lnTo>
                  <a:lnTo>
                    <a:pt x="673" y="496"/>
                  </a:lnTo>
                  <a:lnTo>
                    <a:pt x="668" y="509"/>
                  </a:lnTo>
                  <a:lnTo>
                    <a:pt x="657" y="521"/>
                  </a:lnTo>
                  <a:lnTo>
                    <a:pt x="650" y="524"/>
                  </a:lnTo>
                  <a:lnTo>
                    <a:pt x="643" y="527"/>
                  </a:lnTo>
                  <a:lnTo>
                    <a:pt x="635" y="528"/>
                  </a:lnTo>
                  <a:lnTo>
                    <a:pt x="628" y="527"/>
                  </a:lnTo>
                  <a:lnTo>
                    <a:pt x="620" y="526"/>
                  </a:lnTo>
                  <a:lnTo>
                    <a:pt x="613" y="522"/>
                  </a:lnTo>
                  <a:lnTo>
                    <a:pt x="607" y="518"/>
                  </a:lnTo>
                  <a:lnTo>
                    <a:pt x="602" y="512"/>
                  </a:lnTo>
                  <a:lnTo>
                    <a:pt x="599" y="506"/>
                  </a:lnTo>
                  <a:lnTo>
                    <a:pt x="597" y="501"/>
                  </a:lnTo>
                  <a:lnTo>
                    <a:pt x="596" y="496"/>
                  </a:lnTo>
                  <a:lnTo>
                    <a:pt x="595" y="491"/>
                  </a:lnTo>
                  <a:lnTo>
                    <a:pt x="565" y="497"/>
                  </a:lnTo>
                  <a:lnTo>
                    <a:pt x="624" y="579"/>
                  </a:lnTo>
                  <a:lnTo>
                    <a:pt x="697" y="573"/>
                  </a:lnTo>
                  <a:lnTo>
                    <a:pt x="732" y="621"/>
                  </a:lnTo>
                  <a:lnTo>
                    <a:pt x="658" y="625"/>
                  </a:lnTo>
                  <a:lnTo>
                    <a:pt x="683" y="660"/>
                  </a:lnTo>
                  <a:lnTo>
                    <a:pt x="757" y="656"/>
                  </a:lnTo>
                  <a:lnTo>
                    <a:pt x="792" y="703"/>
                  </a:lnTo>
                  <a:lnTo>
                    <a:pt x="718" y="708"/>
                  </a:lnTo>
                  <a:lnTo>
                    <a:pt x="746" y="747"/>
                  </a:lnTo>
                  <a:lnTo>
                    <a:pt x="731" y="787"/>
                  </a:lnTo>
                  <a:lnTo>
                    <a:pt x="689" y="786"/>
                  </a:lnTo>
                  <a:lnTo>
                    <a:pt x="658" y="743"/>
                  </a:lnTo>
                  <a:lnTo>
                    <a:pt x="624" y="808"/>
                  </a:lnTo>
                  <a:lnTo>
                    <a:pt x="592" y="765"/>
                  </a:lnTo>
                  <a:lnTo>
                    <a:pt x="626" y="698"/>
                  </a:lnTo>
                  <a:lnTo>
                    <a:pt x="598" y="660"/>
                  </a:lnTo>
                  <a:lnTo>
                    <a:pt x="564" y="725"/>
                  </a:lnTo>
                  <a:lnTo>
                    <a:pt x="532" y="682"/>
                  </a:lnTo>
                  <a:lnTo>
                    <a:pt x="565" y="615"/>
                  </a:lnTo>
                  <a:lnTo>
                    <a:pt x="514" y="544"/>
                  </a:lnTo>
                  <a:lnTo>
                    <a:pt x="506" y="562"/>
                  </a:lnTo>
                  <a:lnTo>
                    <a:pt x="509" y="565"/>
                  </a:lnTo>
                  <a:lnTo>
                    <a:pt x="512" y="567"/>
                  </a:lnTo>
                  <a:lnTo>
                    <a:pt x="515" y="569"/>
                  </a:lnTo>
                  <a:lnTo>
                    <a:pt x="518" y="573"/>
                  </a:lnTo>
                  <a:lnTo>
                    <a:pt x="523" y="587"/>
                  </a:lnTo>
                  <a:lnTo>
                    <a:pt x="524" y="601"/>
                  </a:lnTo>
                  <a:lnTo>
                    <a:pt x="519" y="614"/>
                  </a:lnTo>
                  <a:lnTo>
                    <a:pt x="507" y="626"/>
                  </a:lnTo>
                  <a:lnTo>
                    <a:pt x="500" y="629"/>
                  </a:lnTo>
                  <a:lnTo>
                    <a:pt x="493" y="632"/>
                  </a:lnTo>
                  <a:lnTo>
                    <a:pt x="485" y="633"/>
                  </a:lnTo>
                  <a:lnTo>
                    <a:pt x="478" y="632"/>
                  </a:lnTo>
                  <a:lnTo>
                    <a:pt x="470" y="630"/>
                  </a:lnTo>
                  <a:lnTo>
                    <a:pt x="463" y="627"/>
                  </a:lnTo>
                  <a:lnTo>
                    <a:pt x="458" y="622"/>
                  </a:lnTo>
                  <a:lnTo>
                    <a:pt x="452" y="617"/>
                  </a:lnTo>
                  <a:lnTo>
                    <a:pt x="446" y="604"/>
                  </a:lnTo>
                  <a:lnTo>
                    <a:pt x="446" y="590"/>
                  </a:lnTo>
                  <a:lnTo>
                    <a:pt x="450" y="577"/>
                  </a:lnTo>
                  <a:lnTo>
                    <a:pt x="458" y="567"/>
                  </a:lnTo>
                  <a:lnTo>
                    <a:pt x="441" y="545"/>
                  </a:lnTo>
                  <a:lnTo>
                    <a:pt x="399" y="632"/>
                  </a:lnTo>
                  <a:lnTo>
                    <a:pt x="443" y="692"/>
                  </a:lnTo>
                  <a:lnTo>
                    <a:pt x="420" y="739"/>
                  </a:lnTo>
                  <a:lnTo>
                    <a:pt x="375" y="682"/>
                  </a:lnTo>
                  <a:lnTo>
                    <a:pt x="355" y="724"/>
                  </a:lnTo>
                  <a:lnTo>
                    <a:pt x="399" y="784"/>
                  </a:lnTo>
                  <a:lnTo>
                    <a:pt x="375" y="831"/>
                  </a:lnTo>
                  <a:lnTo>
                    <a:pt x="332" y="773"/>
                  </a:lnTo>
                  <a:lnTo>
                    <a:pt x="309" y="821"/>
                  </a:lnTo>
                  <a:lnTo>
                    <a:pt x="269" y="829"/>
                  </a:lnTo>
                  <a:lnTo>
                    <a:pt x="246" y="793"/>
                  </a:lnTo>
                  <a:lnTo>
                    <a:pt x="266" y="749"/>
                  </a:lnTo>
                  <a:lnTo>
                    <a:pt x="193" y="758"/>
                  </a:lnTo>
                  <a:lnTo>
                    <a:pt x="219" y="705"/>
                  </a:lnTo>
                  <a:lnTo>
                    <a:pt x="292" y="697"/>
                  </a:lnTo>
                  <a:lnTo>
                    <a:pt x="311" y="658"/>
                  </a:lnTo>
                  <a:lnTo>
                    <a:pt x="238" y="666"/>
                  </a:lnTo>
                  <a:lnTo>
                    <a:pt x="263" y="613"/>
                  </a:lnTo>
                  <a:lnTo>
                    <a:pt x="337" y="605"/>
                  </a:lnTo>
                  <a:lnTo>
                    <a:pt x="373" y="527"/>
                  </a:lnTo>
                  <a:lnTo>
                    <a:pt x="362" y="528"/>
                  </a:lnTo>
                  <a:lnTo>
                    <a:pt x="360" y="534"/>
                  </a:lnTo>
                  <a:lnTo>
                    <a:pt x="357" y="538"/>
                  </a:lnTo>
                  <a:lnTo>
                    <a:pt x="353" y="543"/>
                  </a:lnTo>
                  <a:lnTo>
                    <a:pt x="348" y="546"/>
                  </a:lnTo>
                  <a:lnTo>
                    <a:pt x="341" y="550"/>
                  </a:lnTo>
                  <a:lnTo>
                    <a:pt x="334" y="553"/>
                  </a:lnTo>
                  <a:lnTo>
                    <a:pt x="326" y="554"/>
                  </a:lnTo>
                  <a:lnTo>
                    <a:pt x="319" y="553"/>
                  </a:lnTo>
                  <a:lnTo>
                    <a:pt x="312" y="552"/>
                  </a:lnTo>
                  <a:lnTo>
                    <a:pt x="306" y="549"/>
                  </a:lnTo>
                  <a:lnTo>
                    <a:pt x="300" y="544"/>
                  </a:lnTo>
                  <a:lnTo>
                    <a:pt x="294" y="538"/>
                  </a:lnTo>
                  <a:lnTo>
                    <a:pt x="288" y="524"/>
                  </a:lnTo>
                  <a:lnTo>
                    <a:pt x="287" y="509"/>
                  </a:lnTo>
                  <a:lnTo>
                    <a:pt x="293" y="496"/>
                  </a:lnTo>
                  <a:lnTo>
                    <a:pt x="303" y="484"/>
                  </a:lnTo>
                  <a:lnTo>
                    <a:pt x="311" y="480"/>
                  </a:lnTo>
                  <a:lnTo>
                    <a:pt x="320" y="478"/>
                  </a:lnTo>
                  <a:lnTo>
                    <a:pt x="329" y="478"/>
                  </a:lnTo>
                  <a:lnTo>
                    <a:pt x="337" y="480"/>
                  </a:lnTo>
                  <a:lnTo>
                    <a:pt x="345" y="462"/>
                  </a:lnTo>
                  <a:lnTo>
                    <a:pt x="242" y="471"/>
                  </a:lnTo>
                  <a:lnTo>
                    <a:pt x="211" y="538"/>
                  </a:lnTo>
                  <a:lnTo>
                    <a:pt x="157" y="543"/>
                  </a:lnTo>
                  <a:lnTo>
                    <a:pt x="186" y="476"/>
                  </a:lnTo>
                  <a:lnTo>
                    <a:pt x="138" y="481"/>
                  </a:lnTo>
                  <a:lnTo>
                    <a:pt x="106" y="548"/>
                  </a:lnTo>
                  <a:lnTo>
                    <a:pt x="70" y="551"/>
                  </a:lnTo>
                  <a:lnTo>
                    <a:pt x="52" y="552"/>
                  </a:lnTo>
                  <a:lnTo>
                    <a:pt x="82" y="485"/>
                  </a:lnTo>
                  <a:lnTo>
                    <a:pt x="29" y="491"/>
                  </a:lnTo>
                  <a:lnTo>
                    <a:pt x="0" y="461"/>
                  </a:lnTo>
                  <a:lnTo>
                    <a:pt x="22" y="423"/>
                  </a:lnTo>
                  <a:lnTo>
                    <a:pt x="70" y="418"/>
                  </a:lnTo>
                  <a:lnTo>
                    <a:pt x="27" y="362"/>
                  </a:lnTo>
                  <a:lnTo>
                    <a:pt x="87" y="356"/>
                  </a:lnTo>
                  <a:lnTo>
                    <a:pt x="130" y="414"/>
                  </a:lnTo>
                  <a:lnTo>
                    <a:pt x="175" y="409"/>
                  </a:lnTo>
                  <a:lnTo>
                    <a:pt x="132" y="353"/>
                  </a:lnTo>
                  <a:lnTo>
                    <a:pt x="191" y="347"/>
                  </a:lnTo>
                  <a:lnTo>
                    <a:pt x="235" y="405"/>
                  </a:lnTo>
                  <a:lnTo>
                    <a:pt x="325" y="397"/>
                  </a:lnTo>
                  <a:lnTo>
                    <a:pt x="316" y="384"/>
                  </a:lnTo>
                  <a:lnTo>
                    <a:pt x="310" y="384"/>
                  </a:lnTo>
                  <a:lnTo>
                    <a:pt x="306" y="384"/>
                  </a:lnTo>
                  <a:lnTo>
                    <a:pt x="300" y="383"/>
                  </a:lnTo>
                  <a:lnTo>
                    <a:pt x="295" y="382"/>
                  </a:lnTo>
                  <a:lnTo>
                    <a:pt x="289" y="379"/>
                  </a:lnTo>
                  <a:lnTo>
                    <a:pt x="285" y="376"/>
                  </a:lnTo>
                  <a:lnTo>
                    <a:pt x="280" y="372"/>
                  </a:lnTo>
                  <a:lnTo>
                    <a:pt x="277" y="368"/>
                  </a:lnTo>
                  <a:lnTo>
                    <a:pt x="271" y="354"/>
                  </a:lnTo>
                  <a:lnTo>
                    <a:pt x="270" y="339"/>
                  </a:lnTo>
                  <a:lnTo>
                    <a:pt x="276" y="326"/>
                  </a:lnTo>
                  <a:lnTo>
                    <a:pt x="286" y="315"/>
                  </a:lnTo>
                  <a:lnTo>
                    <a:pt x="293" y="311"/>
                  </a:lnTo>
                  <a:lnTo>
                    <a:pt x="301" y="309"/>
                  </a:lnTo>
                  <a:lnTo>
                    <a:pt x="308" y="308"/>
                  </a:lnTo>
                  <a:lnTo>
                    <a:pt x="316" y="309"/>
                  </a:lnTo>
                  <a:lnTo>
                    <a:pt x="323" y="310"/>
                  </a:lnTo>
                  <a:lnTo>
                    <a:pt x="330" y="314"/>
                  </a:lnTo>
                  <a:lnTo>
                    <a:pt x="335" y="318"/>
                  </a:lnTo>
                  <a:lnTo>
                    <a:pt x="341" y="324"/>
                  </a:lnTo>
                  <a:lnTo>
                    <a:pt x="344" y="327"/>
                  </a:lnTo>
                  <a:lnTo>
                    <a:pt x="346" y="331"/>
                  </a:lnTo>
                  <a:lnTo>
                    <a:pt x="347" y="334"/>
                  </a:lnTo>
                  <a:lnTo>
                    <a:pt x="348" y="338"/>
                  </a:lnTo>
                  <a:lnTo>
                    <a:pt x="362" y="335"/>
                  </a:lnTo>
                  <a:lnTo>
                    <a:pt x="307" y="258"/>
                  </a:lnTo>
                  <a:lnTo>
                    <a:pt x="232" y="265"/>
                  </a:lnTo>
                  <a:lnTo>
                    <a:pt x="201" y="223"/>
                  </a:lnTo>
                  <a:lnTo>
                    <a:pt x="274" y="213"/>
                  </a:lnTo>
                  <a:lnTo>
                    <a:pt x="247" y="175"/>
                  </a:lnTo>
                  <a:lnTo>
                    <a:pt x="172" y="182"/>
                  </a:lnTo>
                  <a:lnTo>
                    <a:pt x="141" y="140"/>
                  </a:lnTo>
                  <a:lnTo>
                    <a:pt x="214" y="130"/>
                  </a:lnTo>
                  <a:lnTo>
                    <a:pt x="185" y="89"/>
                  </a:lnTo>
                  <a:lnTo>
                    <a:pt x="197" y="50"/>
                  </a:lnTo>
                  <a:lnTo>
                    <a:pt x="241" y="50"/>
                  </a:lnTo>
                  <a:lnTo>
                    <a:pt x="270" y="88"/>
                  </a:lnTo>
                  <a:lnTo>
                    <a:pt x="299" y="22"/>
                  </a:lnTo>
                  <a:lnTo>
                    <a:pt x="333" y="69"/>
                  </a:lnTo>
                  <a:lnTo>
                    <a:pt x="303" y="135"/>
                  </a:lnTo>
                  <a:lnTo>
                    <a:pt x="330" y="171"/>
                  </a:lnTo>
                  <a:lnTo>
                    <a:pt x="357" y="105"/>
                  </a:lnTo>
                  <a:lnTo>
                    <a:pt x="392" y="152"/>
                  </a:lnTo>
                  <a:lnTo>
                    <a:pt x="362" y="218"/>
                  </a:lnTo>
                  <a:lnTo>
                    <a:pt x="421" y="297"/>
                  </a:lnTo>
                  <a:lnTo>
                    <a:pt x="431" y="274"/>
                  </a:lnTo>
                  <a:lnTo>
                    <a:pt x="428" y="272"/>
                  </a:lnTo>
                  <a:lnTo>
                    <a:pt x="424" y="270"/>
                  </a:lnTo>
                  <a:lnTo>
                    <a:pt x="422" y="267"/>
                  </a:lnTo>
                  <a:lnTo>
                    <a:pt x="420" y="264"/>
                  </a:lnTo>
                  <a:lnTo>
                    <a:pt x="414" y="250"/>
                  </a:lnTo>
                  <a:lnTo>
                    <a:pt x="413" y="235"/>
                  </a:lnTo>
                  <a:lnTo>
                    <a:pt x="418" y="221"/>
                  </a:lnTo>
                  <a:lnTo>
                    <a:pt x="429" y="211"/>
                  </a:lnTo>
                  <a:lnTo>
                    <a:pt x="436" y="208"/>
                  </a:lnTo>
                  <a:lnTo>
                    <a:pt x="444" y="204"/>
                  </a:lnTo>
                  <a:lnTo>
                    <a:pt x="451" y="204"/>
                  </a:lnTo>
                  <a:lnTo>
                    <a:pt x="459" y="204"/>
                  </a:lnTo>
                  <a:lnTo>
                    <a:pt x="466" y="206"/>
                  </a:lnTo>
                  <a:lnTo>
                    <a:pt x="473" y="209"/>
                  </a:lnTo>
                  <a:lnTo>
                    <a:pt x="478" y="213"/>
                  </a:lnTo>
                  <a:lnTo>
                    <a:pt x="484" y="219"/>
                  </a:lnTo>
                  <a:lnTo>
                    <a:pt x="489" y="227"/>
                  </a:lnTo>
                  <a:lnTo>
                    <a:pt x="490" y="236"/>
                  </a:lnTo>
                  <a:lnTo>
                    <a:pt x="490" y="244"/>
                  </a:lnTo>
                  <a:lnTo>
                    <a:pt x="489" y="254"/>
                  </a:lnTo>
                  <a:lnTo>
                    <a:pt x="499" y="266"/>
                  </a:lnTo>
                  <a:lnTo>
                    <a:pt x="529" y="204"/>
                  </a:lnTo>
                  <a:lnTo>
                    <a:pt x="489" y="144"/>
                  </a:lnTo>
                  <a:lnTo>
                    <a:pt x="514" y="92"/>
                  </a:lnTo>
                  <a:lnTo>
                    <a:pt x="554" y="151"/>
                  </a:lnTo>
                  <a:lnTo>
                    <a:pt x="573" y="112"/>
                  </a:lnTo>
                  <a:lnTo>
                    <a:pt x="532" y="53"/>
                  </a:lnTo>
                  <a:lnTo>
                    <a:pt x="558" y="0"/>
                  </a:lnTo>
                  <a:lnTo>
                    <a:pt x="598" y="60"/>
                  </a:lnTo>
                  <a:lnTo>
                    <a:pt x="620" y="16"/>
                  </a:lnTo>
                  <a:lnTo>
                    <a:pt x="664" y="8"/>
                  </a:lnTo>
                  <a:lnTo>
                    <a:pt x="683" y="44"/>
                  </a:lnTo>
                  <a:lnTo>
                    <a:pt x="660" y="91"/>
                  </a:lnTo>
                  <a:lnTo>
                    <a:pt x="734" y="8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198" name="Равнобедренный треугольник 21"/>
            <p:cNvSpPr/>
            <p:nvPr/>
          </p:nvSpPr>
          <p:spPr>
            <a:xfrm>
              <a:off x="4340541" y="9034881"/>
              <a:ext cx="846334" cy="1276592"/>
            </a:xfrm>
            <a:custGeom>
              <a:avLst/>
              <a:gdLst/>
              <a:ahLst/>
              <a:cxnLst/>
              <a:rect l="l" t="t" r="r" b="b"/>
              <a:pathLst>
                <a:path w="3379634" h="4132194">
                  <a:moveTo>
                    <a:pt x="1652243" y="0"/>
                  </a:moveTo>
                  <a:lnTo>
                    <a:pt x="2588347" y="1251874"/>
                  </a:lnTo>
                  <a:cubicBezTo>
                    <a:pt x="2333418" y="1188038"/>
                    <a:pt x="2125907" y="1158071"/>
                    <a:pt x="1946914" y="1149071"/>
                  </a:cubicBezTo>
                  <a:lnTo>
                    <a:pt x="3099621" y="2690614"/>
                  </a:lnTo>
                  <a:cubicBezTo>
                    <a:pt x="2736451" y="2699172"/>
                    <a:pt x="2466920" y="2668152"/>
                    <a:pt x="2250145" y="2621702"/>
                  </a:cubicBezTo>
                  <a:lnTo>
                    <a:pt x="3379634" y="4132194"/>
                  </a:lnTo>
                  <a:cubicBezTo>
                    <a:pt x="1699443" y="3667133"/>
                    <a:pt x="1768775" y="3312798"/>
                    <a:pt x="0" y="4132194"/>
                  </a:cubicBezTo>
                  <a:lnTo>
                    <a:pt x="1253709" y="2388340"/>
                  </a:lnTo>
                  <a:cubicBezTo>
                    <a:pt x="1006647" y="2386357"/>
                    <a:pt x="698325" y="2462015"/>
                    <a:pt x="204865" y="2690614"/>
                  </a:cubicBezTo>
                  <a:lnTo>
                    <a:pt x="1279294" y="1196129"/>
                  </a:lnTo>
                  <a:cubicBezTo>
                    <a:pt x="1104034" y="1223659"/>
                    <a:pt x="929837" y="1251874"/>
                    <a:pt x="716139" y="12518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0" name="Овал 14"/>
            <p:cNvSpPr/>
            <p:nvPr/>
          </p:nvSpPr>
          <p:spPr>
            <a:xfrm rot="20163581" flipH="1">
              <a:off x="5134031" y="9102267"/>
              <a:ext cx="355790" cy="570910"/>
            </a:xfrm>
            <a:custGeom>
              <a:avLst/>
              <a:gdLst/>
              <a:ahLst/>
              <a:cxnLst/>
              <a:rect l="l" t="t" r="r" b="b"/>
              <a:pathLst>
                <a:path w="1421958" h="2281709">
                  <a:moveTo>
                    <a:pt x="212750" y="0"/>
                  </a:moveTo>
                  <a:lnTo>
                    <a:pt x="85545" y="212277"/>
                  </a:lnTo>
                  <a:cubicBezTo>
                    <a:pt x="68058" y="334728"/>
                    <a:pt x="122760" y="493275"/>
                    <a:pt x="105273" y="615727"/>
                  </a:cubicBezTo>
                  <a:lnTo>
                    <a:pt x="101064" y="739334"/>
                  </a:lnTo>
                  <a:cubicBezTo>
                    <a:pt x="127290" y="757198"/>
                    <a:pt x="154887" y="772973"/>
                    <a:pt x="181798" y="789793"/>
                  </a:cubicBezTo>
                  <a:lnTo>
                    <a:pt x="438125" y="837854"/>
                  </a:lnTo>
                  <a:cubicBezTo>
                    <a:pt x="460580" y="711615"/>
                    <a:pt x="540931" y="605683"/>
                    <a:pt x="651211" y="548577"/>
                  </a:cubicBezTo>
                  <a:cubicBezTo>
                    <a:pt x="607769" y="509391"/>
                    <a:pt x="576776" y="456910"/>
                    <a:pt x="564246" y="397561"/>
                  </a:cubicBezTo>
                  <a:lnTo>
                    <a:pt x="557136" y="397469"/>
                  </a:lnTo>
                  <a:cubicBezTo>
                    <a:pt x="520819" y="397469"/>
                    <a:pt x="484947" y="405490"/>
                    <a:pt x="448852" y="409501"/>
                  </a:cubicBezTo>
                  <a:lnTo>
                    <a:pt x="220252" y="349343"/>
                  </a:lnTo>
                  <a:lnTo>
                    <a:pt x="212199" y="344615"/>
                  </a:lnTo>
                  <a:cubicBezTo>
                    <a:pt x="211892" y="336349"/>
                    <a:pt x="331693" y="345743"/>
                    <a:pt x="376663" y="337311"/>
                  </a:cubicBezTo>
                  <a:cubicBezTo>
                    <a:pt x="390875" y="334646"/>
                    <a:pt x="398386" y="314845"/>
                    <a:pt x="412757" y="313248"/>
                  </a:cubicBezTo>
                  <a:cubicBezTo>
                    <a:pt x="473353" y="306515"/>
                    <a:pt x="522347" y="301478"/>
                    <a:pt x="561854" y="297897"/>
                  </a:cubicBezTo>
                  <a:cubicBezTo>
                    <a:pt x="579957" y="157467"/>
                    <a:pt x="700312" y="49461"/>
                    <a:pt x="845894" y="49461"/>
                  </a:cubicBezTo>
                  <a:cubicBezTo>
                    <a:pt x="1004970" y="49461"/>
                    <a:pt x="1133926" y="178417"/>
                    <a:pt x="1133926" y="337493"/>
                  </a:cubicBezTo>
                  <a:cubicBezTo>
                    <a:pt x="1133926" y="421216"/>
                    <a:pt x="1098206" y="496595"/>
                    <a:pt x="1040578" y="548577"/>
                  </a:cubicBezTo>
                  <a:cubicBezTo>
                    <a:pt x="1172365" y="616821"/>
                    <a:pt x="1261410" y="754790"/>
                    <a:pt x="1261410" y="913557"/>
                  </a:cubicBezTo>
                  <a:cubicBezTo>
                    <a:pt x="1261410" y="1030081"/>
                    <a:pt x="1213445" y="1135404"/>
                    <a:pt x="1135871" y="1210537"/>
                  </a:cubicBezTo>
                  <a:cubicBezTo>
                    <a:pt x="1307523" y="1308529"/>
                    <a:pt x="1421958" y="1493723"/>
                    <a:pt x="1421958" y="1705645"/>
                  </a:cubicBezTo>
                  <a:cubicBezTo>
                    <a:pt x="1421958" y="2023796"/>
                    <a:pt x="1164045" y="2281709"/>
                    <a:pt x="845894" y="2281709"/>
                  </a:cubicBezTo>
                  <a:cubicBezTo>
                    <a:pt x="527743" y="2281709"/>
                    <a:pt x="269830" y="2023796"/>
                    <a:pt x="269830" y="1705645"/>
                  </a:cubicBezTo>
                  <a:cubicBezTo>
                    <a:pt x="269830" y="1493723"/>
                    <a:pt x="384265" y="1308529"/>
                    <a:pt x="555917" y="1210537"/>
                  </a:cubicBezTo>
                  <a:cubicBezTo>
                    <a:pt x="478343" y="1135404"/>
                    <a:pt x="430378" y="1030081"/>
                    <a:pt x="430378" y="913557"/>
                  </a:cubicBezTo>
                  <a:cubicBezTo>
                    <a:pt x="430378" y="890040"/>
                    <a:pt x="432332" y="866979"/>
                    <a:pt x="436684" y="844633"/>
                  </a:cubicBezTo>
                  <a:lnTo>
                    <a:pt x="386335" y="837920"/>
                  </a:lnTo>
                  <a:cubicBezTo>
                    <a:pt x="232947" y="837920"/>
                    <a:pt x="304927" y="847647"/>
                    <a:pt x="169766" y="813856"/>
                  </a:cubicBezTo>
                  <a:lnTo>
                    <a:pt x="133672" y="825888"/>
                  </a:lnTo>
                  <a:cubicBezTo>
                    <a:pt x="121493" y="829947"/>
                    <a:pt x="109615" y="836708"/>
                    <a:pt x="97567" y="842037"/>
                  </a:cubicBezTo>
                  <a:lnTo>
                    <a:pt x="92435" y="992764"/>
                  </a:lnTo>
                  <a:lnTo>
                    <a:pt x="105273" y="1702999"/>
                  </a:lnTo>
                  <a:lnTo>
                    <a:pt x="125814" y="2281709"/>
                  </a:lnTo>
                  <a:lnTo>
                    <a:pt x="23109" y="2255404"/>
                  </a:lnTo>
                  <a:lnTo>
                    <a:pt x="20541" y="1900287"/>
                  </a:lnTo>
                  <a:lnTo>
                    <a:pt x="0" y="1154979"/>
                  </a:lnTo>
                  <a:lnTo>
                    <a:pt x="29088" y="829041"/>
                  </a:lnTo>
                  <a:cubicBezTo>
                    <a:pt x="24101" y="823502"/>
                    <a:pt x="18968" y="818065"/>
                    <a:pt x="13356" y="813856"/>
                  </a:cubicBezTo>
                  <a:lnTo>
                    <a:pt x="30833" y="809487"/>
                  </a:lnTo>
                  <a:lnTo>
                    <a:pt x="37936" y="729893"/>
                  </a:lnTo>
                  <a:cubicBezTo>
                    <a:pt x="37643" y="729910"/>
                    <a:pt x="37530" y="729774"/>
                    <a:pt x="37419" y="729635"/>
                  </a:cubicBezTo>
                  <a:cubicBezTo>
                    <a:pt x="27089" y="716723"/>
                    <a:pt x="8851" y="681509"/>
                    <a:pt x="25387" y="681509"/>
                  </a:cubicBezTo>
                  <a:lnTo>
                    <a:pt x="40671" y="686346"/>
                  </a:lnTo>
                  <a:lnTo>
                    <a:pt x="12838" y="1247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1" name="Полилиния 200"/>
            <p:cNvSpPr/>
            <p:nvPr/>
          </p:nvSpPr>
          <p:spPr>
            <a:xfrm>
              <a:off x="2592553" y="8220349"/>
              <a:ext cx="708106" cy="942422"/>
            </a:xfrm>
            <a:custGeom>
              <a:avLst/>
              <a:gdLst/>
              <a:ahLst/>
              <a:cxnLst/>
              <a:rect l="l" t="t" r="r" b="b"/>
              <a:pathLst>
                <a:path w="1872209" h="2491739">
                  <a:moveTo>
                    <a:pt x="1872209" y="1004078"/>
                  </a:moveTo>
                  <a:lnTo>
                    <a:pt x="1872209" y="2062571"/>
                  </a:lnTo>
                  <a:lnTo>
                    <a:pt x="1068600" y="2464375"/>
                  </a:lnTo>
                  <a:lnTo>
                    <a:pt x="1068600" y="1468042"/>
                  </a:lnTo>
                  <a:close/>
                  <a:moveTo>
                    <a:pt x="0" y="941429"/>
                  </a:moveTo>
                  <a:lnTo>
                    <a:pt x="858336" y="1436990"/>
                  </a:lnTo>
                  <a:lnTo>
                    <a:pt x="858336" y="2491739"/>
                  </a:lnTo>
                  <a:lnTo>
                    <a:pt x="0" y="2062571"/>
                  </a:lnTo>
                  <a:close/>
                  <a:moveTo>
                    <a:pt x="927892" y="747115"/>
                  </a:moveTo>
                  <a:cubicBezTo>
                    <a:pt x="949878" y="750497"/>
                    <a:pt x="971228" y="752763"/>
                    <a:pt x="991604" y="753978"/>
                  </a:cubicBezTo>
                  <a:lnTo>
                    <a:pt x="989763" y="757871"/>
                  </a:lnTo>
                  <a:cubicBezTo>
                    <a:pt x="982716" y="757774"/>
                    <a:pt x="975788" y="757869"/>
                    <a:pt x="968990" y="757989"/>
                  </a:cubicBezTo>
                  <a:lnTo>
                    <a:pt x="960762" y="758286"/>
                  </a:lnTo>
                  <a:cubicBezTo>
                    <a:pt x="950945" y="756734"/>
                    <a:pt x="939766" y="752819"/>
                    <a:pt x="927892" y="747115"/>
                  </a:cubicBezTo>
                  <a:close/>
                  <a:moveTo>
                    <a:pt x="286496" y="683666"/>
                  </a:moveTo>
                  <a:lnTo>
                    <a:pt x="288011" y="685800"/>
                  </a:lnTo>
                  <a:cubicBezTo>
                    <a:pt x="401448" y="810613"/>
                    <a:pt x="733879" y="763179"/>
                    <a:pt x="960762" y="758286"/>
                  </a:cubicBezTo>
                  <a:cubicBezTo>
                    <a:pt x="973855" y="762143"/>
                    <a:pt x="984219" y="762177"/>
                    <a:pt x="989763" y="757871"/>
                  </a:cubicBezTo>
                  <a:lnTo>
                    <a:pt x="1048806" y="757536"/>
                  </a:lnTo>
                  <a:cubicBezTo>
                    <a:pt x="1051254" y="757881"/>
                    <a:pt x="1053685" y="757941"/>
                    <a:pt x="1056092" y="757989"/>
                  </a:cubicBezTo>
                  <a:lnTo>
                    <a:pt x="1066081" y="757481"/>
                  </a:lnTo>
                  <a:cubicBezTo>
                    <a:pt x="1259795" y="757841"/>
                    <a:pt x="1502429" y="761418"/>
                    <a:pt x="1610004" y="695812"/>
                  </a:cubicBezTo>
                  <a:lnTo>
                    <a:pt x="1749476" y="765548"/>
                  </a:lnTo>
                  <a:lnTo>
                    <a:pt x="980141" y="1209724"/>
                  </a:lnTo>
                  <a:lnTo>
                    <a:pt x="169930" y="741949"/>
                  </a:lnTo>
                  <a:close/>
                  <a:moveTo>
                    <a:pt x="647344" y="503242"/>
                  </a:moveTo>
                  <a:cubicBezTo>
                    <a:pt x="725692" y="586573"/>
                    <a:pt x="801161" y="667901"/>
                    <a:pt x="842296" y="697831"/>
                  </a:cubicBezTo>
                  <a:cubicBezTo>
                    <a:pt x="870658" y="718468"/>
                    <a:pt x="901318" y="736166"/>
                    <a:pt x="927892" y="747115"/>
                  </a:cubicBezTo>
                  <a:cubicBezTo>
                    <a:pt x="753729" y="725864"/>
                    <a:pt x="535286" y="672559"/>
                    <a:pt x="421535" y="616146"/>
                  </a:cubicBezTo>
                  <a:close/>
                  <a:moveTo>
                    <a:pt x="936105" y="358862"/>
                  </a:moveTo>
                  <a:lnTo>
                    <a:pt x="1138434" y="460027"/>
                  </a:lnTo>
                  <a:cubicBezTo>
                    <a:pt x="1060923" y="582433"/>
                    <a:pt x="1001733" y="688077"/>
                    <a:pt x="1000663" y="697831"/>
                  </a:cubicBezTo>
                  <a:cubicBezTo>
                    <a:pt x="999388" y="709455"/>
                    <a:pt x="1082188" y="599415"/>
                    <a:pt x="1179069" y="480344"/>
                  </a:cubicBezTo>
                  <a:lnTo>
                    <a:pt x="1525988" y="653804"/>
                  </a:lnTo>
                  <a:cubicBezTo>
                    <a:pt x="1429005" y="720796"/>
                    <a:pt x="1231796" y="759802"/>
                    <a:pt x="1066081" y="757481"/>
                  </a:cubicBezTo>
                  <a:cubicBezTo>
                    <a:pt x="1060277" y="757472"/>
                    <a:pt x="1054517" y="757464"/>
                    <a:pt x="1048806" y="757536"/>
                  </a:cubicBezTo>
                  <a:lnTo>
                    <a:pt x="991604" y="753978"/>
                  </a:lnTo>
                  <a:cubicBezTo>
                    <a:pt x="999538" y="745311"/>
                    <a:pt x="991531" y="723608"/>
                    <a:pt x="961071" y="685800"/>
                  </a:cubicBezTo>
                  <a:cubicBezTo>
                    <a:pt x="928888" y="645852"/>
                    <a:pt x="851708" y="552440"/>
                    <a:pt x="759520" y="447154"/>
                  </a:cubicBezTo>
                  <a:close/>
                  <a:moveTo>
                    <a:pt x="1467846" y="60158"/>
                  </a:moveTo>
                  <a:cubicBezTo>
                    <a:pt x="1576063" y="54142"/>
                    <a:pt x="1733110" y="545432"/>
                    <a:pt x="1649968" y="661737"/>
                  </a:cubicBezTo>
                  <a:lnTo>
                    <a:pt x="1610004" y="695812"/>
                  </a:lnTo>
                  <a:lnTo>
                    <a:pt x="1525988" y="653804"/>
                  </a:lnTo>
                  <a:cubicBezTo>
                    <a:pt x="1545278" y="641927"/>
                    <a:pt x="1560333" y="628221"/>
                    <a:pt x="1570785" y="613610"/>
                  </a:cubicBezTo>
                  <a:cubicBezTo>
                    <a:pt x="1636771" y="521368"/>
                    <a:pt x="1548349" y="184484"/>
                    <a:pt x="1452009" y="204537"/>
                  </a:cubicBezTo>
                  <a:cubicBezTo>
                    <a:pt x="1402208" y="214903"/>
                    <a:pt x="1282582" y="352798"/>
                    <a:pt x="1179069" y="480344"/>
                  </a:cubicBezTo>
                  <a:lnTo>
                    <a:pt x="1138434" y="460027"/>
                  </a:lnTo>
                  <a:cubicBezTo>
                    <a:pt x="1251420" y="280021"/>
                    <a:pt x="1403497" y="63736"/>
                    <a:pt x="1467846" y="60158"/>
                  </a:cubicBezTo>
                  <a:close/>
                  <a:moveTo>
                    <a:pt x="280093" y="0"/>
                  </a:moveTo>
                  <a:cubicBezTo>
                    <a:pt x="353739" y="0"/>
                    <a:pt x="583816" y="245467"/>
                    <a:pt x="759520" y="447154"/>
                  </a:cubicBezTo>
                  <a:lnTo>
                    <a:pt x="647344" y="503242"/>
                  </a:lnTo>
                  <a:cubicBezTo>
                    <a:pt x="547288" y="396690"/>
                    <a:pt x="442550" y="286851"/>
                    <a:pt x="398868" y="276726"/>
                  </a:cubicBezTo>
                  <a:cubicBezTo>
                    <a:pt x="321005" y="258679"/>
                    <a:pt x="265576" y="509337"/>
                    <a:pt x="375113" y="589547"/>
                  </a:cubicBezTo>
                  <a:lnTo>
                    <a:pt x="421535" y="616146"/>
                  </a:lnTo>
                  <a:lnTo>
                    <a:pt x="286496" y="683666"/>
                  </a:lnTo>
                  <a:cubicBezTo>
                    <a:pt x="173144" y="553834"/>
                    <a:pt x="168482" y="0"/>
                    <a:pt x="28009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2" name="Freeform 15"/>
            <p:cNvSpPr>
              <a:spLocks/>
            </p:cNvSpPr>
            <p:nvPr/>
          </p:nvSpPr>
          <p:spPr bwMode="auto">
            <a:xfrm rot="21264199">
              <a:off x="3369833" y="7791044"/>
              <a:ext cx="342952" cy="985241"/>
            </a:xfrm>
            <a:custGeom>
              <a:avLst/>
              <a:gdLst>
                <a:gd name="T0" fmla="*/ 239 w 652"/>
                <a:gd name="T1" fmla="*/ 445 h 840"/>
                <a:gd name="T2" fmla="*/ 61 w 652"/>
                <a:gd name="T3" fmla="*/ 831 h 840"/>
                <a:gd name="T4" fmla="*/ 99 w 652"/>
                <a:gd name="T5" fmla="*/ 840 h 840"/>
                <a:gd name="T6" fmla="*/ 256 w 652"/>
                <a:gd name="T7" fmla="*/ 491 h 840"/>
                <a:gd name="T8" fmla="*/ 289 w 652"/>
                <a:gd name="T9" fmla="*/ 658 h 840"/>
                <a:gd name="T10" fmla="*/ 312 w 652"/>
                <a:gd name="T11" fmla="*/ 641 h 840"/>
                <a:gd name="T12" fmla="*/ 277 w 652"/>
                <a:gd name="T13" fmla="*/ 457 h 840"/>
                <a:gd name="T14" fmla="*/ 540 w 652"/>
                <a:gd name="T15" fmla="*/ 624 h 840"/>
                <a:gd name="T16" fmla="*/ 528 w 652"/>
                <a:gd name="T17" fmla="*/ 647 h 840"/>
                <a:gd name="T18" fmla="*/ 534 w 652"/>
                <a:gd name="T19" fmla="*/ 669 h 840"/>
                <a:gd name="T20" fmla="*/ 545 w 652"/>
                <a:gd name="T21" fmla="*/ 685 h 840"/>
                <a:gd name="T22" fmla="*/ 562 w 652"/>
                <a:gd name="T23" fmla="*/ 707 h 840"/>
                <a:gd name="T24" fmla="*/ 583 w 652"/>
                <a:gd name="T25" fmla="*/ 713 h 840"/>
                <a:gd name="T26" fmla="*/ 612 w 652"/>
                <a:gd name="T27" fmla="*/ 707 h 840"/>
                <a:gd name="T28" fmla="*/ 629 w 652"/>
                <a:gd name="T29" fmla="*/ 696 h 840"/>
                <a:gd name="T30" fmla="*/ 646 w 652"/>
                <a:gd name="T31" fmla="*/ 679 h 840"/>
                <a:gd name="T32" fmla="*/ 652 w 652"/>
                <a:gd name="T33" fmla="*/ 658 h 840"/>
                <a:gd name="T34" fmla="*/ 652 w 652"/>
                <a:gd name="T35" fmla="*/ 635 h 840"/>
                <a:gd name="T36" fmla="*/ 635 w 652"/>
                <a:gd name="T37" fmla="*/ 612 h 840"/>
                <a:gd name="T38" fmla="*/ 618 w 652"/>
                <a:gd name="T39" fmla="*/ 595 h 840"/>
                <a:gd name="T40" fmla="*/ 595 w 652"/>
                <a:gd name="T41" fmla="*/ 591 h 840"/>
                <a:gd name="T42" fmla="*/ 580 w 652"/>
                <a:gd name="T43" fmla="*/ 595 h 840"/>
                <a:gd name="T44" fmla="*/ 568 w 652"/>
                <a:gd name="T45" fmla="*/ 595 h 840"/>
                <a:gd name="T46" fmla="*/ 562 w 652"/>
                <a:gd name="T47" fmla="*/ 595 h 840"/>
                <a:gd name="T48" fmla="*/ 294 w 652"/>
                <a:gd name="T49" fmla="*/ 428 h 840"/>
                <a:gd name="T50" fmla="*/ 479 w 652"/>
                <a:gd name="T51" fmla="*/ 361 h 840"/>
                <a:gd name="T52" fmla="*/ 490 w 652"/>
                <a:gd name="T53" fmla="*/ 335 h 840"/>
                <a:gd name="T54" fmla="*/ 323 w 652"/>
                <a:gd name="T55" fmla="*/ 367 h 840"/>
                <a:gd name="T56" fmla="*/ 473 w 652"/>
                <a:gd name="T57" fmla="*/ 12 h 840"/>
                <a:gd name="T58" fmla="*/ 445 w 652"/>
                <a:gd name="T59" fmla="*/ 0 h 840"/>
                <a:gd name="T60" fmla="*/ 266 w 652"/>
                <a:gd name="T61" fmla="*/ 384 h 840"/>
                <a:gd name="T62" fmla="*/ 239 w 652"/>
                <a:gd name="T63" fmla="*/ 234 h 840"/>
                <a:gd name="T64" fmla="*/ 211 w 652"/>
                <a:gd name="T65" fmla="*/ 251 h 840"/>
                <a:gd name="T66" fmla="*/ 239 w 652"/>
                <a:gd name="T67" fmla="*/ 396 h 840"/>
                <a:gd name="T68" fmla="*/ 26 w 652"/>
                <a:gd name="T69" fmla="*/ 251 h 840"/>
                <a:gd name="T70" fmla="*/ 0 w 652"/>
                <a:gd name="T71" fmla="*/ 278 h 840"/>
                <a:gd name="T72" fmla="*/ 222 w 652"/>
                <a:gd name="T73" fmla="*/ 418 h 840"/>
                <a:gd name="T74" fmla="*/ 127 w 652"/>
                <a:gd name="T75" fmla="*/ 445 h 840"/>
                <a:gd name="T76" fmla="*/ 104 w 652"/>
                <a:gd name="T77" fmla="*/ 434 h 840"/>
                <a:gd name="T78" fmla="*/ 83 w 652"/>
                <a:gd name="T79" fmla="*/ 439 h 840"/>
                <a:gd name="T80" fmla="*/ 66 w 652"/>
                <a:gd name="T81" fmla="*/ 445 h 840"/>
                <a:gd name="T82" fmla="*/ 55 w 652"/>
                <a:gd name="T83" fmla="*/ 457 h 840"/>
                <a:gd name="T84" fmla="*/ 49 w 652"/>
                <a:gd name="T85" fmla="*/ 474 h 840"/>
                <a:gd name="T86" fmla="*/ 55 w 652"/>
                <a:gd name="T87" fmla="*/ 496 h 840"/>
                <a:gd name="T88" fmla="*/ 61 w 652"/>
                <a:gd name="T89" fmla="*/ 508 h 840"/>
                <a:gd name="T90" fmla="*/ 72 w 652"/>
                <a:gd name="T91" fmla="*/ 517 h 840"/>
                <a:gd name="T92" fmla="*/ 95 w 652"/>
                <a:gd name="T93" fmla="*/ 523 h 840"/>
                <a:gd name="T94" fmla="*/ 110 w 652"/>
                <a:gd name="T95" fmla="*/ 523 h 840"/>
                <a:gd name="T96" fmla="*/ 127 w 652"/>
                <a:gd name="T97" fmla="*/ 508 h 840"/>
                <a:gd name="T98" fmla="*/ 144 w 652"/>
                <a:gd name="T99" fmla="*/ 485 h 840"/>
                <a:gd name="T100" fmla="*/ 239 w 652"/>
                <a:gd name="T101" fmla="*/ 445 h 840"/>
                <a:gd name="T102" fmla="*/ 239 w 652"/>
                <a:gd name="T103" fmla="*/ 445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52" h="840">
                  <a:moveTo>
                    <a:pt x="239" y="445"/>
                  </a:moveTo>
                  <a:lnTo>
                    <a:pt x="61" y="831"/>
                  </a:lnTo>
                  <a:lnTo>
                    <a:pt x="99" y="840"/>
                  </a:lnTo>
                  <a:lnTo>
                    <a:pt x="256" y="491"/>
                  </a:lnTo>
                  <a:lnTo>
                    <a:pt x="289" y="658"/>
                  </a:lnTo>
                  <a:lnTo>
                    <a:pt x="312" y="641"/>
                  </a:lnTo>
                  <a:lnTo>
                    <a:pt x="277" y="457"/>
                  </a:lnTo>
                  <a:lnTo>
                    <a:pt x="540" y="624"/>
                  </a:lnTo>
                  <a:lnTo>
                    <a:pt x="528" y="647"/>
                  </a:lnTo>
                  <a:lnTo>
                    <a:pt x="534" y="669"/>
                  </a:lnTo>
                  <a:lnTo>
                    <a:pt x="545" y="685"/>
                  </a:lnTo>
                  <a:lnTo>
                    <a:pt x="562" y="707"/>
                  </a:lnTo>
                  <a:lnTo>
                    <a:pt x="583" y="713"/>
                  </a:lnTo>
                  <a:lnTo>
                    <a:pt x="612" y="707"/>
                  </a:lnTo>
                  <a:lnTo>
                    <a:pt x="629" y="696"/>
                  </a:lnTo>
                  <a:lnTo>
                    <a:pt x="646" y="679"/>
                  </a:lnTo>
                  <a:lnTo>
                    <a:pt x="652" y="658"/>
                  </a:lnTo>
                  <a:lnTo>
                    <a:pt x="652" y="635"/>
                  </a:lnTo>
                  <a:lnTo>
                    <a:pt x="635" y="612"/>
                  </a:lnTo>
                  <a:lnTo>
                    <a:pt x="618" y="595"/>
                  </a:lnTo>
                  <a:lnTo>
                    <a:pt x="595" y="591"/>
                  </a:lnTo>
                  <a:lnTo>
                    <a:pt x="580" y="595"/>
                  </a:lnTo>
                  <a:lnTo>
                    <a:pt x="568" y="595"/>
                  </a:lnTo>
                  <a:lnTo>
                    <a:pt x="562" y="595"/>
                  </a:lnTo>
                  <a:lnTo>
                    <a:pt x="294" y="428"/>
                  </a:lnTo>
                  <a:lnTo>
                    <a:pt x="479" y="361"/>
                  </a:lnTo>
                  <a:lnTo>
                    <a:pt x="490" y="335"/>
                  </a:lnTo>
                  <a:lnTo>
                    <a:pt x="323" y="367"/>
                  </a:lnTo>
                  <a:lnTo>
                    <a:pt x="473" y="12"/>
                  </a:lnTo>
                  <a:lnTo>
                    <a:pt x="445" y="0"/>
                  </a:lnTo>
                  <a:lnTo>
                    <a:pt x="266" y="384"/>
                  </a:lnTo>
                  <a:lnTo>
                    <a:pt x="239" y="234"/>
                  </a:lnTo>
                  <a:lnTo>
                    <a:pt x="211" y="251"/>
                  </a:lnTo>
                  <a:lnTo>
                    <a:pt x="239" y="396"/>
                  </a:lnTo>
                  <a:lnTo>
                    <a:pt x="26" y="251"/>
                  </a:lnTo>
                  <a:lnTo>
                    <a:pt x="0" y="278"/>
                  </a:lnTo>
                  <a:lnTo>
                    <a:pt x="222" y="418"/>
                  </a:lnTo>
                  <a:lnTo>
                    <a:pt x="127" y="445"/>
                  </a:lnTo>
                  <a:lnTo>
                    <a:pt x="104" y="434"/>
                  </a:lnTo>
                  <a:lnTo>
                    <a:pt x="83" y="439"/>
                  </a:lnTo>
                  <a:lnTo>
                    <a:pt x="66" y="445"/>
                  </a:lnTo>
                  <a:lnTo>
                    <a:pt x="55" y="457"/>
                  </a:lnTo>
                  <a:lnTo>
                    <a:pt x="49" y="474"/>
                  </a:lnTo>
                  <a:lnTo>
                    <a:pt x="55" y="496"/>
                  </a:lnTo>
                  <a:lnTo>
                    <a:pt x="61" y="508"/>
                  </a:lnTo>
                  <a:lnTo>
                    <a:pt x="72" y="517"/>
                  </a:lnTo>
                  <a:lnTo>
                    <a:pt x="95" y="523"/>
                  </a:lnTo>
                  <a:lnTo>
                    <a:pt x="110" y="523"/>
                  </a:lnTo>
                  <a:lnTo>
                    <a:pt x="127" y="508"/>
                  </a:lnTo>
                  <a:lnTo>
                    <a:pt x="144" y="485"/>
                  </a:lnTo>
                  <a:lnTo>
                    <a:pt x="239" y="445"/>
                  </a:lnTo>
                  <a:lnTo>
                    <a:pt x="239" y="44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203" name="Freeform 46"/>
            <p:cNvSpPr>
              <a:spLocks/>
            </p:cNvSpPr>
            <p:nvPr/>
          </p:nvSpPr>
          <p:spPr bwMode="auto">
            <a:xfrm rot="16200000">
              <a:off x="2963314" y="7804286"/>
              <a:ext cx="257175" cy="381000"/>
            </a:xfrm>
            <a:custGeom>
              <a:avLst/>
              <a:gdLst>
                <a:gd name="T0" fmla="*/ 127 w 323"/>
                <a:gd name="T1" fmla="*/ 223 h 479"/>
                <a:gd name="T2" fmla="*/ 161 w 323"/>
                <a:gd name="T3" fmla="*/ 0 h 479"/>
                <a:gd name="T4" fmla="*/ 178 w 323"/>
                <a:gd name="T5" fmla="*/ 223 h 479"/>
                <a:gd name="T6" fmla="*/ 289 w 323"/>
                <a:gd name="T7" fmla="*/ 168 h 479"/>
                <a:gd name="T8" fmla="*/ 216 w 323"/>
                <a:gd name="T9" fmla="*/ 274 h 479"/>
                <a:gd name="T10" fmla="*/ 323 w 323"/>
                <a:gd name="T11" fmla="*/ 352 h 479"/>
                <a:gd name="T12" fmla="*/ 195 w 323"/>
                <a:gd name="T13" fmla="*/ 318 h 479"/>
                <a:gd name="T14" fmla="*/ 167 w 323"/>
                <a:gd name="T15" fmla="*/ 479 h 479"/>
                <a:gd name="T16" fmla="*/ 123 w 323"/>
                <a:gd name="T17" fmla="*/ 318 h 479"/>
                <a:gd name="T18" fmla="*/ 0 w 323"/>
                <a:gd name="T19" fmla="*/ 373 h 479"/>
                <a:gd name="T20" fmla="*/ 100 w 323"/>
                <a:gd name="T21" fmla="*/ 280 h 479"/>
                <a:gd name="T22" fmla="*/ 0 w 323"/>
                <a:gd name="T23" fmla="*/ 168 h 479"/>
                <a:gd name="T24" fmla="*/ 127 w 323"/>
                <a:gd name="T25" fmla="*/ 223 h 479"/>
                <a:gd name="T26" fmla="*/ 127 w 323"/>
                <a:gd name="T27" fmla="*/ 22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479">
                  <a:moveTo>
                    <a:pt x="127" y="223"/>
                  </a:moveTo>
                  <a:lnTo>
                    <a:pt x="161" y="0"/>
                  </a:lnTo>
                  <a:lnTo>
                    <a:pt x="178" y="223"/>
                  </a:lnTo>
                  <a:lnTo>
                    <a:pt x="289" y="168"/>
                  </a:lnTo>
                  <a:lnTo>
                    <a:pt x="216" y="274"/>
                  </a:lnTo>
                  <a:lnTo>
                    <a:pt x="323" y="352"/>
                  </a:lnTo>
                  <a:lnTo>
                    <a:pt x="195" y="318"/>
                  </a:lnTo>
                  <a:lnTo>
                    <a:pt x="167" y="479"/>
                  </a:lnTo>
                  <a:lnTo>
                    <a:pt x="123" y="318"/>
                  </a:lnTo>
                  <a:lnTo>
                    <a:pt x="0" y="373"/>
                  </a:lnTo>
                  <a:lnTo>
                    <a:pt x="100" y="280"/>
                  </a:lnTo>
                  <a:lnTo>
                    <a:pt x="0" y="168"/>
                  </a:lnTo>
                  <a:lnTo>
                    <a:pt x="127" y="223"/>
                  </a:lnTo>
                  <a:lnTo>
                    <a:pt x="127" y="223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204" name="Freeform 8"/>
            <p:cNvSpPr>
              <a:spLocks/>
            </p:cNvSpPr>
            <p:nvPr/>
          </p:nvSpPr>
          <p:spPr bwMode="auto">
            <a:xfrm rot="19800000">
              <a:off x="1947860" y="7318810"/>
              <a:ext cx="939958" cy="838887"/>
            </a:xfrm>
            <a:custGeom>
              <a:avLst/>
              <a:gdLst>
                <a:gd name="T0" fmla="*/ 690 w 931"/>
                <a:gd name="T1" fmla="*/ 180 h 831"/>
                <a:gd name="T2" fmla="*/ 574 w 931"/>
                <a:gd name="T3" fmla="*/ 295 h 831"/>
                <a:gd name="T4" fmla="*/ 604 w 931"/>
                <a:gd name="T5" fmla="*/ 270 h 831"/>
                <a:gd name="T6" fmla="*/ 638 w 931"/>
                <a:gd name="T7" fmla="*/ 279 h 831"/>
                <a:gd name="T8" fmla="*/ 635 w 931"/>
                <a:gd name="T9" fmla="*/ 338 h 831"/>
                <a:gd name="T10" fmla="*/ 596 w 931"/>
                <a:gd name="T11" fmla="*/ 371 h 831"/>
                <a:gd name="T12" fmla="*/ 793 w 931"/>
                <a:gd name="T13" fmla="*/ 354 h 831"/>
                <a:gd name="T14" fmla="*/ 931 w 931"/>
                <a:gd name="T15" fmla="*/ 377 h 831"/>
                <a:gd name="T16" fmla="*/ 797 w 931"/>
                <a:gd name="T17" fmla="*/ 422 h 831"/>
                <a:gd name="T18" fmla="*/ 620 w 931"/>
                <a:gd name="T19" fmla="*/ 437 h 831"/>
                <a:gd name="T20" fmla="*/ 650 w 931"/>
                <a:gd name="T21" fmla="*/ 454 h 831"/>
                <a:gd name="T22" fmla="*/ 673 w 931"/>
                <a:gd name="T23" fmla="*/ 481 h 831"/>
                <a:gd name="T24" fmla="*/ 643 w 931"/>
                <a:gd name="T25" fmla="*/ 527 h 831"/>
                <a:gd name="T26" fmla="*/ 607 w 931"/>
                <a:gd name="T27" fmla="*/ 518 h 831"/>
                <a:gd name="T28" fmla="*/ 595 w 931"/>
                <a:gd name="T29" fmla="*/ 491 h 831"/>
                <a:gd name="T30" fmla="*/ 658 w 931"/>
                <a:gd name="T31" fmla="*/ 625 h 831"/>
                <a:gd name="T32" fmla="*/ 746 w 931"/>
                <a:gd name="T33" fmla="*/ 747 h 831"/>
                <a:gd name="T34" fmla="*/ 592 w 931"/>
                <a:gd name="T35" fmla="*/ 765 h 831"/>
                <a:gd name="T36" fmla="*/ 565 w 931"/>
                <a:gd name="T37" fmla="*/ 615 h 831"/>
                <a:gd name="T38" fmla="*/ 515 w 931"/>
                <a:gd name="T39" fmla="*/ 569 h 831"/>
                <a:gd name="T40" fmla="*/ 507 w 931"/>
                <a:gd name="T41" fmla="*/ 626 h 831"/>
                <a:gd name="T42" fmla="*/ 470 w 931"/>
                <a:gd name="T43" fmla="*/ 630 h 831"/>
                <a:gd name="T44" fmla="*/ 446 w 931"/>
                <a:gd name="T45" fmla="*/ 590 h 831"/>
                <a:gd name="T46" fmla="*/ 443 w 931"/>
                <a:gd name="T47" fmla="*/ 692 h 831"/>
                <a:gd name="T48" fmla="*/ 375 w 931"/>
                <a:gd name="T49" fmla="*/ 831 h 831"/>
                <a:gd name="T50" fmla="*/ 266 w 931"/>
                <a:gd name="T51" fmla="*/ 749 h 831"/>
                <a:gd name="T52" fmla="*/ 238 w 931"/>
                <a:gd name="T53" fmla="*/ 666 h 831"/>
                <a:gd name="T54" fmla="*/ 360 w 931"/>
                <a:gd name="T55" fmla="*/ 534 h 831"/>
                <a:gd name="T56" fmla="*/ 334 w 931"/>
                <a:gd name="T57" fmla="*/ 553 h 831"/>
                <a:gd name="T58" fmla="*/ 300 w 931"/>
                <a:gd name="T59" fmla="*/ 544 h 831"/>
                <a:gd name="T60" fmla="*/ 303 w 931"/>
                <a:gd name="T61" fmla="*/ 484 h 831"/>
                <a:gd name="T62" fmla="*/ 345 w 931"/>
                <a:gd name="T63" fmla="*/ 462 h 831"/>
                <a:gd name="T64" fmla="*/ 138 w 931"/>
                <a:gd name="T65" fmla="*/ 481 h 831"/>
                <a:gd name="T66" fmla="*/ 29 w 931"/>
                <a:gd name="T67" fmla="*/ 491 h 831"/>
                <a:gd name="T68" fmla="*/ 87 w 931"/>
                <a:gd name="T69" fmla="*/ 356 h 831"/>
                <a:gd name="T70" fmla="*/ 235 w 931"/>
                <a:gd name="T71" fmla="*/ 405 h 831"/>
                <a:gd name="T72" fmla="*/ 300 w 931"/>
                <a:gd name="T73" fmla="*/ 383 h 831"/>
                <a:gd name="T74" fmla="*/ 277 w 931"/>
                <a:gd name="T75" fmla="*/ 368 h 831"/>
                <a:gd name="T76" fmla="*/ 293 w 931"/>
                <a:gd name="T77" fmla="*/ 311 h 831"/>
                <a:gd name="T78" fmla="*/ 330 w 931"/>
                <a:gd name="T79" fmla="*/ 314 h 831"/>
                <a:gd name="T80" fmla="*/ 347 w 931"/>
                <a:gd name="T81" fmla="*/ 334 h 831"/>
                <a:gd name="T82" fmla="*/ 201 w 931"/>
                <a:gd name="T83" fmla="*/ 223 h 831"/>
                <a:gd name="T84" fmla="*/ 214 w 931"/>
                <a:gd name="T85" fmla="*/ 130 h 831"/>
                <a:gd name="T86" fmla="*/ 299 w 931"/>
                <a:gd name="T87" fmla="*/ 22 h 831"/>
                <a:gd name="T88" fmla="*/ 392 w 931"/>
                <a:gd name="T89" fmla="*/ 152 h 831"/>
                <a:gd name="T90" fmla="*/ 424 w 931"/>
                <a:gd name="T91" fmla="*/ 270 h 831"/>
                <a:gd name="T92" fmla="*/ 418 w 931"/>
                <a:gd name="T93" fmla="*/ 221 h 831"/>
                <a:gd name="T94" fmla="*/ 459 w 931"/>
                <a:gd name="T95" fmla="*/ 204 h 831"/>
                <a:gd name="T96" fmla="*/ 489 w 931"/>
                <a:gd name="T97" fmla="*/ 227 h 831"/>
                <a:gd name="T98" fmla="*/ 529 w 931"/>
                <a:gd name="T99" fmla="*/ 204 h 831"/>
                <a:gd name="T100" fmla="*/ 532 w 931"/>
                <a:gd name="T101" fmla="*/ 53 h 831"/>
                <a:gd name="T102" fmla="*/ 683 w 931"/>
                <a:gd name="T103" fmla="*/ 44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" h="831">
                  <a:moveTo>
                    <a:pt x="734" y="88"/>
                  </a:moveTo>
                  <a:lnTo>
                    <a:pt x="711" y="135"/>
                  </a:lnTo>
                  <a:lnTo>
                    <a:pt x="636" y="142"/>
                  </a:lnTo>
                  <a:lnTo>
                    <a:pt x="615" y="183"/>
                  </a:lnTo>
                  <a:lnTo>
                    <a:pt x="690" y="180"/>
                  </a:lnTo>
                  <a:lnTo>
                    <a:pt x="667" y="227"/>
                  </a:lnTo>
                  <a:lnTo>
                    <a:pt x="591" y="234"/>
                  </a:lnTo>
                  <a:lnTo>
                    <a:pt x="558" y="304"/>
                  </a:lnTo>
                  <a:lnTo>
                    <a:pt x="573" y="303"/>
                  </a:lnTo>
                  <a:lnTo>
                    <a:pt x="574" y="295"/>
                  </a:lnTo>
                  <a:lnTo>
                    <a:pt x="577" y="288"/>
                  </a:lnTo>
                  <a:lnTo>
                    <a:pt x="583" y="281"/>
                  </a:lnTo>
                  <a:lnTo>
                    <a:pt x="589" y="276"/>
                  </a:lnTo>
                  <a:lnTo>
                    <a:pt x="596" y="272"/>
                  </a:lnTo>
                  <a:lnTo>
                    <a:pt x="604" y="270"/>
                  </a:lnTo>
                  <a:lnTo>
                    <a:pt x="611" y="269"/>
                  </a:lnTo>
                  <a:lnTo>
                    <a:pt x="619" y="270"/>
                  </a:lnTo>
                  <a:lnTo>
                    <a:pt x="626" y="271"/>
                  </a:lnTo>
                  <a:lnTo>
                    <a:pt x="633" y="274"/>
                  </a:lnTo>
                  <a:lnTo>
                    <a:pt x="638" y="279"/>
                  </a:lnTo>
                  <a:lnTo>
                    <a:pt x="644" y="285"/>
                  </a:lnTo>
                  <a:lnTo>
                    <a:pt x="651" y="299"/>
                  </a:lnTo>
                  <a:lnTo>
                    <a:pt x="651" y="314"/>
                  </a:lnTo>
                  <a:lnTo>
                    <a:pt x="645" y="327"/>
                  </a:lnTo>
                  <a:lnTo>
                    <a:pt x="635" y="338"/>
                  </a:lnTo>
                  <a:lnTo>
                    <a:pt x="629" y="341"/>
                  </a:lnTo>
                  <a:lnTo>
                    <a:pt x="622" y="344"/>
                  </a:lnTo>
                  <a:lnTo>
                    <a:pt x="615" y="345"/>
                  </a:lnTo>
                  <a:lnTo>
                    <a:pt x="609" y="345"/>
                  </a:lnTo>
                  <a:lnTo>
                    <a:pt x="596" y="371"/>
                  </a:lnTo>
                  <a:lnTo>
                    <a:pt x="689" y="363"/>
                  </a:lnTo>
                  <a:lnTo>
                    <a:pt x="721" y="300"/>
                  </a:lnTo>
                  <a:lnTo>
                    <a:pt x="781" y="294"/>
                  </a:lnTo>
                  <a:lnTo>
                    <a:pt x="748" y="359"/>
                  </a:lnTo>
                  <a:lnTo>
                    <a:pt x="793" y="354"/>
                  </a:lnTo>
                  <a:lnTo>
                    <a:pt x="826" y="291"/>
                  </a:lnTo>
                  <a:lnTo>
                    <a:pt x="886" y="285"/>
                  </a:lnTo>
                  <a:lnTo>
                    <a:pt x="853" y="348"/>
                  </a:lnTo>
                  <a:lnTo>
                    <a:pt x="902" y="345"/>
                  </a:lnTo>
                  <a:lnTo>
                    <a:pt x="931" y="377"/>
                  </a:lnTo>
                  <a:lnTo>
                    <a:pt x="908" y="412"/>
                  </a:lnTo>
                  <a:lnTo>
                    <a:pt x="854" y="416"/>
                  </a:lnTo>
                  <a:lnTo>
                    <a:pt x="894" y="476"/>
                  </a:lnTo>
                  <a:lnTo>
                    <a:pt x="840" y="482"/>
                  </a:lnTo>
                  <a:lnTo>
                    <a:pt x="797" y="422"/>
                  </a:lnTo>
                  <a:lnTo>
                    <a:pt x="749" y="425"/>
                  </a:lnTo>
                  <a:lnTo>
                    <a:pt x="791" y="486"/>
                  </a:lnTo>
                  <a:lnTo>
                    <a:pt x="736" y="491"/>
                  </a:lnTo>
                  <a:lnTo>
                    <a:pt x="693" y="431"/>
                  </a:lnTo>
                  <a:lnTo>
                    <a:pt x="620" y="437"/>
                  </a:lnTo>
                  <a:lnTo>
                    <a:pt x="629" y="452"/>
                  </a:lnTo>
                  <a:lnTo>
                    <a:pt x="635" y="452"/>
                  </a:lnTo>
                  <a:lnTo>
                    <a:pt x="641" y="452"/>
                  </a:lnTo>
                  <a:lnTo>
                    <a:pt x="645" y="453"/>
                  </a:lnTo>
                  <a:lnTo>
                    <a:pt x="650" y="454"/>
                  </a:lnTo>
                  <a:lnTo>
                    <a:pt x="655" y="456"/>
                  </a:lnTo>
                  <a:lnTo>
                    <a:pt x="659" y="459"/>
                  </a:lnTo>
                  <a:lnTo>
                    <a:pt x="664" y="462"/>
                  </a:lnTo>
                  <a:lnTo>
                    <a:pt x="667" y="467"/>
                  </a:lnTo>
                  <a:lnTo>
                    <a:pt x="673" y="481"/>
                  </a:lnTo>
                  <a:lnTo>
                    <a:pt x="673" y="496"/>
                  </a:lnTo>
                  <a:lnTo>
                    <a:pt x="668" y="509"/>
                  </a:lnTo>
                  <a:lnTo>
                    <a:pt x="657" y="521"/>
                  </a:lnTo>
                  <a:lnTo>
                    <a:pt x="650" y="524"/>
                  </a:lnTo>
                  <a:lnTo>
                    <a:pt x="643" y="527"/>
                  </a:lnTo>
                  <a:lnTo>
                    <a:pt x="635" y="528"/>
                  </a:lnTo>
                  <a:lnTo>
                    <a:pt x="628" y="527"/>
                  </a:lnTo>
                  <a:lnTo>
                    <a:pt x="620" y="526"/>
                  </a:lnTo>
                  <a:lnTo>
                    <a:pt x="613" y="522"/>
                  </a:lnTo>
                  <a:lnTo>
                    <a:pt x="607" y="518"/>
                  </a:lnTo>
                  <a:lnTo>
                    <a:pt x="602" y="512"/>
                  </a:lnTo>
                  <a:lnTo>
                    <a:pt x="599" y="506"/>
                  </a:lnTo>
                  <a:lnTo>
                    <a:pt x="597" y="501"/>
                  </a:lnTo>
                  <a:lnTo>
                    <a:pt x="596" y="496"/>
                  </a:lnTo>
                  <a:lnTo>
                    <a:pt x="595" y="491"/>
                  </a:lnTo>
                  <a:lnTo>
                    <a:pt x="565" y="497"/>
                  </a:lnTo>
                  <a:lnTo>
                    <a:pt x="624" y="579"/>
                  </a:lnTo>
                  <a:lnTo>
                    <a:pt x="697" y="573"/>
                  </a:lnTo>
                  <a:lnTo>
                    <a:pt x="732" y="621"/>
                  </a:lnTo>
                  <a:lnTo>
                    <a:pt x="658" y="625"/>
                  </a:lnTo>
                  <a:lnTo>
                    <a:pt x="683" y="660"/>
                  </a:lnTo>
                  <a:lnTo>
                    <a:pt x="757" y="656"/>
                  </a:lnTo>
                  <a:lnTo>
                    <a:pt x="792" y="703"/>
                  </a:lnTo>
                  <a:lnTo>
                    <a:pt x="718" y="708"/>
                  </a:lnTo>
                  <a:lnTo>
                    <a:pt x="746" y="747"/>
                  </a:lnTo>
                  <a:lnTo>
                    <a:pt x="731" y="787"/>
                  </a:lnTo>
                  <a:lnTo>
                    <a:pt x="689" y="786"/>
                  </a:lnTo>
                  <a:lnTo>
                    <a:pt x="658" y="743"/>
                  </a:lnTo>
                  <a:lnTo>
                    <a:pt x="624" y="808"/>
                  </a:lnTo>
                  <a:lnTo>
                    <a:pt x="592" y="765"/>
                  </a:lnTo>
                  <a:lnTo>
                    <a:pt x="626" y="698"/>
                  </a:lnTo>
                  <a:lnTo>
                    <a:pt x="598" y="660"/>
                  </a:lnTo>
                  <a:lnTo>
                    <a:pt x="564" y="725"/>
                  </a:lnTo>
                  <a:lnTo>
                    <a:pt x="532" y="682"/>
                  </a:lnTo>
                  <a:lnTo>
                    <a:pt x="565" y="615"/>
                  </a:lnTo>
                  <a:lnTo>
                    <a:pt x="514" y="544"/>
                  </a:lnTo>
                  <a:lnTo>
                    <a:pt x="506" y="562"/>
                  </a:lnTo>
                  <a:lnTo>
                    <a:pt x="509" y="565"/>
                  </a:lnTo>
                  <a:lnTo>
                    <a:pt x="512" y="567"/>
                  </a:lnTo>
                  <a:lnTo>
                    <a:pt x="515" y="569"/>
                  </a:lnTo>
                  <a:lnTo>
                    <a:pt x="518" y="573"/>
                  </a:lnTo>
                  <a:lnTo>
                    <a:pt x="523" y="587"/>
                  </a:lnTo>
                  <a:lnTo>
                    <a:pt x="524" y="601"/>
                  </a:lnTo>
                  <a:lnTo>
                    <a:pt x="519" y="614"/>
                  </a:lnTo>
                  <a:lnTo>
                    <a:pt x="507" y="626"/>
                  </a:lnTo>
                  <a:lnTo>
                    <a:pt x="500" y="629"/>
                  </a:lnTo>
                  <a:lnTo>
                    <a:pt x="493" y="632"/>
                  </a:lnTo>
                  <a:lnTo>
                    <a:pt x="485" y="633"/>
                  </a:lnTo>
                  <a:lnTo>
                    <a:pt x="478" y="632"/>
                  </a:lnTo>
                  <a:lnTo>
                    <a:pt x="470" y="630"/>
                  </a:lnTo>
                  <a:lnTo>
                    <a:pt x="463" y="627"/>
                  </a:lnTo>
                  <a:lnTo>
                    <a:pt x="458" y="622"/>
                  </a:lnTo>
                  <a:lnTo>
                    <a:pt x="452" y="617"/>
                  </a:lnTo>
                  <a:lnTo>
                    <a:pt x="446" y="604"/>
                  </a:lnTo>
                  <a:lnTo>
                    <a:pt x="446" y="590"/>
                  </a:lnTo>
                  <a:lnTo>
                    <a:pt x="450" y="577"/>
                  </a:lnTo>
                  <a:lnTo>
                    <a:pt x="458" y="567"/>
                  </a:lnTo>
                  <a:lnTo>
                    <a:pt x="441" y="545"/>
                  </a:lnTo>
                  <a:lnTo>
                    <a:pt x="399" y="632"/>
                  </a:lnTo>
                  <a:lnTo>
                    <a:pt x="443" y="692"/>
                  </a:lnTo>
                  <a:lnTo>
                    <a:pt x="420" y="739"/>
                  </a:lnTo>
                  <a:lnTo>
                    <a:pt x="375" y="682"/>
                  </a:lnTo>
                  <a:lnTo>
                    <a:pt x="355" y="724"/>
                  </a:lnTo>
                  <a:lnTo>
                    <a:pt x="399" y="784"/>
                  </a:lnTo>
                  <a:lnTo>
                    <a:pt x="375" y="831"/>
                  </a:lnTo>
                  <a:lnTo>
                    <a:pt x="332" y="773"/>
                  </a:lnTo>
                  <a:lnTo>
                    <a:pt x="309" y="821"/>
                  </a:lnTo>
                  <a:lnTo>
                    <a:pt x="269" y="829"/>
                  </a:lnTo>
                  <a:lnTo>
                    <a:pt x="246" y="793"/>
                  </a:lnTo>
                  <a:lnTo>
                    <a:pt x="266" y="749"/>
                  </a:lnTo>
                  <a:lnTo>
                    <a:pt x="193" y="758"/>
                  </a:lnTo>
                  <a:lnTo>
                    <a:pt x="219" y="705"/>
                  </a:lnTo>
                  <a:lnTo>
                    <a:pt x="292" y="697"/>
                  </a:lnTo>
                  <a:lnTo>
                    <a:pt x="311" y="658"/>
                  </a:lnTo>
                  <a:lnTo>
                    <a:pt x="238" y="666"/>
                  </a:lnTo>
                  <a:lnTo>
                    <a:pt x="263" y="613"/>
                  </a:lnTo>
                  <a:lnTo>
                    <a:pt x="337" y="605"/>
                  </a:lnTo>
                  <a:lnTo>
                    <a:pt x="373" y="527"/>
                  </a:lnTo>
                  <a:lnTo>
                    <a:pt x="362" y="528"/>
                  </a:lnTo>
                  <a:lnTo>
                    <a:pt x="360" y="534"/>
                  </a:lnTo>
                  <a:lnTo>
                    <a:pt x="357" y="538"/>
                  </a:lnTo>
                  <a:lnTo>
                    <a:pt x="353" y="543"/>
                  </a:lnTo>
                  <a:lnTo>
                    <a:pt x="348" y="546"/>
                  </a:lnTo>
                  <a:lnTo>
                    <a:pt x="341" y="550"/>
                  </a:lnTo>
                  <a:lnTo>
                    <a:pt x="334" y="553"/>
                  </a:lnTo>
                  <a:lnTo>
                    <a:pt x="326" y="554"/>
                  </a:lnTo>
                  <a:lnTo>
                    <a:pt x="319" y="553"/>
                  </a:lnTo>
                  <a:lnTo>
                    <a:pt x="312" y="552"/>
                  </a:lnTo>
                  <a:lnTo>
                    <a:pt x="306" y="549"/>
                  </a:lnTo>
                  <a:lnTo>
                    <a:pt x="300" y="544"/>
                  </a:lnTo>
                  <a:lnTo>
                    <a:pt x="294" y="538"/>
                  </a:lnTo>
                  <a:lnTo>
                    <a:pt x="288" y="524"/>
                  </a:lnTo>
                  <a:lnTo>
                    <a:pt x="287" y="509"/>
                  </a:lnTo>
                  <a:lnTo>
                    <a:pt x="293" y="496"/>
                  </a:lnTo>
                  <a:lnTo>
                    <a:pt x="303" y="484"/>
                  </a:lnTo>
                  <a:lnTo>
                    <a:pt x="311" y="480"/>
                  </a:lnTo>
                  <a:lnTo>
                    <a:pt x="320" y="478"/>
                  </a:lnTo>
                  <a:lnTo>
                    <a:pt x="329" y="478"/>
                  </a:lnTo>
                  <a:lnTo>
                    <a:pt x="337" y="480"/>
                  </a:lnTo>
                  <a:lnTo>
                    <a:pt x="345" y="462"/>
                  </a:lnTo>
                  <a:lnTo>
                    <a:pt x="242" y="471"/>
                  </a:lnTo>
                  <a:lnTo>
                    <a:pt x="211" y="538"/>
                  </a:lnTo>
                  <a:lnTo>
                    <a:pt x="157" y="543"/>
                  </a:lnTo>
                  <a:lnTo>
                    <a:pt x="186" y="476"/>
                  </a:lnTo>
                  <a:lnTo>
                    <a:pt x="138" y="481"/>
                  </a:lnTo>
                  <a:lnTo>
                    <a:pt x="106" y="548"/>
                  </a:lnTo>
                  <a:lnTo>
                    <a:pt x="70" y="551"/>
                  </a:lnTo>
                  <a:lnTo>
                    <a:pt x="52" y="552"/>
                  </a:lnTo>
                  <a:lnTo>
                    <a:pt x="82" y="485"/>
                  </a:lnTo>
                  <a:lnTo>
                    <a:pt x="29" y="491"/>
                  </a:lnTo>
                  <a:lnTo>
                    <a:pt x="0" y="461"/>
                  </a:lnTo>
                  <a:lnTo>
                    <a:pt x="22" y="423"/>
                  </a:lnTo>
                  <a:lnTo>
                    <a:pt x="70" y="418"/>
                  </a:lnTo>
                  <a:lnTo>
                    <a:pt x="27" y="362"/>
                  </a:lnTo>
                  <a:lnTo>
                    <a:pt x="87" y="356"/>
                  </a:lnTo>
                  <a:lnTo>
                    <a:pt x="130" y="414"/>
                  </a:lnTo>
                  <a:lnTo>
                    <a:pt x="175" y="409"/>
                  </a:lnTo>
                  <a:lnTo>
                    <a:pt x="132" y="353"/>
                  </a:lnTo>
                  <a:lnTo>
                    <a:pt x="191" y="347"/>
                  </a:lnTo>
                  <a:lnTo>
                    <a:pt x="235" y="405"/>
                  </a:lnTo>
                  <a:lnTo>
                    <a:pt x="325" y="397"/>
                  </a:lnTo>
                  <a:lnTo>
                    <a:pt x="316" y="384"/>
                  </a:lnTo>
                  <a:lnTo>
                    <a:pt x="310" y="384"/>
                  </a:lnTo>
                  <a:lnTo>
                    <a:pt x="306" y="384"/>
                  </a:lnTo>
                  <a:lnTo>
                    <a:pt x="300" y="383"/>
                  </a:lnTo>
                  <a:lnTo>
                    <a:pt x="295" y="382"/>
                  </a:lnTo>
                  <a:lnTo>
                    <a:pt x="289" y="379"/>
                  </a:lnTo>
                  <a:lnTo>
                    <a:pt x="285" y="376"/>
                  </a:lnTo>
                  <a:lnTo>
                    <a:pt x="280" y="372"/>
                  </a:lnTo>
                  <a:lnTo>
                    <a:pt x="277" y="368"/>
                  </a:lnTo>
                  <a:lnTo>
                    <a:pt x="271" y="354"/>
                  </a:lnTo>
                  <a:lnTo>
                    <a:pt x="270" y="339"/>
                  </a:lnTo>
                  <a:lnTo>
                    <a:pt x="276" y="326"/>
                  </a:lnTo>
                  <a:lnTo>
                    <a:pt x="286" y="315"/>
                  </a:lnTo>
                  <a:lnTo>
                    <a:pt x="293" y="311"/>
                  </a:lnTo>
                  <a:lnTo>
                    <a:pt x="301" y="309"/>
                  </a:lnTo>
                  <a:lnTo>
                    <a:pt x="308" y="308"/>
                  </a:lnTo>
                  <a:lnTo>
                    <a:pt x="316" y="309"/>
                  </a:lnTo>
                  <a:lnTo>
                    <a:pt x="323" y="310"/>
                  </a:lnTo>
                  <a:lnTo>
                    <a:pt x="330" y="314"/>
                  </a:lnTo>
                  <a:lnTo>
                    <a:pt x="335" y="318"/>
                  </a:lnTo>
                  <a:lnTo>
                    <a:pt x="341" y="324"/>
                  </a:lnTo>
                  <a:lnTo>
                    <a:pt x="344" y="327"/>
                  </a:lnTo>
                  <a:lnTo>
                    <a:pt x="346" y="331"/>
                  </a:lnTo>
                  <a:lnTo>
                    <a:pt x="347" y="334"/>
                  </a:lnTo>
                  <a:lnTo>
                    <a:pt x="348" y="338"/>
                  </a:lnTo>
                  <a:lnTo>
                    <a:pt x="362" y="335"/>
                  </a:lnTo>
                  <a:lnTo>
                    <a:pt x="307" y="258"/>
                  </a:lnTo>
                  <a:lnTo>
                    <a:pt x="232" y="265"/>
                  </a:lnTo>
                  <a:lnTo>
                    <a:pt x="201" y="223"/>
                  </a:lnTo>
                  <a:lnTo>
                    <a:pt x="274" y="213"/>
                  </a:lnTo>
                  <a:lnTo>
                    <a:pt x="247" y="175"/>
                  </a:lnTo>
                  <a:lnTo>
                    <a:pt x="172" y="182"/>
                  </a:lnTo>
                  <a:lnTo>
                    <a:pt x="141" y="140"/>
                  </a:lnTo>
                  <a:lnTo>
                    <a:pt x="214" y="130"/>
                  </a:lnTo>
                  <a:lnTo>
                    <a:pt x="185" y="89"/>
                  </a:lnTo>
                  <a:lnTo>
                    <a:pt x="197" y="50"/>
                  </a:lnTo>
                  <a:lnTo>
                    <a:pt x="241" y="50"/>
                  </a:lnTo>
                  <a:lnTo>
                    <a:pt x="270" y="88"/>
                  </a:lnTo>
                  <a:lnTo>
                    <a:pt x="299" y="22"/>
                  </a:lnTo>
                  <a:lnTo>
                    <a:pt x="333" y="69"/>
                  </a:lnTo>
                  <a:lnTo>
                    <a:pt x="303" y="135"/>
                  </a:lnTo>
                  <a:lnTo>
                    <a:pt x="330" y="171"/>
                  </a:lnTo>
                  <a:lnTo>
                    <a:pt x="357" y="105"/>
                  </a:lnTo>
                  <a:lnTo>
                    <a:pt x="392" y="152"/>
                  </a:lnTo>
                  <a:lnTo>
                    <a:pt x="362" y="218"/>
                  </a:lnTo>
                  <a:lnTo>
                    <a:pt x="421" y="297"/>
                  </a:lnTo>
                  <a:lnTo>
                    <a:pt x="431" y="274"/>
                  </a:lnTo>
                  <a:lnTo>
                    <a:pt x="428" y="272"/>
                  </a:lnTo>
                  <a:lnTo>
                    <a:pt x="424" y="270"/>
                  </a:lnTo>
                  <a:lnTo>
                    <a:pt x="422" y="267"/>
                  </a:lnTo>
                  <a:lnTo>
                    <a:pt x="420" y="264"/>
                  </a:lnTo>
                  <a:lnTo>
                    <a:pt x="414" y="250"/>
                  </a:lnTo>
                  <a:lnTo>
                    <a:pt x="413" y="235"/>
                  </a:lnTo>
                  <a:lnTo>
                    <a:pt x="418" y="221"/>
                  </a:lnTo>
                  <a:lnTo>
                    <a:pt x="429" y="211"/>
                  </a:lnTo>
                  <a:lnTo>
                    <a:pt x="436" y="208"/>
                  </a:lnTo>
                  <a:lnTo>
                    <a:pt x="444" y="204"/>
                  </a:lnTo>
                  <a:lnTo>
                    <a:pt x="451" y="204"/>
                  </a:lnTo>
                  <a:lnTo>
                    <a:pt x="459" y="204"/>
                  </a:lnTo>
                  <a:lnTo>
                    <a:pt x="466" y="206"/>
                  </a:lnTo>
                  <a:lnTo>
                    <a:pt x="473" y="209"/>
                  </a:lnTo>
                  <a:lnTo>
                    <a:pt x="478" y="213"/>
                  </a:lnTo>
                  <a:lnTo>
                    <a:pt x="484" y="219"/>
                  </a:lnTo>
                  <a:lnTo>
                    <a:pt x="489" y="227"/>
                  </a:lnTo>
                  <a:lnTo>
                    <a:pt x="490" y="236"/>
                  </a:lnTo>
                  <a:lnTo>
                    <a:pt x="490" y="244"/>
                  </a:lnTo>
                  <a:lnTo>
                    <a:pt x="489" y="254"/>
                  </a:lnTo>
                  <a:lnTo>
                    <a:pt x="499" y="266"/>
                  </a:lnTo>
                  <a:lnTo>
                    <a:pt x="529" y="204"/>
                  </a:lnTo>
                  <a:lnTo>
                    <a:pt x="489" y="144"/>
                  </a:lnTo>
                  <a:lnTo>
                    <a:pt x="514" y="92"/>
                  </a:lnTo>
                  <a:lnTo>
                    <a:pt x="554" y="151"/>
                  </a:lnTo>
                  <a:lnTo>
                    <a:pt x="573" y="112"/>
                  </a:lnTo>
                  <a:lnTo>
                    <a:pt x="532" y="53"/>
                  </a:lnTo>
                  <a:lnTo>
                    <a:pt x="558" y="0"/>
                  </a:lnTo>
                  <a:lnTo>
                    <a:pt x="598" y="60"/>
                  </a:lnTo>
                  <a:lnTo>
                    <a:pt x="620" y="16"/>
                  </a:lnTo>
                  <a:lnTo>
                    <a:pt x="664" y="8"/>
                  </a:lnTo>
                  <a:lnTo>
                    <a:pt x="683" y="44"/>
                  </a:lnTo>
                  <a:lnTo>
                    <a:pt x="660" y="91"/>
                  </a:lnTo>
                  <a:lnTo>
                    <a:pt x="734" y="8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205" name="Freeform 62"/>
            <p:cNvSpPr>
              <a:spLocks/>
            </p:cNvSpPr>
            <p:nvPr/>
          </p:nvSpPr>
          <p:spPr bwMode="auto">
            <a:xfrm rot="627833" flipH="1">
              <a:off x="12244131" y="9033903"/>
              <a:ext cx="668337" cy="720724"/>
            </a:xfrm>
            <a:custGeom>
              <a:avLst/>
              <a:gdLst/>
              <a:ahLst/>
              <a:cxnLst/>
              <a:rect l="l" t="t" r="r" b="b"/>
              <a:pathLst>
                <a:path w="1336675" h="1441450">
                  <a:moveTo>
                    <a:pt x="505048" y="764818"/>
                  </a:moveTo>
                  <a:lnTo>
                    <a:pt x="505619" y="766341"/>
                  </a:lnTo>
                  <a:lnTo>
                    <a:pt x="507883" y="769962"/>
                  </a:lnTo>
                  <a:lnTo>
                    <a:pt x="506397" y="766982"/>
                  </a:lnTo>
                  <a:close/>
                  <a:moveTo>
                    <a:pt x="319881" y="552146"/>
                  </a:moveTo>
                  <a:lnTo>
                    <a:pt x="319881" y="552939"/>
                  </a:lnTo>
                  <a:lnTo>
                    <a:pt x="319088" y="553733"/>
                  </a:lnTo>
                  <a:lnTo>
                    <a:pt x="319088" y="554526"/>
                  </a:lnTo>
                  <a:lnTo>
                    <a:pt x="394494" y="698116"/>
                  </a:lnTo>
                  <a:lnTo>
                    <a:pt x="288925" y="808386"/>
                  </a:lnTo>
                  <a:lnTo>
                    <a:pt x="287338" y="807593"/>
                  </a:lnTo>
                  <a:lnTo>
                    <a:pt x="287338" y="808386"/>
                  </a:lnTo>
                  <a:lnTo>
                    <a:pt x="287338" y="809180"/>
                  </a:lnTo>
                  <a:lnTo>
                    <a:pt x="288131" y="809973"/>
                  </a:lnTo>
                  <a:lnTo>
                    <a:pt x="502282" y="760216"/>
                  </a:lnTo>
                  <a:lnTo>
                    <a:pt x="500062" y="754282"/>
                  </a:lnTo>
                  <a:lnTo>
                    <a:pt x="581626" y="735232"/>
                  </a:lnTo>
                  <a:lnTo>
                    <a:pt x="580042" y="723326"/>
                  </a:lnTo>
                  <a:lnTo>
                    <a:pt x="580042" y="711420"/>
                  </a:lnTo>
                  <a:lnTo>
                    <a:pt x="581626" y="700307"/>
                  </a:lnTo>
                  <a:lnTo>
                    <a:pt x="585586" y="688401"/>
                  </a:lnTo>
                  <a:lnTo>
                    <a:pt x="586377" y="686020"/>
                  </a:lnTo>
                  <a:lnTo>
                    <a:pt x="587169" y="683638"/>
                  </a:lnTo>
                  <a:lnTo>
                    <a:pt x="587961" y="681257"/>
                  </a:lnTo>
                  <a:lnTo>
                    <a:pt x="588753" y="679670"/>
                  </a:lnTo>
                  <a:lnTo>
                    <a:pt x="529451" y="649224"/>
                  </a:lnTo>
                  <a:lnTo>
                    <a:pt x="527050" y="652104"/>
                  </a:lnTo>
                  <a:close/>
                  <a:moveTo>
                    <a:pt x="634206" y="342712"/>
                  </a:moveTo>
                  <a:lnTo>
                    <a:pt x="631825" y="343505"/>
                  </a:lnTo>
                  <a:lnTo>
                    <a:pt x="550863" y="471228"/>
                  </a:lnTo>
                  <a:lnTo>
                    <a:pt x="408781" y="437909"/>
                  </a:lnTo>
                  <a:lnTo>
                    <a:pt x="407988" y="438702"/>
                  </a:lnTo>
                  <a:lnTo>
                    <a:pt x="407194" y="439496"/>
                  </a:lnTo>
                  <a:lnTo>
                    <a:pt x="406400" y="440289"/>
                  </a:lnTo>
                  <a:lnTo>
                    <a:pt x="404813" y="441082"/>
                  </a:lnTo>
                  <a:lnTo>
                    <a:pt x="565338" y="611547"/>
                  </a:lnTo>
                  <a:lnTo>
                    <a:pt x="566580" y="610613"/>
                  </a:lnTo>
                  <a:lnTo>
                    <a:pt x="607758" y="655063"/>
                  </a:lnTo>
                  <a:lnTo>
                    <a:pt x="612510" y="650301"/>
                  </a:lnTo>
                  <a:lnTo>
                    <a:pt x="618053" y="645538"/>
                  </a:lnTo>
                  <a:lnTo>
                    <a:pt x="624388" y="643157"/>
                  </a:lnTo>
                  <a:lnTo>
                    <a:pt x="630723" y="639188"/>
                  </a:lnTo>
                  <a:lnTo>
                    <a:pt x="637850" y="636807"/>
                  </a:lnTo>
                  <a:lnTo>
                    <a:pt x="644977" y="634426"/>
                  </a:lnTo>
                  <a:lnTo>
                    <a:pt x="651312" y="633632"/>
                  </a:lnTo>
                  <a:lnTo>
                    <a:pt x="658439" y="632838"/>
                  </a:lnTo>
                  <a:lnTo>
                    <a:pt x="652896" y="555845"/>
                  </a:lnTo>
                  <a:lnTo>
                    <a:pt x="655909" y="554083"/>
                  </a:lnTo>
                  <a:lnTo>
                    <a:pt x="641350" y="342712"/>
                  </a:lnTo>
                  <a:lnTo>
                    <a:pt x="638969" y="342712"/>
                  </a:lnTo>
                  <a:lnTo>
                    <a:pt x="636588" y="342712"/>
                  </a:lnTo>
                  <a:close/>
                  <a:moveTo>
                    <a:pt x="755650" y="0"/>
                  </a:moveTo>
                  <a:lnTo>
                    <a:pt x="832644" y="174529"/>
                  </a:lnTo>
                  <a:lnTo>
                    <a:pt x="811213" y="246721"/>
                  </a:lnTo>
                  <a:lnTo>
                    <a:pt x="823913" y="251481"/>
                  </a:lnTo>
                  <a:lnTo>
                    <a:pt x="836613" y="255447"/>
                  </a:lnTo>
                  <a:lnTo>
                    <a:pt x="849313" y="260207"/>
                  </a:lnTo>
                  <a:lnTo>
                    <a:pt x="862013" y="265760"/>
                  </a:lnTo>
                  <a:lnTo>
                    <a:pt x="874713" y="271313"/>
                  </a:lnTo>
                  <a:lnTo>
                    <a:pt x="886619" y="277660"/>
                  </a:lnTo>
                  <a:lnTo>
                    <a:pt x="899319" y="284006"/>
                  </a:lnTo>
                  <a:lnTo>
                    <a:pt x="911225" y="290353"/>
                  </a:lnTo>
                  <a:lnTo>
                    <a:pt x="905446" y="299808"/>
                  </a:lnTo>
                  <a:lnTo>
                    <a:pt x="909238" y="302090"/>
                  </a:lnTo>
                  <a:lnTo>
                    <a:pt x="912390" y="303672"/>
                  </a:lnTo>
                  <a:lnTo>
                    <a:pt x="914755" y="305253"/>
                  </a:lnTo>
                  <a:lnTo>
                    <a:pt x="918695" y="306834"/>
                  </a:lnTo>
                  <a:lnTo>
                    <a:pt x="854069" y="504506"/>
                  </a:lnTo>
                  <a:lnTo>
                    <a:pt x="820968" y="502925"/>
                  </a:lnTo>
                  <a:lnTo>
                    <a:pt x="807570" y="460228"/>
                  </a:lnTo>
                  <a:lnTo>
                    <a:pt x="851729" y="387701"/>
                  </a:lnTo>
                  <a:lnTo>
                    <a:pt x="812800" y="451395"/>
                  </a:lnTo>
                  <a:lnTo>
                    <a:pt x="786606" y="361751"/>
                  </a:lnTo>
                  <a:lnTo>
                    <a:pt x="783431" y="360958"/>
                  </a:lnTo>
                  <a:lnTo>
                    <a:pt x="781844" y="360164"/>
                  </a:lnTo>
                  <a:lnTo>
                    <a:pt x="778669" y="360164"/>
                  </a:lnTo>
                  <a:lnTo>
                    <a:pt x="777081" y="359371"/>
                  </a:lnTo>
                  <a:lnTo>
                    <a:pt x="727869" y="525174"/>
                  </a:lnTo>
                  <a:lnTo>
                    <a:pt x="721414" y="528399"/>
                  </a:lnTo>
                  <a:lnTo>
                    <a:pt x="688530" y="636807"/>
                  </a:lnTo>
                  <a:lnTo>
                    <a:pt x="689322" y="636807"/>
                  </a:lnTo>
                  <a:lnTo>
                    <a:pt x="690906" y="636807"/>
                  </a:lnTo>
                  <a:lnTo>
                    <a:pt x="692490" y="636807"/>
                  </a:lnTo>
                  <a:lnTo>
                    <a:pt x="693282" y="637601"/>
                  </a:lnTo>
                  <a:lnTo>
                    <a:pt x="699617" y="639982"/>
                  </a:lnTo>
                  <a:lnTo>
                    <a:pt x="705952" y="643157"/>
                  </a:lnTo>
                  <a:lnTo>
                    <a:pt x="711495" y="646332"/>
                  </a:lnTo>
                  <a:lnTo>
                    <a:pt x="717038" y="650301"/>
                  </a:lnTo>
                  <a:lnTo>
                    <a:pt x="720997" y="653476"/>
                  </a:lnTo>
                  <a:lnTo>
                    <a:pt x="725749" y="658238"/>
                  </a:lnTo>
                  <a:lnTo>
                    <a:pt x="730500" y="663795"/>
                  </a:lnTo>
                  <a:lnTo>
                    <a:pt x="734459" y="668557"/>
                  </a:lnTo>
                  <a:lnTo>
                    <a:pt x="836612" y="598707"/>
                  </a:lnTo>
                  <a:lnTo>
                    <a:pt x="835028" y="616170"/>
                  </a:lnTo>
                  <a:lnTo>
                    <a:pt x="833445" y="635220"/>
                  </a:lnTo>
                  <a:lnTo>
                    <a:pt x="831861" y="655857"/>
                  </a:lnTo>
                  <a:lnTo>
                    <a:pt x="828693" y="676495"/>
                  </a:lnTo>
                  <a:lnTo>
                    <a:pt x="747130" y="697132"/>
                  </a:lnTo>
                  <a:lnTo>
                    <a:pt x="748713" y="708245"/>
                  </a:lnTo>
                  <a:lnTo>
                    <a:pt x="748713" y="721738"/>
                  </a:lnTo>
                  <a:lnTo>
                    <a:pt x="747921" y="733645"/>
                  </a:lnTo>
                  <a:lnTo>
                    <a:pt x="743962" y="746345"/>
                  </a:lnTo>
                  <a:lnTo>
                    <a:pt x="743170" y="747932"/>
                  </a:lnTo>
                  <a:lnTo>
                    <a:pt x="742378" y="749520"/>
                  </a:lnTo>
                  <a:lnTo>
                    <a:pt x="741586" y="751901"/>
                  </a:lnTo>
                  <a:lnTo>
                    <a:pt x="740794" y="753488"/>
                  </a:lnTo>
                  <a:lnTo>
                    <a:pt x="808896" y="786032"/>
                  </a:lnTo>
                  <a:lnTo>
                    <a:pt x="804145" y="801907"/>
                  </a:lnTo>
                  <a:lnTo>
                    <a:pt x="798602" y="817782"/>
                  </a:lnTo>
                  <a:lnTo>
                    <a:pt x="793059" y="832070"/>
                  </a:lnTo>
                  <a:lnTo>
                    <a:pt x="786724" y="845563"/>
                  </a:lnTo>
                  <a:lnTo>
                    <a:pt x="723373" y="778095"/>
                  </a:lnTo>
                  <a:lnTo>
                    <a:pt x="717830" y="782857"/>
                  </a:lnTo>
                  <a:lnTo>
                    <a:pt x="711495" y="787620"/>
                  </a:lnTo>
                  <a:lnTo>
                    <a:pt x="705160" y="790795"/>
                  </a:lnTo>
                  <a:lnTo>
                    <a:pt x="698825" y="794763"/>
                  </a:lnTo>
                  <a:lnTo>
                    <a:pt x="692490" y="797145"/>
                  </a:lnTo>
                  <a:lnTo>
                    <a:pt x="684571" y="798732"/>
                  </a:lnTo>
                  <a:lnTo>
                    <a:pt x="677444" y="801113"/>
                  </a:lnTo>
                  <a:lnTo>
                    <a:pt x="670317" y="801907"/>
                  </a:lnTo>
                  <a:lnTo>
                    <a:pt x="676652" y="893982"/>
                  </a:lnTo>
                  <a:lnTo>
                    <a:pt x="669525" y="892395"/>
                  </a:lnTo>
                  <a:lnTo>
                    <a:pt x="662398" y="890807"/>
                  </a:lnTo>
                  <a:lnTo>
                    <a:pt x="654479" y="887632"/>
                  </a:lnTo>
                  <a:lnTo>
                    <a:pt x="647352" y="885251"/>
                  </a:lnTo>
                  <a:lnTo>
                    <a:pt x="640225" y="881282"/>
                  </a:lnTo>
                  <a:lnTo>
                    <a:pt x="632307" y="877313"/>
                  </a:lnTo>
                  <a:lnTo>
                    <a:pt x="624388" y="874138"/>
                  </a:lnTo>
                  <a:lnTo>
                    <a:pt x="617261" y="870170"/>
                  </a:lnTo>
                  <a:lnTo>
                    <a:pt x="639434" y="797938"/>
                  </a:lnTo>
                  <a:lnTo>
                    <a:pt x="638642" y="797145"/>
                  </a:lnTo>
                  <a:lnTo>
                    <a:pt x="637850" y="797145"/>
                  </a:lnTo>
                  <a:lnTo>
                    <a:pt x="636266" y="797145"/>
                  </a:lnTo>
                  <a:lnTo>
                    <a:pt x="635474" y="796351"/>
                  </a:lnTo>
                  <a:lnTo>
                    <a:pt x="629139" y="793970"/>
                  </a:lnTo>
                  <a:lnTo>
                    <a:pt x="622804" y="790795"/>
                  </a:lnTo>
                  <a:lnTo>
                    <a:pt x="617261" y="787620"/>
                  </a:lnTo>
                  <a:lnTo>
                    <a:pt x="611718" y="782857"/>
                  </a:lnTo>
                  <a:lnTo>
                    <a:pt x="606174" y="778888"/>
                  </a:lnTo>
                  <a:lnTo>
                    <a:pt x="602215" y="773332"/>
                  </a:lnTo>
                  <a:lnTo>
                    <a:pt x="597464" y="768570"/>
                  </a:lnTo>
                  <a:lnTo>
                    <a:pt x="593504" y="763807"/>
                  </a:lnTo>
                  <a:lnTo>
                    <a:pt x="533321" y="803495"/>
                  </a:lnTo>
                  <a:lnTo>
                    <a:pt x="527778" y="797938"/>
                  </a:lnTo>
                  <a:lnTo>
                    <a:pt x="523819" y="791588"/>
                  </a:lnTo>
                  <a:lnTo>
                    <a:pt x="518276" y="785238"/>
                  </a:lnTo>
                  <a:lnTo>
                    <a:pt x="514316" y="778888"/>
                  </a:lnTo>
                  <a:lnTo>
                    <a:pt x="510398" y="774306"/>
                  </a:lnTo>
                  <a:lnTo>
                    <a:pt x="512763" y="779034"/>
                  </a:lnTo>
                  <a:lnTo>
                    <a:pt x="517525" y="784587"/>
                  </a:lnTo>
                  <a:lnTo>
                    <a:pt x="521494" y="790933"/>
                  </a:lnTo>
                  <a:lnTo>
                    <a:pt x="527050" y="797280"/>
                  </a:lnTo>
                  <a:lnTo>
                    <a:pt x="531019" y="803626"/>
                  </a:lnTo>
                  <a:lnTo>
                    <a:pt x="536575" y="809180"/>
                  </a:lnTo>
                  <a:lnTo>
                    <a:pt x="343694" y="940076"/>
                  </a:lnTo>
                  <a:lnTo>
                    <a:pt x="511175" y="947216"/>
                  </a:lnTo>
                  <a:lnTo>
                    <a:pt x="554831" y="1093186"/>
                  </a:lnTo>
                  <a:lnTo>
                    <a:pt x="553244" y="1093979"/>
                  </a:lnTo>
                  <a:lnTo>
                    <a:pt x="554038" y="1093979"/>
                  </a:lnTo>
                  <a:lnTo>
                    <a:pt x="554831" y="1095566"/>
                  </a:lnTo>
                  <a:lnTo>
                    <a:pt x="620713" y="875818"/>
                  </a:lnTo>
                  <a:lnTo>
                    <a:pt x="627856" y="879785"/>
                  </a:lnTo>
                  <a:lnTo>
                    <a:pt x="635794" y="882958"/>
                  </a:lnTo>
                  <a:lnTo>
                    <a:pt x="643731" y="886924"/>
                  </a:lnTo>
                  <a:lnTo>
                    <a:pt x="650875" y="890891"/>
                  </a:lnTo>
                  <a:lnTo>
                    <a:pt x="658019" y="893271"/>
                  </a:lnTo>
                  <a:lnTo>
                    <a:pt x="665956" y="896444"/>
                  </a:lnTo>
                  <a:lnTo>
                    <a:pt x="673100" y="898031"/>
                  </a:lnTo>
                  <a:lnTo>
                    <a:pt x="680244" y="899617"/>
                  </a:lnTo>
                  <a:lnTo>
                    <a:pt x="694531" y="1109052"/>
                  </a:lnTo>
                  <a:lnTo>
                    <a:pt x="696119" y="1109052"/>
                  </a:lnTo>
                  <a:lnTo>
                    <a:pt x="696913" y="1109052"/>
                  </a:lnTo>
                  <a:lnTo>
                    <a:pt x="697706" y="1109052"/>
                  </a:lnTo>
                  <a:lnTo>
                    <a:pt x="698500" y="1108259"/>
                  </a:lnTo>
                  <a:lnTo>
                    <a:pt x="786606" y="970222"/>
                  </a:lnTo>
                  <a:lnTo>
                    <a:pt x="928688" y="1002748"/>
                  </a:lnTo>
                  <a:lnTo>
                    <a:pt x="929481" y="1001955"/>
                  </a:lnTo>
                  <a:lnTo>
                    <a:pt x="931069" y="1001955"/>
                  </a:lnTo>
                  <a:lnTo>
                    <a:pt x="931863" y="1001161"/>
                  </a:lnTo>
                  <a:lnTo>
                    <a:pt x="790575" y="851225"/>
                  </a:lnTo>
                  <a:lnTo>
                    <a:pt x="796925" y="837739"/>
                  </a:lnTo>
                  <a:lnTo>
                    <a:pt x="802481" y="823459"/>
                  </a:lnTo>
                  <a:lnTo>
                    <a:pt x="808038" y="807593"/>
                  </a:lnTo>
                  <a:lnTo>
                    <a:pt x="812800" y="791727"/>
                  </a:lnTo>
                  <a:lnTo>
                    <a:pt x="1012031" y="887718"/>
                  </a:lnTo>
                  <a:lnTo>
                    <a:pt x="1012825" y="886131"/>
                  </a:lnTo>
                  <a:lnTo>
                    <a:pt x="1013619" y="882958"/>
                  </a:lnTo>
                  <a:lnTo>
                    <a:pt x="1015206" y="881371"/>
                  </a:lnTo>
                  <a:lnTo>
                    <a:pt x="1016000" y="879785"/>
                  </a:lnTo>
                  <a:lnTo>
                    <a:pt x="943769" y="744128"/>
                  </a:lnTo>
                  <a:lnTo>
                    <a:pt x="1039019" y="643377"/>
                  </a:lnTo>
                  <a:lnTo>
                    <a:pt x="1037431" y="640997"/>
                  </a:lnTo>
                  <a:lnTo>
                    <a:pt x="1037431" y="638617"/>
                  </a:lnTo>
                  <a:lnTo>
                    <a:pt x="1037431" y="637031"/>
                  </a:lnTo>
                  <a:lnTo>
                    <a:pt x="1036638" y="634651"/>
                  </a:lnTo>
                  <a:lnTo>
                    <a:pt x="832644" y="682250"/>
                  </a:lnTo>
                  <a:lnTo>
                    <a:pt x="835819" y="661623"/>
                  </a:lnTo>
                  <a:lnTo>
                    <a:pt x="837406" y="640997"/>
                  </a:lnTo>
                  <a:lnTo>
                    <a:pt x="838994" y="621958"/>
                  </a:lnTo>
                  <a:lnTo>
                    <a:pt x="840581" y="604505"/>
                  </a:lnTo>
                  <a:lnTo>
                    <a:pt x="981075" y="510894"/>
                  </a:lnTo>
                  <a:lnTo>
                    <a:pt x="979488" y="507721"/>
                  </a:lnTo>
                  <a:lnTo>
                    <a:pt x="978694" y="505341"/>
                  </a:lnTo>
                  <a:lnTo>
                    <a:pt x="976313" y="502167"/>
                  </a:lnTo>
                  <a:lnTo>
                    <a:pt x="974725" y="500581"/>
                  </a:lnTo>
                  <a:lnTo>
                    <a:pt x="859631" y="495821"/>
                  </a:lnTo>
                  <a:lnTo>
                    <a:pt x="924719" y="297493"/>
                  </a:lnTo>
                  <a:lnTo>
                    <a:pt x="942975" y="308599"/>
                  </a:lnTo>
                  <a:lnTo>
                    <a:pt x="959644" y="321292"/>
                  </a:lnTo>
                  <a:lnTo>
                    <a:pt x="977106" y="334778"/>
                  </a:lnTo>
                  <a:lnTo>
                    <a:pt x="993775" y="348265"/>
                  </a:lnTo>
                  <a:lnTo>
                    <a:pt x="1010444" y="363338"/>
                  </a:lnTo>
                  <a:lnTo>
                    <a:pt x="1025525" y="379204"/>
                  </a:lnTo>
                  <a:lnTo>
                    <a:pt x="1040606" y="395864"/>
                  </a:lnTo>
                  <a:lnTo>
                    <a:pt x="1054894" y="413316"/>
                  </a:lnTo>
                  <a:lnTo>
                    <a:pt x="1061244" y="420456"/>
                  </a:lnTo>
                  <a:lnTo>
                    <a:pt x="1066800" y="428389"/>
                  </a:lnTo>
                  <a:lnTo>
                    <a:pt x="1073150" y="436322"/>
                  </a:lnTo>
                  <a:lnTo>
                    <a:pt x="1078706" y="445049"/>
                  </a:lnTo>
                  <a:lnTo>
                    <a:pt x="1142206" y="402210"/>
                  </a:lnTo>
                  <a:lnTo>
                    <a:pt x="1219994" y="415696"/>
                  </a:lnTo>
                  <a:lnTo>
                    <a:pt x="1336675" y="436322"/>
                  </a:lnTo>
                  <a:lnTo>
                    <a:pt x="1258888" y="543420"/>
                  </a:lnTo>
                  <a:lnTo>
                    <a:pt x="1223963" y="590225"/>
                  </a:lnTo>
                  <a:lnTo>
                    <a:pt x="1150938" y="607678"/>
                  </a:lnTo>
                  <a:lnTo>
                    <a:pt x="1159669" y="649724"/>
                  </a:lnTo>
                  <a:lnTo>
                    <a:pt x="1163638" y="691769"/>
                  </a:lnTo>
                  <a:lnTo>
                    <a:pt x="1164431" y="734608"/>
                  </a:lnTo>
                  <a:lnTo>
                    <a:pt x="1162844" y="776654"/>
                  </a:lnTo>
                  <a:lnTo>
                    <a:pt x="1156494" y="818699"/>
                  </a:lnTo>
                  <a:lnTo>
                    <a:pt x="1146175" y="859952"/>
                  </a:lnTo>
                  <a:lnTo>
                    <a:pt x="1133475" y="899617"/>
                  </a:lnTo>
                  <a:lnTo>
                    <a:pt x="1117600" y="939283"/>
                  </a:lnTo>
                  <a:lnTo>
                    <a:pt x="1181894" y="971016"/>
                  </a:lnTo>
                  <a:lnTo>
                    <a:pt x="1184275" y="977362"/>
                  </a:lnTo>
                  <a:lnTo>
                    <a:pt x="1250156" y="1156651"/>
                  </a:lnTo>
                  <a:lnTo>
                    <a:pt x="1059656" y="1136025"/>
                  </a:lnTo>
                  <a:lnTo>
                    <a:pt x="1053306" y="1128885"/>
                  </a:lnTo>
                  <a:lnTo>
                    <a:pt x="1012031" y="1086046"/>
                  </a:lnTo>
                  <a:lnTo>
                    <a:pt x="1007269" y="1090012"/>
                  </a:lnTo>
                  <a:lnTo>
                    <a:pt x="1004094" y="1093979"/>
                  </a:lnTo>
                  <a:lnTo>
                    <a:pt x="999331" y="1097946"/>
                  </a:lnTo>
                  <a:lnTo>
                    <a:pt x="994569" y="1102705"/>
                  </a:lnTo>
                  <a:lnTo>
                    <a:pt x="989806" y="1105879"/>
                  </a:lnTo>
                  <a:lnTo>
                    <a:pt x="985838" y="1110639"/>
                  </a:lnTo>
                  <a:lnTo>
                    <a:pt x="981075" y="1114605"/>
                  </a:lnTo>
                  <a:lnTo>
                    <a:pt x="976313" y="1117778"/>
                  </a:lnTo>
                  <a:lnTo>
                    <a:pt x="967581" y="1125712"/>
                  </a:lnTo>
                  <a:lnTo>
                    <a:pt x="958056" y="1132058"/>
                  </a:lnTo>
                  <a:lnTo>
                    <a:pt x="949325" y="1138405"/>
                  </a:lnTo>
                  <a:lnTo>
                    <a:pt x="939800" y="1144751"/>
                  </a:lnTo>
                  <a:lnTo>
                    <a:pt x="931069" y="1150304"/>
                  </a:lnTo>
                  <a:lnTo>
                    <a:pt x="920750" y="1156651"/>
                  </a:lnTo>
                  <a:lnTo>
                    <a:pt x="911225" y="1162204"/>
                  </a:lnTo>
                  <a:lnTo>
                    <a:pt x="902494" y="1166171"/>
                  </a:lnTo>
                  <a:lnTo>
                    <a:pt x="892175" y="1171724"/>
                  </a:lnTo>
                  <a:lnTo>
                    <a:pt x="882650" y="1176484"/>
                  </a:lnTo>
                  <a:lnTo>
                    <a:pt x="872331" y="1181243"/>
                  </a:lnTo>
                  <a:lnTo>
                    <a:pt x="862013" y="1186003"/>
                  </a:lnTo>
                  <a:lnTo>
                    <a:pt x="852488" y="1189970"/>
                  </a:lnTo>
                  <a:lnTo>
                    <a:pt x="842169" y="1193937"/>
                  </a:lnTo>
                  <a:lnTo>
                    <a:pt x="831850" y="1197903"/>
                  </a:lnTo>
                  <a:lnTo>
                    <a:pt x="822325" y="1201076"/>
                  </a:lnTo>
                  <a:lnTo>
                    <a:pt x="807244" y="1205836"/>
                  </a:lnTo>
                  <a:lnTo>
                    <a:pt x="792956" y="1210596"/>
                  </a:lnTo>
                  <a:lnTo>
                    <a:pt x="777875" y="1213769"/>
                  </a:lnTo>
                  <a:lnTo>
                    <a:pt x="763588" y="1216943"/>
                  </a:lnTo>
                  <a:lnTo>
                    <a:pt x="747713" y="1219323"/>
                  </a:lnTo>
                  <a:lnTo>
                    <a:pt x="733425" y="1222496"/>
                  </a:lnTo>
                  <a:lnTo>
                    <a:pt x="717550" y="1224082"/>
                  </a:lnTo>
                  <a:lnTo>
                    <a:pt x="703263" y="1225669"/>
                  </a:lnTo>
                  <a:lnTo>
                    <a:pt x="708025" y="1283581"/>
                  </a:lnTo>
                  <a:lnTo>
                    <a:pt x="708025" y="1289927"/>
                  </a:lnTo>
                  <a:lnTo>
                    <a:pt x="581025" y="1441450"/>
                  </a:lnTo>
                  <a:lnTo>
                    <a:pt x="515144" y="1292307"/>
                  </a:lnTo>
                  <a:lnTo>
                    <a:pt x="503238" y="1267715"/>
                  </a:lnTo>
                  <a:lnTo>
                    <a:pt x="521494" y="1207423"/>
                  </a:lnTo>
                  <a:lnTo>
                    <a:pt x="504031" y="1201870"/>
                  </a:lnTo>
                  <a:lnTo>
                    <a:pt x="486569" y="1195523"/>
                  </a:lnTo>
                  <a:lnTo>
                    <a:pt x="469106" y="1188383"/>
                  </a:lnTo>
                  <a:lnTo>
                    <a:pt x="451644" y="1181243"/>
                  </a:lnTo>
                  <a:lnTo>
                    <a:pt x="434975" y="1172517"/>
                  </a:lnTo>
                  <a:lnTo>
                    <a:pt x="419100" y="1163791"/>
                  </a:lnTo>
                  <a:lnTo>
                    <a:pt x="402431" y="1154271"/>
                  </a:lnTo>
                  <a:lnTo>
                    <a:pt x="385763" y="1143958"/>
                  </a:lnTo>
                  <a:lnTo>
                    <a:pt x="370681" y="1133645"/>
                  </a:lnTo>
                  <a:lnTo>
                    <a:pt x="354806" y="1121745"/>
                  </a:lnTo>
                  <a:lnTo>
                    <a:pt x="340519" y="1109845"/>
                  </a:lnTo>
                  <a:lnTo>
                    <a:pt x="325438" y="1097152"/>
                  </a:lnTo>
                  <a:lnTo>
                    <a:pt x="311150" y="1083666"/>
                  </a:lnTo>
                  <a:lnTo>
                    <a:pt x="296863" y="1069386"/>
                  </a:lnTo>
                  <a:lnTo>
                    <a:pt x="284163" y="1055107"/>
                  </a:lnTo>
                  <a:lnTo>
                    <a:pt x="271463" y="1039240"/>
                  </a:lnTo>
                  <a:lnTo>
                    <a:pt x="265113" y="1031307"/>
                  </a:lnTo>
                  <a:lnTo>
                    <a:pt x="258763" y="1022581"/>
                  </a:lnTo>
                  <a:lnTo>
                    <a:pt x="252413" y="1013854"/>
                  </a:lnTo>
                  <a:lnTo>
                    <a:pt x="246856" y="1005921"/>
                  </a:lnTo>
                  <a:lnTo>
                    <a:pt x="194469" y="1040827"/>
                  </a:lnTo>
                  <a:lnTo>
                    <a:pt x="0" y="1005921"/>
                  </a:lnTo>
                  <a:lnTo>
                    <a:pt x="112713" y="851225"/>
                  </a:lnTo>
                  <a:lnTo>
                    <a:pt x="173831" y="836946"/>
                  </a:lnTo>
                  <a:lnTo>
                    <a:pt x="166688" y="794900"/>
                  </a:lnTo>
                  <a:lnTo>
                    <a:pt x="161925" y="752061"/>
                  </a:lnTo>
                  <a:lnTo>
                    <a:pt x="161925" y="709222"/>
                  </a:lnTo>
                  <a:lnTo>
                    <a:pt x="165894" y="665590"/>
                  </a:lnTo>
                  <a:lnTo>
                    <a:pt x="172244" y="622751"/>
                  </a:lnTo>
                  <a:lnTo>
                    <a:pt x="183356" y="580705"/>
                  </a:lnTo>
                  <a:lnTo>
                    <a:pt x="197644" y="540246"/>
                  </a:lnTo>
                  <a:lnTo>
                    <a:pt x="215106" y="500581"/>
                  </a:lnTo>
                  <a:lnTo>
                    <a:pt x="154781" y="471228"/>
                  </a:lnTo>
                  <a:lnTo>
                    <a:pt x="87313" y="284800"/>
                  </a:lnTo>
                  <a:lnTo>
                    <a:pt x="277019" y="305426"/>
                  </a:lnTo>
                  <a:lnTo>
                    <a:pt x="324644" y="356198"/>
                  </a:lnTo>
                  <a:lnTo>
                    <a:pt x="330994" y="350645"/>
                  </a:lnTo>
                  <a:lnTo>
                    <a:pt x="337344" y="345091"/>
                  </a:lnTo>
                  <a:lnTo>
                    <a:pt x="342900" y="339538"/>
                  </a:lnTo>
                  <a:lnTo>
                    <a:pt x="349250" y="334778"/>
                  </a:lnTo>
                  <a:lnTo>
                    <a:pt x="365919" y="321292"/>
                  </a:lnTo>
                  <a:lnTo>
                    <a:pt x="383381" y="309392"/>
                  </a:lnTo>
                  <a:lnTo>
                    <a:pt x="400844" y="299079"/>
                  </a:lnTo>
                  <a:lnTo>
                    <a:pt x="418306" y="288766"/>
                  </a:lnTo>
                  <a:lnTo>
                    <a:pt x="434975" y="279246"/>
                  </a:lnTo>
                  <a:lnTo>
                    <a:pt x="452438" y="271313"/>
                  </a:lnTo>
                  <a:lnTo>
                    <a:pt x="470694" y="263380"/>
                  </a:lnTo>
                  <a:lnTo>
                    <a:pt x="488950" y="255447"/>
                  </a:lnTo>
                  <a:lnTo>
                    <a:pt x="506413" y="249101"/>
                  </a:lnTo>
                  <a:lnTo>
                    <a:pt x="524669" y="244341"/>
                  </a:lnTo>
                  <a:lnTo>
                    <a:pt x="542131" y="239581"/>
                  </a:lnTo>
                  <a:lnTo>
                    <a:pt x="560388" y="234821"/>
                  </a:lnTo>
                  <a:lnTo>
                    <a:pt x="577850" y="232441"/>
                  </a:lnTo>
                  <a:lnTo>
                    <a:pt x="596106" y="229268"/>
                  </a:lnTo>
                  <a:lnTo>
                    <a:pt x="614363" y="226888"/>
                  </a:lnTo>
                  <a:lnTo>
                    <a:pt x="632619" y="225301"/>
                  </a:lnTo>
                  <a:lnTo>
                    <a:pt x="627856" y="151523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206" name="Freeform 16"/>
            <p:cNvSpPr>
              <a:spLocks/>
            </p:cNvSpPr>
            <p:nvPr/>
          </p:nvSpPr>
          <p:spPr bwMode="auto">
            <a:xfrm flipH="1">
              <a:off x="11888342" y="7465181"/>
              <a:ext cx="786073" cy="912939"/>
            </a:xfrm>
            <a:custGeom>
              <a:avLst/>
              <a:gdLst/>
              <a:ahLst/>
              <a:cxnLst/>
              <a:rect l="l" t="t" r="r" b="b"/>
              <a:pathLst>
                <a:path w="2508250" h="2913063">
                  <a:moveTo>
                    <a:pt x="1423639" y="1739820"/>
                  </a:moveTo>
                  <a:lnTo>
                    <a:pt x="1474747" y="2236396"/>
                  </a:lnTo>
                  <a:lnTo>
                    <a:pt x="1478338" y="2233004"/>
                  </a:lnTo>
                  <a:lnTo>
                    <a:pt x="1494207" y="2218721"/>
                  </a:lnTo>
                  <a:lnTo>
                    <a:pt x="1512457" y="2205231"/>
                  </a:lnTo>
                  <a:lnTo>
                    <a:pt x="1530706" y="2191741"/>
                  </a:lnTo>
                  <a:lnTo>
                    <a:pt x="1552130" y="2175076"/>
                  </a:lnTo>
                  <a:lnTo>
                    <a:pt x="1574347" y="2161586"/>
                  </a:lnTo>
                  <a:lnTo>
                    <a:pt x="1592596" y="2143335"/>
                  </a:lnTo>
                  <a:lnTo>
                    <a:pt x="1614020" y="2127464"/>
                  </a:lnTo>
                  <a:lnTo>
                    <a:pt x="1640997" y="2109213"/>
                  </a:lnTo>
                  <a:lnTo>
                    <a:pt x="1667975" y="2095723"/>
                  </a:lnTo>
                  <a:lnTo>
                    <a:pt x="1679877" y="2081440"/>
                  </a:lnTo>
                  <a:lnTo>
                    <a:pt x="1689399" y="2077472"/>
                  </a:lnTo>
                  <a:lnTo>
                    <a:pt x="1707648" y="2067949"/>
                  </a:lnTo>
                  <a:lnTo>
                    <a:pt x="1721137" y="2060808"/>
                  </a:lnTo>
                  <a:lnTo>
                    <a:pt x="1734626" y="2051285"/>
                  </a:lnTo>
                  <a:lnTo>
                    <a:pt x="1751288" y="2042557"/>
                  </a:lnTo>
                  <a:lnTo>
                    <a:pt x="1764777" y="2037795"/>
                  </a:lnTo>
                  <a:lnTo>
                    <a:pt x="1778266" y="2029066"/>
                  </a:lnTo>
                  <a:lnTo>
                    <a:pt x="1791755" y="2020338"/>
                  </a:lnTo>
                  <a:lnTo>
                    <a:pt x="1808418" y="2010815"/>
                  </a:lnTo>
                  <a:lnTo>
                    <a:pt x="1821906" y="2002086"/>
                  </a:lnTo>
                  <a:lnTo>
                    <a:pt x="1835395" y="1994151"/>
                  </a:lnTo>
                  <a:lnTo>
                    <a:pt x="1853645" y="1990183"/>
                  </a:lnTo>
                  <a:lnTo>
                    <a:pt x="1870307" y="1980661"/>
                  </a:lnTo>
                  <a:lnTo>
                    <a:pt x="1883796" y="1971932"/>
                  </a:lnTo>
                  <a:lnTo>
                    <a:pt x="1902046" y="1967171"/>
                  </a:lnTo>
                  <a:lnTo>
                    <a:pt x="1915535" y="1958442"/>
                  </a:lnTo>
                  <a:lnTo>
                    <a:pt x="1936165" y="1948920"/>
                  </a:lnTo>
                  <a:lnTo>
                    <a:pt x="1950447" y="1944952"/>
                  </a:lnTo>
                  <a:lnTo>
                    <a:pt x="1972664" y="1935429"/>
                  </a:lnTo>
                  <a:lnTo>
                    <a:pt x="1981104" y="1930961"/>
                  </a:lnTo>
                  <a:close/>
                  <a:moveTo>
                    <a:pt x="1222676" y="1727699"/>
                  </a:moveTo>
                  <a:lnTo>
                    <a:pt x="843292" y="1965387"/>
                  </a:lnTo>
                  <a:lnTo>
                    <a:pt x="1271296" y="2222036"/>
                  </a:lnTo>
                  <a:close/>
                  <a:moveTo>
                    <a:pt x="594739" y="1404226"/>
                  </a:moveTo>
                  <a:lnTo>
                    <a:pt x="645085" y="1844804"/>
                  </a:lnTo>
                  <a:lnTo>
                    <a:pt x="1150944" y="1550874"/>
                  </a:lnTo>
                  <a:close/>
                  <a:moveTo>
                    <a:pt x="1894464" y="1280412"/>
                  </a:moveTo>
                  <a:lnTo>
                    <a:pt x="1407616" y="1561913"/>
                  </a:lnTo>
                  <a:lnTo>
                    <a:pt x="2014476" y="1846685"/>
                  </a:lnTo>
                  <a:lnTo>
                    <a:pt x="2012337" y="1843380"/>
                  </a:lnTo>
                  <a:lnTo>
                    <a:pt x="2007576" y="1825128"/>
                  </a:lnTo>
                  <a:lnTo>
                    <a:pt x="1998055" y="1799735"/>
                  </a:lnTo>
                  <a:lnTo>
                    <a:pt x="1990914" y="1777516"/>
                  </a:lnTo>
                  <a:lnTo>
                    <a:pt x="1986153" y="1749743"/>
                  </a:lnTo>
                  <a:lnTo>
                    <a:pt x="1977425" y="1729111"/>
                  </a:lnTo>
                  <a:lnTo>
                    <a:pt x="1972664" y="1710859"/>
                  </a:lnTo>
                  <a:lnTo>
                    <a:pt x="1967903" y="1697369"/>
                  </a:lnTo>
                  <a:lnTo>
                    <a:pt x="1963936" y="1683879"/>
                  </a:lnTo>
                  <a:lnTo>
                    <a:pt x="1959175" y="1667215"/>
                  </a:lnTo>
                  <a:lnTo>
                    <a:pt x="1954414" y="1653725"/>
                  </a:lnTo>
                  <a:lnTo>
                    <a:pt x="1954414" y="1635474"/>
                  </a:lnTo>
                  <a:lnTo>
                    <a:pt x="1950447" y="1621984"/>
                  </a:lnTo>
                  <a:lnTo>
                    <a:pt x="1945686" y="1605319"/>
                  </a:lnTo>
                  <a:lnTo>
                    <a:pt x="1936165" y="1587068"/>
                  </a:lnTo>
                  <a:lnTo>
                    <a:pt x="1936165" y="1568817"/>
                  </a:lnTo>
                  <a:lnTo>
                    <a:pt x="1932197" y="1550565"/>
                  </a:lnTo>
                  <a:lnTo>
                    <a:pt x="1929024" y="1533901"/>
                  </a:lnTo>
                  <a:lnTo>
                    <a:pt x="1924263" y="1516444"/>
                  </a:lnTo>
                  <a:lnTo>
                    <a:pt x="1924263" y="1498192"/>
                  </a:lnTo>
                  <a:lnTo>
                    <a:pt x="1915535" y="1481528"/>
                  </a:lnTo>
                  <a:lnTo>
                    <a:pt x="1915535" y="1463277"/>
                  </a:lnTo>
                  <a:lnTo>
                    <a:pt x="1910774" y="1441058"/>
                  </a:lnTo>
                  <a:lnTo>
                    <a:pt x="1906013" y="1422807"/>
                  </a:lnTo>
                  <a:lnTo>
                    <a:pt x="1906013" y="1406142"/>
                  </a:lnTo>
                  <a:lnTo>
                    <a:pt x="1902046" y="1387891"/>
                  </a:lnTo>
                  <a:lnTo>
                    <a:pt x="1902046" y="1365672"/>
                  </a:lnTo>
                  <a:lnTo>
                    <a:pt x="1897285" y="1349008"/>
                  </a:lnTo>
                  <a:lnTo>
                    <a:pt x="1897285" y="1330757"/>
                  </a:lnTo>
                  <a:lnTo>
                    <a:pt x="1897285" y="1312505"/>
                  </a:lnTo>
                  <a:lnTo>
                    <a:pt x="1897285" y="1290286"/>
                  </a:lnTo>
                  <a:close/>
                  <a:moveTo>
                    <a:pt x="1117515" y="658514"/>
                  </a:moveTo>
                  <a:lnTo>
                    <a:pt x="1026859" y="799882"/>
                  </a:lnTo>
                  <a:lnTo>
                    <a:pt x="1022892" y="799882"/>
                  </a:lnTo>
                  <a:lnTo>
                    <a:pt x="1018131" y="808611"/>
                  </a:lnTo>
                  <a:lnTo>
                    <a:pt x="1004642" y="826863"/>
                  </a:lnTo>
                  <a:lnTo>
                    <a:pt x="991153" y="843527"/>
                  </a:lnTo>
                  <a:lnTo>
                    <a:pt x="976871" y="852256"/>
                  </a:lnTo>
                  <a:lnTo>
                    <a:pt x="968143" y="865746"/>
                  </a:lnTo>
                  <a:lnTo>
                    <a:pt x="956241" y="879236"/>
                  </a:lnTo>
                  <a:lnTo>
                    <a:pt x="946719" y="893519"/>
                  </a:lnTo>
                  <a:lnTo>
                    <a:pt x="933231" y="905422"/>
                  </a:lnTo>
                  <a:lnTo>
                    <a:pt x="919742" y="918913"/>
                  </a:lnTo>
                  <a:lnTo>
                    <a:pt x="901492" y="932403"/>
                  </a:lnTo>
                  <a:lnTo>
                    <a:pt x="894351" y="950654"/>
                  </a:lnTo>
                  <a:lnTo>
                    <a:pt x="876101" y="968905"/>
                  </a:lnTo>
                  <a:lnTo>
                    <a:pt x="857852" y="980808"/>
                  </a:lnTo>
                  <a:lnTo>
                    <a:pt x="839602" y="994298"/>
                  </a:lnTo>
                  <a:lnTo>
                    <a:pt x="827700" y="1007788"/>
                  </a:lnTo>
                  <a:lnTo>
                    <a:pt x="805483" y="1026040"/>
                  </a:lnTo>
                  <a:lnTo>
                    <a:pt x="791995" y="1037943"/>
                  </a:lnTo>
                  <a:lnTo>
                    <a:pt x="770571" y="1051433"/>
                  </a:lnTo>
                  <a:lnTo>
                    <a:pt x="752321" y="1069684"/>
                  </a:lnTo>
                  <a:lnTo>
                    <a:pt x="734072" y="1078413"/>
                  </a:lnTo>
                  <a:lnTo>
                    <a:pt x="716616" y="1091903"/>
                  </a:lnTo>
                  <a:lnTo>
                    <a:pt x="695192" y="1104599"/>
                  </a:lnTo>
                  <a:lnTo>
                    <a:pt x="676943" y="1118090"/>
                  </a:lnTo>
                  <a:lnTo>
                    <a:pt x="654726" y="1126818"/>
                  </a:lnTo>
                  <a:lnTo>
                    <a:pt x="638063" y="1136341"/>
                  </a:lnTo>
                  <a:lnTo>
                    <a:pt x="619814" y="1145070"/>
                  </a:lnTo>
                  <a:lnTo>
                    <a:pt x="601564" y="1153799"/>
                  </a:lnTo>
                  <a:lnTo>
                    <a:pt x="564953" y="1143568"/>
                  </a:lnTo>
                  <a:lnTo>
                    <a:pt x="572778" y="1212043"/>
                  </a:lnTo>
                  <a:lnTo>
                    <a:pt x="1194241" y="1438603"/>
                  </a:lnTo>
                  <a:close/>
                  <a:moveTo>
                    <a:pt x="1307764" y="613974"/>
                  </a:moveTo>
                  <a:lnTo>
                    <a:pt x="1387529" y="1388974"/>
                  </a:lnTo>
                  <a:lnTo>
                    <a:pt x="1902046" y="1077684"/>
                  </a:lnTo>
                  <a:lnTo>
                    <a:pt x="1902046" y="1064923"/>
                  </a:lnTo>
                  <a:lnTo>
                    <a:pt x="1906013" y="1046671"/>
                  </a:lnTo>
                  <a:lnTo>
                    <a:pt x="1906013" y="1030801"/>
                  </a:lnTo>
                  <a:lnTo>
                    <a:pt x="1915535" y="1016517"/>
                  </a:lnTo>
                  <a:close/>
                  <a:moveTo>
                    <a:pt x="1110172" y="0"/>
                  </a:moveTo>
                  <a:lnTo>
                    <a:pt x="1114140" y="0"/>
                  </a:lnTo>
                  <a:lnTo>
                    <a:pt x="1304570" y="0"/>
                  </a:lnTo>
                  <a:lnTo>
                    <a:pt x="1286321" y="176958"/>
                  </a:lnTo>
                  <a:lnTo>
                    <a:pt x="1393438" y="172197"/>
                  </a:lnTo>
                  <a:lnTo>
                    <a:pt x="1441839" y="344394"/>
                  </a:lnTo>
                  <a:lnTo>
                    <a:pt x="1352971" y="366613"/>
                  </a:lnTo>
                  <a:lnTo>
                    <a:pt x="1357732" y="376135"/>
                  </a:lnTo>
                  <a:lnTo>
                    <a:pt x="1361699" y="384864"/>
                  </a:lnTo>
                  <a:lnTo>
                    <a:pt x="1375188" y="396767"/>
                  </a:lnTo>
                  <a:lnTo>
                    <a:pt x="1388677" y="415018"/>
                  </a:lnTo>
                  <a:lnTo>
                    <a:pt x="1406927" y="437237"/>
                  </a:lnTo>
                  <a:lnTo>
                    <a:pt x="1418829" y="458663"/>
                  </a:lnTo>
                  <a:lnTo>
                    <a:pt x="1441839" y="481675"/>
                  </a:lnTo>
                  <a:lnTo>
                    <a:pt x="1464056" y="503894"/>
                  </a:lnTo>
                  <a:lnTo>
                    <a:pt x="1485479" y="529287"/>
                  </a:lnTo>
                  <a:lnTo>
                    <a:pt x="1498968" y="538810"/>
                  </a:lnTo>
                  <a:lnTo>
                    <a:pt x="1512457" y="552300"/>
                  </a:lnTo>
                  <a:lnTo>
                    <a:pt x="1525946" y="561029"/>
                  </a:lnTo>
                  <a:lnTo>
                    <a:pt x="1540228" y="574519"/>
                  </a:lnTo>
                  <a:lnTo>
                    <a:pt x="1552130" y="582454"/>
                  </a:lnTo>
                  <a:lnTo>
                    <a:pt x="1565619" y="591183"/>
                  </a:lnTo>
                  <a:lnTo>
                    <a:pt x="1583868" y="604673"/>
                  </a:lnTo>
                  <a:lnTo>
                    <a:pt x="1597357" y="614195"/>
                  </a:lnTo>
                  <a:lnTo>
                    <a:pt x="1609259" y="622924"/>
                  </a:lnTo>
                  <a:lnTo>
                    <a:pt x="1627509" y="632447"/>
                  </a:lnTo>
                  <a:lnTo>
                    <a:pt x="1645758" y="641176"/>
                  </a:lnTo>
                  <a:lnTo>
                    <a:pt x="1663214" y="649111"/>
                  </a:lnTo>
                  <a:lnTo>
                    <a:pt x="1675910" y="653079"/>
                  </a:lnTo>
                  <a:lnTo>
                    <a:pt x="1689399" y="662601"/>
                  </a:lnTo>
                  <a:lnTo>
                    <a:pt x="1707648" y="666569"/>
                  </a:lnTo>
                  <a:lnTo>
                    <a:pt x="1721137" y="676091"/>
                  </a:lnTo>
                  <a:lnTo>
                    <a:pt x="1734626" y="680852"/>
                  </a:lnTo>
                  <a:lnTo>
                    <a:pt x="1751288" y="684820"/>
                  </a:lnTo>
                  <a:lnTo>
                    <a:pt x="1764777" y="689581"/>
                  </a:lnTo>
                  <a:lnTo>
                    <a:pt x="1778266" y="698310"/>
                  </a:lnTo>
                  <a:lnTo>
                    <a:pt x="1803657" y="703071"/>
                  </a:lnTo>
                  <a:lnTo>
                    <a:pt x="1830635" y="711007"/>
                  </a:lnTo>
                  <a:lnTo>
                    <a:pt x="1853645" y="719735"/>
                  </a:lnTo>
                  <a:lnTo>
                    <a:pt x="1879036" y="728464"/>
                  </a:lnTo>
                  <a:lnTo>
                    <a:pt x="1897285" y="733226"/>
                  </a:lnTo>
                  <a:lnTo>
                    <a:pt x="1915535" y="737987"/>
                  </a:lnTo>
                  <a:lnTo>
                    <a:pt x="1929024" y="746716"/>
                  </a:lnTo>
                  <a:lnTo>
                    <a:pt x="1945686" y="751477"/>
                  </a:lnTo>
                  <a:lnTo>
                    <a:pt x="1963936" y="756238"/>
                  </a:lnTo>
                  <a:lnTo>
                    <a:pt x="1972664" y="756238"/>
                  </a:lnTo>
                  <a:lnTo>
                    <a:pt x="2025826" y="570551"/>
                  </a:lnTo>
                  <a:lnTo>
                    <a:pt x="2121835" y="600705"/>
                  </a:lnTo>
                  <a:lnTo>
                    <a:pt x="2101205" y="703071"/>
                  </a:lnTo>
                  <a:lnTo>
                    <a:pt x="2304331" y="627686"/>
                  </a:lnTo>
                  <a:lnTo>
                    <a:pt x="2370981" y="649111"/>
                  </a:lnTo>
                  <a:lnTo>
                    <a:pt x="2379709" y="838766"/>
                  </a:lnTo>
                  <a:lnTo>
                    <a:pt x="2325754" y="879236"/>
                  </a:lnTo>
                  <a:lnTo>
                    <a:pt x="2379709" y="927641"/>
                  </a:lnTo>
                  <a:lnTo>
                    <a:pt x="2339243" y="1099838"/>
                  </a:lnTo>
                  <a:lnTo>
                    <a:pt x="2121835" y="1056194"/>
                  </a:lnTo>
                  <a:lnTo>
                    <a:pt x="2121835" y="1069684"/>
                  </a:lnTo>
                  <a:lnTo>
                    <a:pt x="2118661" y="1078413"/>
                  </a:lnTo>
                  <a:lnTo>
                    <a:pt x="2118661" y="1099838"/>
                  </a:lnTo>
                  <a:lnTo>
                    <a:pt x="2114693" y="1108567"/>
                  </a:lnTo>
                  <a:lnTo>
                    <a:pt x="2114693" y="1122851"/>
                  </a:lnTo>
                  <a:lnTo>
                    <a:pt x="2114693" y="1136341"/>
                  </a:lnTo>
                  <a:lnTo>
                    <a:pt x="2114693" y="1149831"/>
                  </a:lnTo>
                  <a:lnTo>
                    <a:pt x="2114693" y="1161734"/>
                  </a:lnTo>
                  <a:lnTo>
                    <a:pt x="2114693" y="1175224"/>
                  </a:lnTo>
                  <a:lnTo>
                    <a:pt x="2114693" y="1193475"/>
                  </a:lnTo>
                  <a:lnTo>
                    <a:pt x="2114693" y="1215694"/>
                  </a:lnTo>
                  <a:lnTo>
                    <a:pt x="2114693" y="1228391"/>
                  </a:lnTo>
                  <a:lnTo>
                    <a:pt x="2114693" y="1245848"/>
                  </a:lnTo>
                  <a:lnTo>
                    <a:pt x="2109933" y="1264100"/>
                  </a:lnTo>
                  <a:lnTo>
                    <a:pt x="2109933" y="1282351"/>
                  </a:lnTo>
                  <a:lnTo>
                    <a:pt x="2109933" y="1299015"/>
                  </a:lnTo>
                  <a:lnTo>
                    <a:pt x="2109933" y="1317267"/>
                  </a:lnTo>
                  <a:lnTo>
                    <a:pt x="2109933" y="1335518"/>
                  </a:lnTo>
                  <a:lnTo>
                    <a:pt x="2109933" y="1356150"/>
                  </a:lnTo>
                  <a:lnTo>
                    <a:pt x="2109933" y="1369640"/>
                  </a:lnTo>
                  <a:lnTo>
                    <a:pt x="2109933" y="1387891"/>
                  </a:lnTo>
                  <a:lnTo>
                    <a:pt x="2109933" y="1406142"/>
                  </a:lnTo>
                  <a:lnTo>
                    <a:pt x="2109933" y="1422807"/>
                  </a:lnTo>
                  <a:lnTo>
                    <a:pt x="2109933" y="1441058"/>
                  </a:lnTo>
                  <a:lnTo>
                    <a:pt x="2109933" y="1458516"/>
                  </a:lnTo>
                  <a:lnTo>
                    <a:pt x="2109933" y="1476767"/>
                  </a:lnTo>
                  <a:lnTo>
                    <a:pt x="2109933" y="1493431"/>
                  </a:lnTo>
                  <a:lnTo>
                    <a:pt x="2109933" y="1511682"/>
                  </a:lnTo>
                  <a:lnTo>
                    <a:pt x="2109933" y="1525172"/>
                  </a:lnTo>
                  <a:lnTo>
                    <a:pt x="2109933" y="1538662"/>
                  </a:lnTo>
                  <a:lnTo>
                    <a:pt x="2114693" y="1555327"/>
                  </a:lnTo>
                  <a:lnTo>
                    <a:pt x="2114693" y="1564056"/>
                  </a:lnTo>
                  <a:lnTo>
                    <a:pt x="2114693" y="1582307"/>
                  </a:lnTo>
                  <a:lnTo>
                    <a:pt x="2118661" y="1595797"/>
                  </a:lnTo>
                  <a:lnTo>
                    <a:pt x="2121835" y="1610081"/>
                  </a:lnTo>
                  <a:lnTo>
                    <a:pt x="2126595" y="1630712"/>
                  </a:lnTo>
                  <a:lnTo>
                    <a:pt x="2131356" y="1657693"/>
                  </a:lnTo>
                  <a:lnTo>
                    <a:pt x="2135323" y="1675944"/>
                  </a:lnTo>
                  <a:lnTo>
                    <a:pt x="2144845" y="1697369"/>
                  </a:lnTo>
                  <a:lnTo>
                    <a:pt x="2149606" y="1710859"/>
                  </a:lnTo>
                  <a:lnTo>
                    <a:pt x="2153573" y="1729111"/>
                  </a:lnTo>
                  <a:lnTo>
                    <a:pt x="2158334" y="1741014"/>
                  </a:lnTo>
                  <a:lnTo>
                    <a:pt x="2163095" y="1754504"/>
                  </a:lnTo>
                  <a:lnTo>
                    <a:pt x="2171823" y="1767994"/>
                  </a:lnTo>
                  <a:lnTo>
                    <a:pt x="2176583" y="1777516"/>
                  </a:lnTo>
                  <a:lnTo>
                    <a:pt x="2441599" y="1710859"/>
                  </a:lnTo>
                  <a:lnTo>
                    <a:pt x="2419382" y="1918765"/>
                  </a:lnTo>
                  <a:lnTo>
                    <a:pt x="2508250" y="1975900"/>
                  </a:lnTo>
                  <a:lnTo>
                    <a:pt x="2449534" y="2191741"/>
                  </a:lnTo>
                  <a:lnTo>
                    <a:pt x="2255136" y="2148096"/>
                  </a:lnTo>
                  <a:lnTo>
                    <a:pt x="2224985" y="2236972"/>
                  </a:lnTo>
                  <a:lnTo>
                    <a:pt x="2034554" y="2161586"/>
                  </a:lnTo>
                  <a:lnTo>
                    <a:pt x="2002815" y="2109213"/>
                  </a:lnTo>
                  <a:lnTo>
                    <a:pt x="1998055" y="2109213"/>
                  </a:lnTo>
                  <a:lnTo>
                    <a:pt x="1986153" y="2117942"/>
                  </a:lnTo>
                  <a:lnTo>
                    <a:pt x="1977425" y="2117942"/>
                  </a:lnTo>
                  <a:lnTo>
                    <a:pt x="1963936" y="2122703"/>
                  </a:lnTo>
                  <a:lnTo>
                    <a:pt x="1954414" y="2129845"/>
                  </a:lnTo>
                  <a:lnTo>
                    <a:pt x="1940925" y="2139368"/>
                  </a:lnTo>
                  <a:lnTo>
                    <a:pt x="1924263" y="2143335"/>
                  </a:lnTo>
                  <a:lnTo>
                    <a:pt x="1906013" y="2152858"/>
                  </a:lnTo>
                  <a:lnTo>
                    <a:pt x="1888557" y="2161586"/>
                  </a:lnTo>
                  <a:lnTo>
                    <a:pt x="1870307" y="2175076"/>
                  </a:lnTo>
                  <a:lnTo>
                    <a:pt x="1848884" y="2188566"/>
                  </a:lnTo>
                  <a:lnTo>
                    <a:pt x="1826667" y="2196502"/>
                  </a:lnTo>
                  <a:lnTo>
                    <a:pt x="1803657" y="2214753"/>
                  </a:lnTo>
                  <a:lnTo>
                    <a:pt x="1783027" y="2233004"/>
                  </a:lnTo>
                  <a:lnTo>
                    <a:pt x="1755256" y="2246494"/>
                  </a:lnTo>
                  <a:lnTo>
                    <a:pt x="1734626" y="2263159"/>
                  </a:lnTo>
                  <a:lnTo>
                    <a:pt x="1707648" y="2280616"/>
                  </a:lnTo>
                  <a:lnTo>
                    <a:pt x="1684638" y="2303629"/>
                  </a:lnTo>
                  <a:lnTo>
                    <a:pt x="1663214" y="2320293"/>
                  </a:lnTo>
                  <a:lnTo>
                    <a:pt x="1640997" y="2342512"/>
                  </a:lnTo>
                  <a:lnTo>
                    <a:pt x="1617987" y="2365525"/>
                  </a:lnTo>
                  <a:lnTo>
                    <a:pt x="1606085" y="2386156"/>
                  </a:lnTo>
                  <a:lnTo>
                    <a:pt x="1583868" y="2404408"/>
                  </a:lnTo>
                  <a:lnTo>
                    <a:pt x="1570380" y="2427420"/>
                  </a:lnTo>
                  <a:lnTo>
                    <a:pt x="1556097" y="2440910"/>
                  </a:lnTo>
                  <a:lnTo>
                    <a:pt x="1542608" y="2457574"/>
                  </a:lnTo>
                  <a:lnTo>
                    <a:pt x="1530706" y="2479794"/>
                  </a:lnTo>
                  <a:lnTo>
                    <a:pt x="1521978" y="2489316"/>
                  </a:lnTo>
                  <a:lnTo>
                    <a:pt x="1675910" y="2581366"/>
                  </a:lnTo>
                  <a:lnTo>
                    <a:pt x="1583868" y="2745628"/>
                  </a:lnTo>
                  <a:lnTo>
                    <a:pt x="1468817" y="2740866"/>
                  </a:lnTo>
                  <a:lnTo>
                    <a:pt x="1478338" y="2882909"/>
                  </a:lnTo>
                  <a:lnTo>
                    <a:pt x="1279179" y="2913063"/>
                  </a:lnTo>
                  <a:lnTo>
                    <a:pt x="1279179" y="2630565"/>
                  </a:lnTo>
                  <a:lnTo>
                    <a:pt x="1155400" y="2784510"/>
                  </a:lnTo>
                  <a:lnTo>
                    <a:pt x="1100651" y="2621836"/>
                  </a:lnTo>
                  <a:lnTo>
                    <a:pt x="1256169" y="2523438"/>
                  </a:lnTo>
                  <a:lnTo>
                    <a:pt x="1295175" y="2464812"/>
                  </a:lnTo>
                  <a:lnTo>
                    <a:pt x="1292847" y="2441141"/>
                  </a:lnTo>
                  <a:lnTo>
                    <a:pt x="634728" y="2096054"/>
                  </a:lnTo>
                  <a:lnTo>
                    <a:pt x="615341" y="2108200"/>
                  </a:lnTo>
                  <a:lnTo>
                    <a:pt x="571884" y="2078506"/>
                  </a:lnTo>
                  <a:lnTo>
                    <a:pt x="536646" y="2076265"/>
                  </a:lnTo>
                  <a:lnTo>
                    <a:pt x="606425" y="2294732"/>
                  </a:lnTo>
                  <a:lnTo>
                    <a:pt x="496094" y="2390776"/>
                  </a:lnTo>
                  <a:lnTo>
                    <a:pt x="411956" y="2223294"/>
                  </a:lnTo>
                  <a:lnTo>
                    <a:pt x="274637" y="2427288"/>
                  </a:lnTo>
                  <a:lnTo>
                    <a:pt x="141287" y="2285207"/>
                  </a:lnTo>
                  <a:lnTo>
                    <a:pt x="261143" y="2157413"/>
                  </a:lnTo>
                  <a:lnTo>
                    <a:pt x="173037" y="2095500"/>
                  </a:lnTo>
                  <a:lnTo>
                    <a:pt x="261143" y="1944688"/>
                  </a:lnTo>
                  <a:lnTo>
                    <a:pt x="393548" y="1980228"/>
                  </a:lnTo>
                  <a:lnTo>
                    <a:pt x="393548" y="1971676"/>
                  </a:lnTo>
                  <a:lnTo>
                    <a:pt x="393548" y="1953419"/>
                  </a:lnTo>
                  <a:lnTo>
                    <a:pt x="393548" y="1944688"/>
                  </a:lnTo>
                  <a:lnTo>
                    <a:pt x="393548" y="1928019"/>
                  </a:lnTo>
                  <a:lnTo>
                    <a:pt x="393548" y="1918494"/>
                  </a:lnTo>
                  <a:lnTo>
                    <a:pt x="393548" y="1900238"/>
                  </a:lnTo>
                  <a:lnTo>
                    <a:pt x="393548" y="1886744"/>
                  </a:lnTo>
                  <a:lnTo>
                    <a:pt x="393548" y="1873251"/>
                  </a:lnTo>
                  <a:lnTo>
                    <a:pt x="393548" y="1856582"/>
                  </a:lnTo>
                  <a:lnTo>
                    <a:pt x="393548" y="1843088"/>
                  </a:lnTo>
                  <a:lnTo>
                    <a:pt x="393548" y="1824832"/>
                  </a:lnTo>
                  <a:lnTo>
                    <a:pt x="393548" y="1807369"/>
                  </a:lnTo>
                  <a:lnTo>
                    <a:pt x="393548" y="1794669"/>
                  </a:lnTo>
                  <a:lnTo>
                    <a:pt x="393548" y="1777207"/>
                  </a:lnTo>
                  <a:lnTo>
                    <a:pt x="393548" y="1758951"/>
                  </a:lnTo>
                  <a:lnTo>
                    <a:pt x="393548" y="1740694"/>
                  </a:lnTo>
                  <a:lnTo>
                    <a:pt x="393548" y="1724026"/>
                  </a:lnTo>
                  <a:lnTo>
                    <a:pt x="393548" y="1701007"/>
                  </a:lnTo>
                  <a:lnTo>
                    <a:pt x="393548" y="1683544"/>
                  </a:lnTo>
                  <a:lnTo>
                    <a:pt x="393548" y="1662113"/>
                  </a:lnTo>
                  <a:lnTo>
                    <a:pt x="393548" y="1639888"/>
                  </a:lnTo>
                  <a:lnTo>
                    <a:pt x="388797" y="1612107"/>
                  </a:lnTo>
                  <a:lnTo>
                    <a:pt x="388797" y="1591469"/>
                  </a:lnTo>
                  <a:lnTo>
                    <a:pt x="384046" y="1563688"/>
                  </a:lnTo>
                  <a:lnTo>
                    <a:pt x="384046" y="1543051"/>
                  </a:lnTo>
                  <a:lnTo>
                    <a:pt x="384046" y="1529557"/>
                  </a:lnTo>
                  <a:lnTo>
                    <a:pt x="381671" y="1511301"/>
                  </a:lnTo>
                  <a:lnTo>
                    <a:pt x="381671" y="1497807"/>
                  </a:lnTo>
                  <a:lnTo>
                    <a:pt x="381671" y="1484313"/>
                  </a:lnTo>
                  <a:lnTo>
                    <a:pt x="376920" y="1458119"/>
                  </a:lnTo>
                  <a:lnTo>
                    <a:pt x="376920" y="1435894"/>
                  </a:lnTo>
                  <a:lnTo>
                    <a:pt x="372169" y="1417638"/>
                  </a:lnTo>
                  <a:lnTo>
                    <a:pt x="372169" y="1405732"/>
                  </a:lnTo>
                  <a:lnTo>
                    <a:pt x="372169" y="1392238"/>
                  </a:lnTo>
                  <a:lnTo>
                    <a:pt x="372169" y="1382713"/>
                  </a:lnTo>
                  <a:lnTo>
                    <a:pt x="367418" y="1355726"/>
                  </a:lnTo>
                  <a:lnTo>
                    <a:pt x="367418" y="1330326"/>
                  </a:lnTo>
                  <a:lnTo>
                    <a:pt x="358708" y="1303338"/>
                  </a:lnTo>
                  <a:lnTo>
                    <a:pt x="358708" y="1281907"/>
                  </a:lnTo>
                  <a:lnTo>
                    <a:pt x="353958" y="1254919"/>
                  </a:lnTo>
                  <a:lnTo>
                    <a:pt x="353958" y="1253291"/>
                  </a:lnTo>
                  <a:lnTo>
                    <a:pt x="127547" y="1409700"/>
                  </a:lnTo>
                  <a:lnTo>
                    <a:pt x="53871" y="1293367"/>
                  </a:lnTo>
                  <a:lnTo>
                    <a:pt x="115664" y="1188114"/>
                  </a:lnTo>
                  <a:lnTo>
                    <a:pt x="0" y="1074155"/>
                  </a:lnTo>
                  <a:lnTo>
                    <a:pt x="31689" y="968901"/>
                  </a:lnTo>
                  <a:lnTo>
                    <a:pt x="229744" y="1091565"/>
                  </a:lnTo>
                  <a:lnTo>
                    <a:pt x="247965" y="897677"/>
                  </a:lnTo>
                  <a:lnTo>
                    <a:pt x="411163" y="879475"/>
                  </a:lnTo>
                  <a:lnTo>
                    <a:pt x="392065" y="1043549"/>
                  </a:lnTo>
                  <a:lnTo>
                    <a:pt x="393677" y="1042704"/>
                  </a:lnTo>
                  <a:lnTo>
                    <a:pt x="415894" y="1030801"/>
                  </a:lnTo>
                  <a:lnTo>
                    <a:pt x="438904" y="1021278"/>
                  </a:lnTo>
                  <a:lnTo>
                    <a:pt x="447633" y="1012550"/>
                  </a:lnTo>
                  <a:lnTo>
                    <a:pt x="459534" y="1003027"/>
                  </a:lnTo>
                  <a:lnTo>
                    <a:pt x="473817" y="999059"/>
                  </a:lnTo>
                  <a:lnTo>
                    <a:pt x="487306" y="989537"/>
                  </a:lnTo>
                  <a:lnTo>
                    <a:pt x="504762" y="980808"/>
                  </a:lnTo>
                  <a:lnTo>
                    <a:pt x="517457" y="971286"/>
                  </a:lnTo>
                  <a:lnTo>
                    <a:pt x="530946" y="964144"/>
                  </a:lnTo>
                  <a:lnTo>
                    <a:pt x="549196" y="955415"/>
                  </a:lnTo>
                  <a:lnTo>
                    <a:pt x="566652" y="945893"/>
                  </a:lnTo>
                  <a:lnTo>
                    <a:pt x="579347" y="932403"/>
                  </a:lnTo>
                  <a:lnTo>
                    <a:pt x="596803" y="923674"/>
                  </a:lnTo>
                  <a:lnTo>
                    <a:pt x="615053" y="909390"/>
                  </a:lnTo>
                  <a:lnTo>
                    <a:pt x="628542" y="902248"/>
                  </a:lnTo>
                  <a:lnTo>
                    <a:pt x="645204" y="893519"/>
                  </a:lnTo>
                  <a:lnTo>
                    <a:pt x="658693" y="879236"/>
                  </a:lnTo>
                  <a:lnTo>
                    <a:pt x="681703" y="870507"/>
                  </a:lnTo>
                  <a:lnTo>
                    <a:pt x="695192" y="852256"/>
                  </a:lnTo>
                  <a:lnTo>
                    <a:pt x="716616" y="838766"/>
                  </a:lnTo>
                  <a:lnTo>
                    <a:pt x="730105" y="822101"/>
                  </a:lnTo>
                  <a:lnTo>
                    <a:pt x="752321" y="808611"/>
                  </a:lnTo>
                  <a:lnTo>
                    <a:pt x="770571" y="786392"/>
                  </a:lnTo>
                  <a:lnTo>
                    <a:pt x="791995" y="769728"/>
                  </a:lnTo>
                  <a:lnTo>
                    <a:pt x="805483" y="751477"/>
                  </a:lnTo>
                  <a:lnTo>
                    <a:pt x="827700" y="733226"/>
                  </a:lnTo>
                  <a:lnTo>
                    <a:pt x="844363" y="711007"/>
                  </a:lnTo>
                  <a:lnTo>
                    <a:pt x="867373" y="689581"/>
                  </a:lnTo>
                  <a:lnTo>
                    <a:pt x="885623" y="666569"/>
                  </a:lnTo>
                  <a:lnTo>
                    <a:pt x="901492" y="649111"/>
                  </a:lnTo>
                  <a:lnTo>
                    <a:pt x="919742" y="627686"/>
                  </a:lnTo>
                  <a:lnTo>
                    <a:pt x="942752" y="609434"/>
                  </a:lnTo>
                  <a:lnTo>
                    <a:pt x="961002" y="587215"/>
                  </a:lnTo>
                  <a:lnTo>
                    <a:pt x="976871" y="570551"/>
                  </a:lnTo>
                  <a:lnTo>
                    <a:pt x="995120" y="547539"/>
                  </a:lnTo>
                  <a:lnTo>
                    <a:pt x="1008609" y="529287"/>
                  </a:lnTo>
                  <a:lnTo>
                    <a:pt x="1022892" y="508655"/>
                  </a:lnTo>
                  <a:lnTo>
                    <a:pt x="1038761" y="490404"/>
                  </a:lnTo>
                  <a:lnTo>
                    <a:pt x="1053043" y="476914"/>
                  </a:lnTo>
                  <a:lnTo>
                    <a:pt x="1066532" y="458663"/>
                  </a:lnTo>
                  <a:lnTo>
                    <a:pt x="1080021" y="441999"/>
                  </a:lnTo>
                  <a:lnTo>
                    <a:pt x="1091923" y="433270"/>
                  </a:lnTo>
                  <a:lnTo>
                    <a:pt x="1110172" y="406290"/>
                  </a:lnTo>
                  <a:lnTo>
                    <a:pt x="1123661" y="389625"/>
                  </a:lnTo>
                  <a:lnTo>
                    <a:pt x="1137150" y="380103"/>
                  </a:lnTo>
                  <a:lnTo>
                    <a:pt x="1141911" y="376135"/>
                  </a:lnTo>
                  <a:lnTo>
                    <a:pt x="991153" y="264247"/>
                  </a:lnTo>
                  <a:lnTo>
                    <a:pt x="1022892" y="197590"/>
                  </a:lnTo>
                  <a:lnTo>
                    <a:pt x="1026859" y="197590"/>
                  </a:lnTo>
                  <a:lnTo>
                    <a:pt x="1034794" y="202351"/>
                  </a:lnTo>
                  <a:lnTo>
                    <a:pt x="1048282" y="211080"/>
                  </a:lnTo>
                  <a:lnTo>
                    <a:pt x="1070499" y="220603"/>
                  </a:lnTo>
                  <a:lnTo>
                    <a:pt x="1083988" y="224570"/>
                  </a:lnTo>
                  <a:lnTo>
                    <a:pt x="1096683" y="234093"/>
                  </a:lnTo>
                  <a:lnTo>
                    <a:pt x="1110172" y="238854"/>
                  </a:lnTo>
                  <a:lnTo>
                    <a:pt x="1114140" y="234093"/>
                  </a:lnTo>
                  <a:lnTo>
                    <a:pt x="1110172" y="224570"/>
                  </a:lnTo>
                  <a:lnTo>
                    <a:pt x="1110172" y="215841"/>
                  </a:lnTo>
                  <a:lnTo>
                    <a:pt x="1110172" y="197590"/>
                  </a:lnTo>
                  <a:lnTo>
                    <a:pt x="1110172" y="185687"/>
                  </a:lnTo>
                  <a:lnTo>
                    <a:pt x="1110172" y="167436"/>
                  </a:lnTo>
                  <a:lnTo>
                    <a:pt x="1110172" y="145217"/>
                  </a:lnTo>
                  <a:lnTo>
                    <a:pt x="1110172" y="128553"/>
                  </a:lnTo>
                  <a:lnTo>
                    <a:pt x="1110172" y="110301"/>
                  </a:lnTo>
                  <a:lnTo>
                    <a:pt x="1110172" y="83321"/>
                  </a:lnTo>
                  <a:lnTo>
                    <a:pt x="1110172" y="66657"/>
                  </a:lnTo>
                  <a:lnTo>
                    <a:pt x="1110172" y="48406"/>
                  </a:lnTo>
                  <a:lnTo>
                    <a:pt x="1110172" y="30155"/>
                  </a:lnTo>
                  <a:lnTo>
                    <a:pt x="1110172" y="16664"/>
                  </a:lnTo>
                  <a:lnTo>
                    <a:pt x="1110172" y="793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207" name="Овал 14"/>
            <p:cNvSpPr/>
            <p:nvPr/>
          </p:nvSpPr>
          <p:spPr>
            <a:xfrm rot="20700000" flipH="1" flipV="1">
              <a:off x="5437143" y="7931398"/>
              <a:ext cx="536464" cy="860824"/>
            </a:xfrm>
            <a:custGeom>
              <a:avLst/>
              <a:gdLst/>
              <a:ahLst/>
              <a:cxnLst/>
              <a:rect l="l" t="t" r="r" b="b"/>
              <a:pathLst>
                <a:path w="1421958" h="2281709">
                  <a:moveTo>
                    <a:pt x="212750" y="0"/>
                  </a:moveTo>
                  <a:lnTo>
                    <a:pt x="85545" y="212277"/>
                  </a:lnTo>
                  <a:cubicBezTo>
                    <a:pt x="68058" y="334728"/>
                    <a:pt x="122760" y="493275"/>
                    <a:pt x="105273" y="615727"/>
                  </a:cubicBezTo>
                  <a:lnTo>
                    <a:pt x="101064" y="739334"/>
                  </a:lnTo>
                  <a:cubicBezTo>
                    <a:pt x="127290" y="757198"/>
                    <a:pt x="154887" y="772973"/>
                    <a:pt x="181798" y="789793"/>
                  </a:cubicBezTo>
                  <a:lnTo>
                    <a:pt x="438125" y="837854"/>
                  </a:lnTo>
                  <a:cubicBezTo>
                    <a:pt x="460580" y="711615"/>
                    <a:pt x="540931" y="605683"/>
                    <a:pt x="651211" y="548577"/>
                  </a:cubicBezTo>
                  <a:cubicBezTo>
                    <a:pt x="607769" y="509391"/>
                    <a:pt x="576776" y="456910"/>
                    <a:pt x="564246" y="397561"/>
                  </a:cubicBezTo>
                  <a:lnTo>
                    <a:pt x="557136" y="397469"/>
                  </a:lnTo>
                  <a:cubicBezTo>
                    <a:pt x="520819" y="397469"/>
                    <a:pt x="484947" y="405490"/>
                    <a:pt x="448852" y="409501"/>
                  </a:cubicBezTo>
                  <a:lnTo>
                    <a:pt x="220252" y="349343"/>
                  </a:lnTo>
                  <a:lnTo>
                    <a:pt x="212199" y="344615"/>
                  </a:lnTo>
                  <a:cubicBezTo>
                    <a:pt x="211892" y="336349"/>
                    <a:pt x="331693" y="345743"/>
                    <a:pt x="376663" y="337311"/>
                  </a:cubicBezTo>
                  <a:cubicBezTo>
                    <a:pt x="390875" y="334646"/>
                    <a:pt x="398386" y="314845"/>
                    <a:pt x="412757" y="313248"/>
                  </a:cubicBezTo>
                  <a:cubicBezTo>
                    <a:pt x="473353" y="306515"/>
                    <a:pt x="522347" y="301478"/>
                    <a:pt x="561854" y="297897"/>
                  </a:cubicBezTo>
                  <a:cubicBezTo>
                    <a:pt x="579957" y="157467"/>
                    <a:pt x="700312" y="49461"/>
                    <a:pt x="845894" y="49461"/>
                  </a:cubicBezTo>
                  <a:cubicBezTo>
                    <a:pt x="1004970" y="49461"/>
                    <a:pt x="1133926" y="178417"/>
                    <a:pt x="1133926" y="337493"/>
                  </a:cubicBezTo>
                  <a:cubicBezTo>
                    <a:pt x="1133926" y="421216"/>
                    <a:pt x="1098206" y="496595"/>
                    <a:pt x="1040578" y="548577"/>
                  </a:cubicBezTo>
                  <a:cubicBezTo>
                    <a:pt x="1172365" y="616821"/>
                    <a:pt x="1261410" y="754790"/>
                    <a:pt x="1261410" y="913557"/>
                  </a:cubicBezTo>
                  <a:cubicBezTo>
                    <a:pt x="1261410" y="1030081"/>
                    <a:pt x="1213445" y="1135404"/>
                    <a:pt x="1135871" y="1210537"/>
                  </a:cubicBezTo>
                  <a:cubicBezTo>
                    <a:pt x="1307523" y="1308529"/>
                    <a:pt x="1421958" y="1493723"/>
                    <a:pt x="1421958" y="1705645"/>
                  </a:cubicBezTo>
                  <a:cubicBezTo>
                    <a:pt x="1421958" y="2023796"/>
                    <a:pt x="1164045" y="2281709"/>
                    <a:pt x="845894" y="2281709"/>
                  </a:cubicBezTo>
                  <a:cubicBezTo>
                    <a:pt x="527743" y="2281709"/>
                    <a:pt x="269830" y="2023796"/>
                    <a:pt x="269830" y="1705645"/>
                  </a:cubicBezTo>
                  <a:cubicBezTo>
                    <a:pt x="269830" y="1493723"/>
                    <a:pt x="384265" y="1308529"/>
                    <a:pt x="555917" y="1210537"/>
                  </a:cubicBezTo>
                  <a:cubicBezTo>
                    <a:pt x="478343" y="1135404"/>
                    <a:pt x="430378" y="1030081"/>
                    <a:pt x="430378" y="913557"/>
                  </a:cubicBezTo>
                  <a:cubicBezTo>
                    <a:pt x="430378" y="890040"/>
                    <a:pt x="432332" y="866979"/>
                    <a:pt x="436684" y="844633"/>
                  </a:cubicBezTo>
                  <a:lnTo>
                    <a:pt x="386335" y="837920"/>
                  </a:lnTo>
                  <a:cubicBezTo>
                    <a:pt x="232947" y="837920"/>
                    <a:pt x="304927" y="847647"/>
                    <a:pt x="169766" y="813856"/>
                  </a:cubicBezTo>
                  <a:lnTo>
                    <a:pt x="133672" y="825888"/>
                  </a:lnTo>
                  <a:cubicBezTo>
                    <a:pt x="121493" y="829947"/>
                    <a:pt x="109615" y="836708"/>
                    <a:pt x="97567" y="842037"/>
                  </a:cubicBezTo>
                  <a:lnTo>
                    <a:pt x="92435" y="992764"/>
                  </a:lnTo>
                  <a:lnTo>
                    <a:pt x="105273" y="1702999"/>
                  </a:lnTo>
                  <a:lnTo>
                    <a:pt x="125814" y="2281709"/>
                  </a:lnTo>
                  <a:lnTo>
                    <a:pt x="23109" y="2255404"/>
                  </a:lnTo>
                  <a:lnTo>
                    <a:pt x="20541" y="1900287"/>
                  </a:lnTo>
                  <a:lnTo>
                    <a:pt x="0" y="1154979"/>
                  </a:lnTo>
                  <a:lnTo>
                    <a:pt x="29088" y="829041"/>
                  </a:lnTo>
                  <a:cubicBezTo>
                    <a:pt x="24101" y="823502"/>
                    <a:pt x="18968" y="818065"/>
                    <a:pt x="13356" y="813856"/>
                  </a:cubicBezTo>
                  <a:lnTo>
                    <a:pt x="30833" y="809487"/>
                  </a:lnTo>
                  <a:lnTo>
                    <a:pt x="37936" y="729893"/>
                  </a:lnTo>
                  <a:cubicBezTo>
                    <a:pt x="37643" y="729910"/>
                    <a:pt x="37530" y="729774"/>
                    <a:pt x="37419" y="729635"/>
                  </a:cubicBezTo>
                  <a:cubicBezTo>
                    <a:pt x="27089" y="716723"/>
                    <a:pt x="8851" y="681509"/>
                    <a:pt x="25387" y="681509"/>
                  </a:cubicBezTo>
                  <a:lnTo>
                    <a:pt x="40671" y="686346"/>
                  </a:lnTo>
                  <a:lnTo>
                    <a:pt x="12838" y="1247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8" name="Равнобедренный треугольник 21"/>
            <p:cNvSpPr/>
            <p:nvPr/>
          </p:nvSpPr>
          <p:spPr>
            <a:xfrm rot="10800000" flipH="1" flipV="1">
              <a:off x="6393725" y="8840549"/>
              <a:ext cx="579004" cy="707934"/>
            </a:xfrm>
            <a:custGeom>
              <a:avLst/>
              <a:gdLst/>
              <a:ahLst/>
              <a:cxnLst/>
              <a:rect l="l" t="t" r="r" b="b"/>
              <a:pathLst>
                <a:path w="3379634" h="4132194">
                  <a:moveTo>
                    <a:pt x="1652243" y="0"/>
                  </a:moveTo>
                  <a:lnTo>
                    <a:pt x="2588347" y="1251874"/>
                  </a:lnTo>
                  <a:cubicBezTo>
                    <a:pt x="2333418" y="1188038"/>
                    <a:pt x="2125907" y="1158071"/>
                    <a:pt x="1946914" y="1149071"/>
                  </a:cubicBezTo>
                  <a:lnTo>
                    <a:pt x="3099621" y="2690614"/>
                  </a:lnTo>
                  <a:cubicBezTo>
                    <a:pt x="2736451" y="2699172"/>
                    <a:pt x="2466920" y="2668152"/>
                    <a:pt x="2250145" y="2621702"/>
                  </a:cubicBezTo>
                  <a:lnTo>
                    <a:pt x="3379634" y="4132194"/>
                  </a:lnTo>
                  <a:cubicBezTo>
                    <a:pt x="1699443" y="3667133"/>
                    <a:pt x="1768775" y="3312798"/>
                    <a:pt x="0" y="4132194"/>
                  </a:cubicBezTo>
                  <a:lnTo>
                    <a:pt x="1253709" y="2388340"/>
                  </a:lnTo>
                  <a:cubicBezTo>
                    <a:pt x="1006647" y="2386357"/>
                    <a:pt x="698325" y="2462015"/>
                    <a:pt x="204865" y="2690614"/>
                  </a:cubicBezTo>
                  <a:lnTo>
                    <a:pt x="1279294" y="1196129"/>
                  </a:lnTo>
                  <a:cubicBezTo>
                    <a:pt x="1104034" y="1223659"/>
                    <a:pt x="929837" y="1251874"/>
                    <a:pt x="716139" y="12518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0" name="Freeform 15"/>
            <p:cNvSpPr>
              <a:spLocks/>
            </p:cNvSpPr>
            <p:nvPr/>
          </p:nvSpPr>
          <p:spPr bwMode="auto">
            <a:xfrm rot="19800000" flipH="1" flipV="1">
              <a:off x="6938279" y="8476117"/>
              <a:ext cx="517525" cy="666750"/>
            </a:xfrm>
            <a:custGeom>
              <a:avLst/>
              <a:gdLst>
                <a:gd name="T0" fmla="*/ 239 w 652"/>
                <a:gd name="T1" fmla="*/ 445 h 840"/>
                <a:gd name="T2" fmla="*/ 61 w 652"/>
                <a:gd name="T3" fmla="*/ 831 h 840"/>
                <a:gd name="T4" fmla="*/ 99 w 652"/>
                <a:gd name="T5" fmla="*/ 840 h 840"/>
                <a:gd name="T6" fmla="*/ 256 w 652"/>
                <a:gd name="T7" fmla="*/ 491 h 840"/>
                <a:gd name="T8" fmla="*/ 289 w 652"/>
                <a:gd name="T9" fmla="*/ 658 h 840"/>
                <a:gd name="T10" fmla="*/ 312 w 652"/>
                <a:gd name="T11" fmla="*/ 641 h 840"/>
                <a:gd name="T12" fmla="*/ 277 w 652"/>
                <a:gd name="T13" fmla="*/ 457 h 840"/>
                <a:gd name="T14" fmla="*/ 540 w 652"/>
                <a:gd name="T15" fmla="*/ 624 h 840"/>
                <a:gd name="T16" fmla="*/ 528 w 652"/>
                <a:gd name="T17" fmla="*/ 647 h 840"/>
                <a:gd name="T18" fmla="*/ 534 w 652"/>
                <a:gd name="T19" fmla="*/ 669 h 840"/>
                <a:gd name="T20" fmla="*/ 545 w 652"/>
                <a:gd name="T21" fmla="*/ 685 h 840"/>
                <a:gd name="T22" fmla="*/ 562 w 652"/>
                <a:gd name="T23" fmla="*/ 707 h 840"/>
                <a:gd name="T24" fmla="*/ 583 w 652"/>
                <a:gd name="T25" fmla="*/ 713 h 840"/>
                <a:gd name="T26" fmla="*/ 612 w 652"/>
                <a:gd name="T27" fmla="*/ 707 h 840"/>
                <a:gd name="T28" fmla="*/ 629 w 652"/>
                <a:gd name="T29" fmla="*/ 696 h 840"/>
                <a:gd name="T30" fmla="*/ 646 w 652"/>
                <a:gd name="T31" fmla="*/ 679 h 840"/>
                <a:gd name="T32" fmla="*/ 652 w 652"/>
                <a:gd name="T33" fmla="*/ 658 h 840"/>
                <a:gd name="T34" fmla="*/ 652 w 652"/>
                <a:gd name="T35" fmla="*/ 635 h 840"/>
                <a:gd name="T36" fmla="*/ 635 w 652"/>
                <a:gd name="T37" fmla="*/ 612 h 840"/>
                <a:gd name="T38" fmla="*/ 618 w 652"/>
                <a:gd name="T39" fmla="*/ 595 h 840"/>
                <a:gd name="T40" fmla="*/ 595 w 652"/>
                <a:gd name="T41" fmla="*/ 591 h 840"/>
                <a:gd name="T42" fmla="*/ 580 w 652"/>
                <a:gd name="T43" fmla="*/ 595 h 840"/>
                <a:gd name="T44" fmla="*/ 568 w 652"/>
                <a:gd name="T45" fmla="*/ 595 h 840"/>
                <a:gd name="T46" fmla="*/ 562 w 652"/>
                <a:gd name="T47" fmla="*/ 595 h 840"/>
                <a:gd name="T48" fmla="*/ 294 w 652"/>
                <a:gd name="T49" fmla="*/ 428 h 840"/>
                <a:gd name="T50" fmla="*/ 479 w 652"/>
                <a:gd name="T51" fmla="*/ 361 h 840"/>
                <a:gd name="T52" fmla="*/ 490 w 652"/>
                <a:gd name="T53" fmla="*/ 335 h 840"/>
                <a:gd name="T54" fmla="*/ 323 w 652"/>
                <a:gd name="T55" fmla="*/ 367 h 840"/>
                <a:gd name="T56" fmla="*/ 473 w 652"/>
                <a:gd name="T57" fmla="*/ 12 h 840"/>
                <a:gd name="T58" fmla="*/ 445 w 652"/>
                <a:gd name="T59" fmla="*/ 0 h 840"/>
                <a:gd name="T60" fmla="*/ 266 w 652"/>
                <a:gd name="T61" fmla="*/ 384 h 840"/>
                <a:gd name="T62" fmla="*/ 239 w 652"/>
                <a:gd name="T63" fmla="*/ 234 h 840"/>
                <a:gd name="T64" fmla="*/ 211 w 652"/>
                <a:gd name="T65" fmla="*/ 251 h 840"/>
                <a:gd name="T66" fmla="*/ 239 w 652"/>
                <a:gd name="T67" fmla="*/ 396 h 840"/>
                <a:gd name="T68" fmla="*/ 26 w 652"/>
                <a:gd name="T69" fmla="*/ 251 h 840"/>
                <a:gd name="T70" fmla="*/ 0 w 652"/>
                <a:gd name="T71" fmla="*/ 278 h 840"/>
                <a:gd name="T72" fmla="*/ 222 w 652"/>
                <a:gd name="T73" fmla="*/ 418 h 840"/>
                <a:gd name="T74" fmla="*/ 127 w 652"/>
                <a:gd name="T75" fmla="*/ 445 h 840"/>
                <a:gd name="T76" fmla="*/ 104 w 652"/>
                <a:gd name="T77" fmla="*/ 434 h 840"/>
                <a:gd name="T78" fmla="*/ 83 w 652"/>
                <a:gd name="T79" fmla="*/ 439 h 840"/>
                <a:gd name="T80" fmla="*/ 66 w 652"/>
                <a:gd name="T81" fmla="*/ 445 h 840"/>
                <a:gd name="T82" fmla="*/ 55 w 652"/>
                <a:gd name="T83" fmla="*/ 457 h 840"/>
                <a:gd name="T84" fmla="*/ 49 w 652"/>
                <a:gd name="T85" fmla="*/ 474 h 840"/>
                <a:gd name="T86" fmla="*/ 55 w 652"/>
                <a:gd name="T87" fmla="*/ 496 h 840"/>
                <a:gd name="T88" fmla="*/ 61 w 652"/>
                <a:gd name="T89" fmla="*/ 508 h 840"/>
                <a:gd name="T90" fmla="*/ 72 w 652"/>
                <a:gd name="T91" fmla="*/ 517 h 840"/>
                <a:gd name="T92" fmla="*/ 95 w 652"/>
                <a:gd name="T93" fmla="*/ 523 h 840"/>
                <a:gd name="T94" fmla="*/ 110 w 652"/>
                <a:gd name="T95" fmla="*/ 523 h 840"/>
                <a:gd name="T96" fmla="*/ 127 w 652"/>
                <a:gd name="T97" fmla="*/ 508 h 840"/>
                <a:gd name="T98" fmla="*/ 144 w 652"/>
                <a:gd name="T99" fmla="*/ 485 h 840"/>
                <a:gd name="T100" fmla="*/ 239 w 652"/>
                <a:gd name="T101" fmla="*/ 445 h 840"/>
                <a:gd name="T102" fmla="*/ 239 w 652"/>
                <a:gd name="T103" fmla="*/ 445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52" h="840">
                  <a:moveTo>
                    <a:pt x="239" y="445"/>
                  </a:moveTo>
                  <a:lnTo>
                    <a:pt x="61" y="831"/>
                  </a:lnTo>
                  <a:lnTo>
                    <a:pt x="99" y="840"/>
                  </a:lnTo>
                  <a:lnTo>
                    <a:pt x="256" y="491"/>
                  </a:lnTo>
                  <a:lnTo>
                    <a:pt x="289" y="658"/>
                  </a:lnTo>
                  <a:lnTo>
                    <a:pt x="312" y="641"/>
                  </a:lnTo>
                  <a:lnTo>
                    <a:pt x="277" y="457"/>
                  </a:lnTo>
                  <a:lnTo>
                    <a:pt x="540" y="624"/>
                  </a:lnTo>
                  <a:lnTo>
                    <a:pt x="528" y="647"/>
                  </a:lnTo>
                  <a:lnTo>
                    <a:pt x="534" y="669"/>
                  </a:lnTo>
                  <a:lnTo>
                    <a:pt x="545" y="685"/>
                  </a:lnTo>
                  <a:lnTo>
                    <a:pt x="562" y="707"/>
                  </a:lnTo>
                  <a:lnTo>
                    <a:pt x="583" y="713"/>
                  </a:lnTo>
                  <a:lnTo>
                    <a:pt x="612" y="707"/>
                  </a:lnTo>
                  <a:lnTo>
                    <a:pt x="629" y="696"/>
                  </a:lnTo>
                  <a:lnTo>
                    <a:pt x="646" y="679"/>
                  </a:lnTo>
                  <a:lnTo>
                    <a:pt x="652" y="658"/>
                  </a:lnTo>
                  <a:lnTo>
                    <a:pt x="652" y="635"/>
                  </a:lnTo>
                  <a:lnTo>
                    <a:pt x="635" y="612"/>
                  </a:lnTo>
                  <a:lnTo>
                    <a:pt x="618" y="595"/>
                  </a:lnTo>
                  <a:lnTo>
                    <a:pt x="595" y="591"/>
                  </a:lnTo>
                  <a:lnTo>
                    <a:pt x="580" y="595"/>
                  </a:lnTo>
                  <a:lnTo>
                    <a:pt x="568" y="595"/>
                  </a:lnTo>
                  <a:lnTo>
                    <a:pt x="562" y="595"/>
                  </a:lnTo>
                  <a:lnTo>
                    <a:pt x="294" y="428"/>
                  </a:lnTo>
                  <a:lnTo>
                    <a:pt x="479" y="361"/>
                  </a:lnTo>
                  <a:lnTo>
                    <a:pt x="490" y="335"/>
                  </a:lnTo>
                  <a:lnTo>
                    <a:pt x="323" y="367"/>
                  </a:lnTo>
                  <a:lnTo>
                    <a:pt x="473" y="12"/>
                  </a:lnTo>
                  <a:lnTo>
                    <a:pt x="445" y="0"/>
                  </a:lnTo>
                  <a:lnTo>
                    <a:pt x="266" y="384"/>
                  </a:lnTo>
                  <a:lnTo>
                    <a:pt x="239" y="234"/>
                  </a:lnTo>
                  <a:lnTo>
                    <a:pt x="211" y="251"/>
                  </a:lnTo>
                  <a:lnTo>
                    <a:pt x="239" y="396"/>
                  </a:lnTo>
                  <a:lnTo>
                    <a:pt x="26" y="251"/>
                  </a:lnTo>
                  <a:lnTo>
                    <a:pt x="0" y="278"/>
                  </a:lnTo>
                  <a:lnTo>
                    <a:pt x="222" y="418"/>
                  </a:lnTo>
                  <a:lnTo>
                    <a:pt x="127" y="445"/>
                  </a:lnTo>
                  <a:lnTo>
                    <a:pt x="104" y="434"/>
                  </a:lnTo>
                  <a:lnTo>
                    <a:pt x="83" y="439"/>
                  </a:lnTo>
                  <a:lnTo>
                    <a:pt x="66" y="445"/>
                  </a:lnTo>
                  <a:lnTo>
                    <a:pt x="55" y="457"/>
                  </a:lnTo>
                  <a:lnTo>
                    <a:pt x="49" y="474"/>
                  </a:lnTo>
                  <a:lnTo>
                    <a:pt x="55" y="496"/>
                  </a:lnTo>
                  <a:lnTo>
                    <a:pt x="61" y="508"/>
                  </a:lnTo>
                  <a:lnTo>
                    <a:pt x="72" y="517"/>
                  </a:lnTo>
                  <a:lnTo>
                    <a:pt x="95" y="523"/>
                  </a:lnTo>
                  <a:lnTo>
                    <a:pt x="110" y="523"/>
                  </a:lnTo>
                  <a:lnTo>
                    <a:pt x="127" y="508"/>
                  </a:lnTo>
                  <a:lnTo>
                    <a:pt x="144" y="485"/>
                  </a:lnTo>
                  <a:lnTo>
                    <a:pt x="239" y="445"/>
                  </a:lnTo>
                  <a:lnTo>
                    <a:pt x="239" y="44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211" name="Freeform 8"/>
            <p:cNvSpPr>
              <a:spLocks/>
            </p:cNvSpPr>
            <p:nvPr/>
          </p:nvSpPr>
          <p:spPr bwMode="auto">
            <a:xfrm rot="19800000" flipH="1" flipV="1">
              <a:off x="6111640" y="8390336"/>
              <a:ext cx="415022" cy="370396"/>
            </a:xfrm>
            <a:custGeom>
              <a:avLst/>
              <a:gdLst>
                <a:gd name="T0" fmla="*/ 690 w 931"/>
                <a:gd name="T1" fmla="*/ 180 h 831"/>
                <a:gd name="T2" fmla="*/ 574 w 931"/>
                <a:gd name="T3" fmla="*/ 295 h 831"/>
                <a:gd name="T4" fmla="*/ 604 w 931"/>
                <a:gd name="T5" fmla="*/ 270 h 831"/>
                <a:gd name="T6" fmla="*/ 638 w 931"/>
                <a:gd name="T7" fmla="*/ 279 h 831"/>
                <a:gd name="T8" fmla="*/ 635 w 931"/>
                <a:gd name="T9" fmla="*/ 338 h 831"/>
                <a:gd name="T10" fmla="*/ 596 w 931"/>
                <a:gd name="T11" fmla="*/ 371 h 831"/>
                <a:gd name="T12" fmla="*/ 793 w 931"/>
                <a:gd name="T13" fmla="*/ 354 h 831"/>
                <a:gd name="T14" fmla="*/ 931 w 931"/>
                <a:gd name="T15" fmla="*/ 377 h 831"/>
                <a:gd name="T16" fmla="*/ 797 w 931"/>
                <a:gd name="T17" fmla="*/ 422 h 831"/>
                <a:gd name="T18" fmla="*/ 620 w 931"/>
                <a:gd name="T19" fmla="*/ 437 h 831"/>
                <a:gd name="T20" fmla="*/ 650 w 931"/>
                <a:gd name="T21" fmla="*/ 454 h 831"/>
                <a:gd name="T22" fmla="*/ 673 w 931"/>
                <a:gd name="T23" fmla="*/ 481 h 831"/>
                <a:gd name="T24" fmla="*/ 643 w 931"/>
                <a:gd name="T25" fmla="*/ 527 h 831"/>
                <a:gd name="T26" fmla="*/ 607 w 931"/>
                <a:gd name="T27" fmla="*/ 518 h 831"/>
                <a:gd name="T28" fmla="*/ 595 w 931"/>
                <a:gd name="T29" fmla="*/ 491 h 831"/>
                <a:gd name="T30" fmla="*/ 658 w 931"/>
                <a:gd name="T31" fmla="*/ 625 h 831"/>
                <a:gd name="T32" fmla="*/ 746 w 931"/>
                <a:gd name="T33" fmla="*/ 747 h 831"/>
                <a:gd name="T34" fmla="*/ 592 w 931"/>
                <a:gd name="T35" fmla="*/ 765 h 831"/>
                <a:gd name="T36" fmla="*/ 565 w 931"/>
                <a:gd name="T37" fmla="*/ 615 h 831"/>
                <a:gd name="T38" fmla="*/ 515 w 931"/>
                <a:gd name="T39" fmla="*/ 569 h 831"/>
                <a:gd name="T40" fmla="*/ 507 w 931"/>
                <a:gd name="T41" fmla="*/ 626 h 831"/>
                <a:gd name="T42" fmla="*/ 470 w 931"/>
                <a:gd name="T43" fmla="*/ 630 h 831"/>
                <a:gd name="T44" fmla="*/ 446 w 931"/>
                <a:gd name="T45" fmla="*/ 590 h 831"/>
                <a:gd name="T46" fmla="*/ 443 w 931"/>
                <a:gd name="T47" fmla="*/ 692 h 831"/>
                <a:gd name="T48" fmla="*/ 375 w 931"/>
                <a:gd name="T49" fmla="*/ 831 h 831"/>
                <a:gd name="T50" fmla="*/ 266 w 931"/>
                <a:gd name="T51" fmla="*/ 749 h 831"/>
                <a:gd name="T52" fmla="*/ 238 w 931"/>
                <a:gd name="T53" fmla="*/ 666 h 831"/>
                <a:gd name="T54" fmla="*/ 360 w 931"/>
                <a:gd name="T55" fmla="*/ 534 h 831"/>
                <a:gd name="T56" fmla="*/ 334 w 931"/>
                <a:gd name="T57" fmla="*/ 553 h 831"/>
                <a:gd name="T58" fmla="*/ 300 w 931"/>
                <a:gd name="T59" fmla="*/ 544 h 831"/>
                <a:gd name="T60" fmla="*/ 303 w 931"/>
                <a:gd name="T61" fmla="*/ 484 h 831"/>
                <a:gd name="T62" fmla="*/ 345 w 931"/>
                <a:gd name="T63" fmla="*/ 462 h 831"/>
                <a:gd name="T64" fmla="*/ 138 w 931"/>
                <a:gd name="T65" fmla="*/ 481 h 831"/>
                <a:gd name="T66" fmla="*/ 29 w 931"/>
                <a:gd name="T67" fmla="*/ 491 h 831"/>
                <a:gd name="T68" fmla="*/ 87 w 931"/>
                <a:gd name="T69" fmla="*/ 356 h 831"/>
                <a:gd name="T70" fmla="*/ 235 w 931"/>
                <a:gd name="T71" fmla="*/ 405 h 831"/>
                <a:gd name="T72" fmla="*/ 300 w 931"/>
                <a:gd name="T73" fmla="*/ 383 h 831"/>
                <a:gd name="T74" fmla="*/ 277 w 931"/>
                <a:gd name="T75" fmla="*/ 368 h 831"/>
                <a:gd name="T76" fmla="*/ 293 w 931"/>
                <a:gd name="T77" fmla="*/ 311 h 831"/>
                <a:gd name="T78" fmla="*/ 330 w 931"/>
                <a:gd name="T79" fmla="*/ 314 h 831"/>
                <a:gd name="T80" fmla="*/ 347 w 931"/>
                <a:gd name="T81" fmla="*/ 334 h 831"/>
                <a:gd name="T82" fmla="*/ 201 w 931"/>
                <a:gd name="T83" fmla="*/ 223 h 831"/>
                <a:gd name="T84" fmla="*/ 214 w 931"/>
                <a:gd name="T85" fmla="*/ 130 h 831"/>
                <a:gd name="T86" fmla="*/ 299 w 931"/>
                <a:gd name="T87" fmla="*/ 22 h 831"/>
                <a:gd name="T88" fmla="*/ 392 w 931"/>
                <a:gd name="T89" fmla="*/ 152 h 831"/>
                <a:gd name="T90" fmla="*/ 424 w 931"/>
                <a:gd name="T91" fmla="*/ 270 h 831"/>
                <a:gd name="T92" fmla="*/ 418 w 931"/>
                <a:gd name="T93" fmla="*/ 221 h 831"/>
                <a:gd name="T94" fmla="*/ 459 w 931"/>
                <a:gd name="T95" fmla="*/ 204 h 831"/>
                <a:gd name="T96" fmla="*/ 489 w 931"/>
                <a:gd name="T97" fmla="*/ 227 h 831"/>
                <a:gd name="T98" fmla="*/ 529 w 931"/>
                <a:gd name="T99" fmla="*/ 204 h 831"/>
                <a:gd name="T100" fmla="*/ 532 w 931"/>
                <a:gd name="T101" fmla="*/ 53 h 831"/>
                <a:gd name="T102" fmla="*/ 683 w 931"/>
                <a:gd name="T103" fmla="*/ 44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" h="831">
                  <a:moveTo>
                    <a:pt x="734" y="88"/>
                  </a:moveTo>
                  <a:lnTo>
                    <a:pt x="711" y="135"/>
                  </a:lnTo>
                  <a:lnTo>
                    <a:pt x="636" y="142"/>
                  </a:lnTo>
                  <a:lnTo>
                    <a:pt x="615" y="183"/>
                  </a:lnTo>
                  <a:lnTo>
                    <a:pt x="690" y="180"/>
                  </a:lnTo>
                  <a:lnTo>
                    <a:pt x="667" y="227"/>
                  </a:lnTo>
                  <a:lnTo>
                    <a:pt x="591" y="234"/>
                  </a:lnTo>
                  <a:lnTo>
                    <a:pt x="558" y="304"/>
                  </a:lnTo>
                  <a:lnTo>
                    <a:pt x="573" y="303"/>
                  </a:lnTo>
                  <a:lnTo>
                    <a:pt x="574" y="295"/>
                  </a:lnTo>
                  <a:lnTo>
                    <a:pt x="577" y="288"/>
                  </a:lnTo>
                  <a:lnTo>
                    <a:pt x="583" y="281"/>
                  </a:lnTo>
                  <a:lnTo>
                    <a:pt x="589" y="276"/>
                  </a:lnTo>
                  <a:lnTo>
                    <a:pt x="596" y="272"/>
                  </a:lnTo>
                  <a:lnTo>
                    <a:pt x="604" y="270"/>
                  </a:lnTo>
                  <a:lnTo>
                    <a:pt x="611" y="269"/>
                  </a:lnTo>
                  <a:lnTo>
                    <a:pt x="619" y="270"/>
                  </a:lnTo>
                  <a:lnTo>
                    <a:pt x="626" y="271"/>
                  </a:lnTo>
                  <a:lnTo>
                    <a:pt x="633" y="274"/>
                  </a:lnTo>
                  <a:lnTo>
                    <a:pt x="638" y="279"/>
                  </a:lnTo>
                  <a:lnTo>
                    <a:pt x="644" y="285"/>
                  </a:lnTo>
                  <a:lnTo>
                    <a:pt x="651" y="299"/>
                  </a:lnTo>
                  <a:lnTo>
                    <a:pt x="651" y="314"/>
                  </a:lnTo>
                  <a:lnTo>
                    <a:pt x="645" y="327"/>
                  </a:lnTo>
                  <a:lnTo>
                    <a:pt x="635" y="338"/>
                  </a:lnTo>
                  <a:lnTo>
                    <a:pt x="629" y="341"/>
                  </a:lnTo>
                  <a:lnTo>
                    <a:pt x="622" y="344"/>
                  </a:lnTo>
                  <a:lnTo>
                    <a:pt x="615" y="345"/>
                  </a:lnTo>
                  <a:lnTo>
                    <a:pt x="609" y="345"/>
                  </a:lnTo>
                  <a:lnTo>
                    <a:pt x="596" y="371"/>
                  </a:lnTo>
                  <a:lnTo>
                    <a:pt x="689" y="363"/>
                  </a:lnTo>
                  <a:lnTo>
                    <a:pt x="721" y="300"/>
                  </a:lnTo>
                  <a:lnTo>
                    <a:pt x="781" y="294"/>
                  </a:lnTo>
                  <a:lnTo>
                    <a:pt x="748" y="359"/>
                  </a:lnTo>
                  <a:lnTo>
                    <a:pt x="793" y="354"/>
                  </a:lnTo>
                  <a:lnTo>
                    <a:pt x="826" y="291"/>
                  </a:lnTo>
                  <a:lnTo>
                    <a:pt x="886" y="285"/>
                  </a:lnTo>
                  <a:lnTo>
                    <a:pt x="853" y="348"/>
                  </a:lnTo>
                  <a:lnTo>
                    <a:pt x="902" y="345"/>
                  </a:lnTo>
                  <a:lnTo>
                    <a:pt x="931" y="377"/>
                  </a:lnTo>
                  <a:lnTo>
                    <a:pt x="908" y="412"/>
                  </a:lnTo>
                  <a:lnTo>
                    <a:pt x="854" y="416"/>
                  </a:lnTo>
                  <a:lnTo>
                    <a:pt x="894" y="476"/>
                  </a:lnTo>
                  <a:lnTo>
                    <a:pt x="840" y="482"/>
                  </a:lnTo>
                  <a:lnTo>
                    <a:pt x="797" y="422"/>
                  </a:lnTo>
                  <a:lnTo>
                    <a:pt x="749" y="425"/>
                  </a:lnTo>
                  <a:lnTo>
                    <a:pt x="791" y="486"/>
                  </a:lnTo>
                  <a:lnTo>
                    <a:pt x="736" y="491"/>
                  </a:lnTo>
                  <a:lnTo>
                    <a:pt x="693" y="431"/>
                  </a:lnTo>
                  <a:lnTo>
                    <a:pt x="620" y="437"/>
                  </a:lnTo>
                  <a:lnTo>
                    <a:pt x="629" y="452"/>
                  </a:lnTo>
                  <a:lnTo>
                    <a:pt x="635" y="452"/>
                  </a:lnTo>
                  <a:lnTo>
                    <a:pt x="641" y="452"/>
                  </a:lnTo>
                  <a:lnTo>
                    <a:pt x="645" y="453"/>
                  </a:lnTo>
                  <a:lnTo>
                    <a:pt x="650" y="454"/>
                  </a:lnTo>
                  <a:lnTo>
                    <a:pt x="655" y="456"/>
                  </a:lnTo>
                  <a:lnTo>
                    <a:pt x="659" y="459"/>
                  </a:lnTo>
                  <a:lnTo>
                    <a:pt x="664" y="462"/>
                  </a:lnTo>
                  <a:lnTo>
                    <a:pt x="667" y="467"/>
                  </a:lnTo>
                  <a:lnTo>
                    <a:pt x="673" y="481"/>
                  </a:lnTo>
                  <a:lnTo>
                    <a:pt x="673" y="496"/>
                  </a:lnTo>
                  <a:lnTo>
                    <a:pt x="668" y="509"/>
                  </a:lnTo>
                  <a:lnTo>
                    <a:pt x="657" y="521"/>
                  </a:lnTo>
                  <a:lnTo>
                    <a:pt x="650" y="524"/>
                  </a:lnTo>
                  <a:lnTo>
                    <a:pt x="643" y="527"/>
                  </a:lnTo>
                  <a:lnTo>
                    <a:pt x="635" y="528"/>
                  </a:lnTo>
                  <a:lnTo>
                    <a:pt x="628" y="527"/>
                  </a:lnTo>
                  <a:lnTo>
                    <a:pt x="620" y="526"/>
                  </a:lnTo>
                  <a:lnTo>
                    <a:pt x="613" y="522"/>
                  </a:lnTo>
                  <a:lnTo>
                    <a:pt x="607" y="518"/>
                  </a:lnTo>
                  <a:lnTo>
                    <a:pt x="602" y="512"/>
                  </a:lnTo>
                  <a:lnTo>
                    <a:pt x="599" y="506"/>
                  </a:lnTo>
                  <a:lnTo>
                    <a:pt x="597" y="501"/>
                  </a:lnTo>
                  <a:lnTo>
                    <a:pt x="596" y="496"/>
                  </a:lnTo>
                  <a:lnTo>
                    <a:pt x="595" y="491"/>
                  </a:lnTo>
                  <a:lnTo>
                    <a:pt x="565" y="497"/>
                  </a:lnTo>
                  <a:lnTo>
                    <a:pt x="624" y="579"/>
                  </a:lnTo>
                  <a:lnTo>
                    <a:pt x="697" y="573"/>
                  </a:lnTo>
                  <a:lnTo>
                    <a:pt x="732" y="621"/>
                  </a:lnTo>
                  <a:lnTo>
                    <a:pt x="658" y="625"/>
                  </a:lnTo>
                  <a:lnTo>
                    <a:pt x="683" y="660"/>
                  </a:lnTo>
                  <a:lnTo>
                    <a:pt x="757" y="656"/>
                  </a:lnTo>
                  <a:lnTo>
                    <a:pt x="792" y="703"/>
                  </a:lnTo>
                  <a:lnTo>
                    <a:pt x="718" y="708"/>
                  </a:lnTo>
                  <a:lnTo>
                    <a:pt x="746" y="747"/>
                  </a:lnTo>
                  <a:lnTo>
                    <a:pt x="731" y="787"/>
                  </a:lnTo>
                  <a:lnTo>
                    <a:pt x="689" y="786"/>
                  </a:lnTo>
                  <a:lnTo>
                    <a:pt x="658" y="743"/>
                  </a:lnTo>
                  <a:lnTo>
                    <a:pt x="624" y="808"/>
                  </a:lnTo>
                  <a:lnTo>
                    <a:pt x="592" y="765"/>
                  </a:lnTo>
                  <a:lnTo>
                    <a:pt x="626" y="698"/>
                  </a:lnTo>
                  <a:lnTo>
                    <a:pt x="598" y="660"/>
                  </a:lnTo>
                  <a:lnTo>
                    <a:pt x="564" y="725"/>
                  </a:lnTo>
                  <a:lnTo>
                    <a:pt x="532" y="682"/>
                  </a:lnTo>
                  <a:lnTo>
                    <a:pt x="565" y="615"/>
                  </a:lnTo>
                  <a:lnTo>
                    <a:pt x="514" y="544"/>
                  </a:lnTo>
                  <a:lnTo>
                    <a:pt x="506" y="562"/>
                  </a:lnTo>
                  <a:lnTo>
                    <a:pt x="509" y="565"/>
                  </a:lnTo>
                  <a:lnTo>
                    <a:pt x="512" y="567"/>
                  </a:lnTo>
                  <a:lnTo>
                    <a:pt x="515" y="569"/>
                  </a:lnTo>
                  <a:lnTo>
                    <a:pt x="518" y="573"/>
                  </a:lnTo>
                  <a:lnTo>
                    <a:pt x="523" y="587"/>
                  </a:lnTo>
                  <a:lnTo>
                    <a:pt x="524" y="601"/>
                  </a:lnTo>
                  <a:lnTo>
                    <a:pt x="519" y="614"/>
                  </a:lnTo>
                  <a:lnTo>
                    <a:pt x="507" y="626"/>
                  </a:lnTo>
                  <a:lnTo>
                    <a:pt x="500" y="629"/>
                  </a:lnTo>
                  <a:lnTo>
                    <a:pt x="493" y="632"/>
                  </a:lnTo>
                  <a:lnTo>
                    <a:pt x="485" y="633"/>
                  </a:lnTo>
                  <a:lnTo>
                    <a:pt x="478" y="632"/>
                  </a:lnTo>
                  <a:lnTo>
                    <a:pt x="470" y="630"/>
                  </a:lnTo>
                  <a:lnTo>
                    <a:pt x="463" y="627"/>
                  </a:lnTo>
                  <a:lnTo>
                    <a:pt x="458" y="622"/>
                  </a:lnTo>
                  <a:lnTo>
                    <a:pt x="452" y="617"/>
                  </a:lnTo>
                  <a:lnTo>
                    <a:pt x="446" y="604"/>
                  </a:lnTo>
                  <a:lnTo>
                    <a:pt x="446" y="590"/>
                  </a:lnTo>
                  <a:lnTo>
                    <a:pt x="450" y="577"/>
                  </a:lnTo>
                  <a:lnTo>
                    <a:pt x="458" y="567"/>
                  </a:lnTo>
                  <a:lnTo>
                    <a:pt x="441" y="545"/>
                  </a:lnTo>
                  <a:lnTo>
                    <a:pt x="399" y="632"/>
                  </a:lnTo>
                  <a:lnTo>
                    <a:pt x="443" y="692"/>
                  </a:lnTo>
                  <a:lnTo>
                    <a:pt x="420" y="739"/>
                  </a:lnTo>
                  <a:lnTo>
                    <a:pt x="375" y="682"/>
                  </a:lnTo>
                  <a:lnTo>
                    <a:pt x="355" y="724"/>
                  </a:lnTo>
                  <a:lnTo>
                    <a:pt x="399" y="784"/>
                  </a:lnTo>
                  <a:lnTo>
                    <a:pt x="375" y="831"/>
                  </a:lnTo>
                  <a:lnTo>
                    <a:pt x="332" y="773"/>
                  </a:lnTo>
                  <a:lnTo>
                    <a:pt x="309" y="821"/>
                  </a:lnTo>
                  <a:lnTo>
                    <a:pt x="269" y="829"/>
                  </a:lnTo>
                  <a:lnTo>
                    <a:pt x="246" y="793"/>
                  </a:lnTo>
                  <a:lnTo>
                    <a:pt x="266" y="749"/>
                  </a:lnTo>
                  <a:lnTo>
                    <a:pt x="193" y="758"/>
                  </a:lnTo>
                  <a:lnTo>
                    <a:pt x="219" y="705"/>
                  </a:lnTo>
                  <a:lnTo>
                    <a:pt x="292" y="697"/>
                  </a:lnTo>
                  <a:lnTo>
                    <a:pt x="311" y="658"/>
                  </a:lnTo>
                  <a:lnTo>
                    <a:pt x="238" y="666"/>
                  </a:lnTo>
                  <a:lnTo>
                    <a:pt x="263" y="613"/>
                  </a:lnTo>
                  <a:lnTo>
                    <a:pt x="337" y="605"/>
                  </a:lnTo>
                  <a:lnTo>
                    <a:pt x="373" y="527"/>
                  </a:lnTo>
                  <a:lnTo>
                    <a:pt x="362" y="528"/>
                  </a:lnTo>
                  <a:lnTo>
                    <a:pt x="360" y="534"/>
                  </a:lnTo>
                  <a:lnTo>
                    <a:pt x="357" y="538"/>
                  </a:lnTo>
                  <a:lnTo>
                    <a:pt x="353" y="543"/>
                  </a:lnTo>
                  <a:lnTo>
                    <a:pt x="348" y="546"/>
                  </a:lnTo>
                  <a:lnTo>
                    <a:pt x="341" y="550"/>
                  </a:lnTo>
                  <a:lnTo>
                    <a:pt x="334" y="553"/>
                  </a:lnTo>
                  <a:lnTo>
                    <a:pt x="326" y="554"/>
                  </a:lnTo>
                  <a:lnTo>
                    <a:pt x="319" y="553"/>
                  </a:lnTo>
                  <a:lnTo>
                    <a:pt x="312" y="552"/>
                  </a:lnTo>
                  <a:lnTo>
                    <a:pt x="306" y="549"/>
                  </a:lnTo>
                  <a:lnTo>
                    <a:pt x="300" y="544"/>
                  </a:lnTo>
                  <a:lnTo>
                    <a:pt x="294" y="538"/>
                  </a:lnTo>
                  <a:lnTo>
                    <a:pt x="288" y="524"/>
                  </a:lnTo>
                  <a:lnTo>
                    <a:pt x="287" y="509"/>
                  </a:lnTo>
                  <a:lnTo>
                    <a:pt x="293" y="496"/>
                  </a:lnTo>
                  <a:lnTo>
                    <a:pt x="303" y="484"/>
                  </a:lnTo>
                  <a:lnTo>
                    <a:pt x="311" y="480"/>
                  </a:lnTo>
                  <a:lnTo>
                    <a:pt x="320" y="478"/>
                  </a:lnTo>
                  <a:lnTo>
                    <a:pt x="329" y="478"/>
                  </a:lnTo>
                  <a:lnTo>
                    <a:pt x="337" y="480"/>
                  </a:lnTo>
                  <a:lnTo>
                    <a:pt x="345" y="462"/>
                  </a:lnTo>
                  <a:lnTo>
                    <a:pt x="242" y="471"/>
                  </a:lnTo>
                  <a:lnTo>
                    <a:pt x="211" y="538"/>
                  </a:lnTo>
                  <a:lnTo>
                    <a:pt x="157" y="543"/>
                  </a:lnTo>
                  <a:lnTo>
                    <a:pt x="186" y="476"/>
                  </a:lnTo>
                  <a:lnTo>
                    <a:pt x="138" y="481"/>
                  </a:lnTo>
                  <a:lnTo>
                    <a:pt x="106" y="548"/>
                  </a:lnTo>
                  <a:lnTo>
                    <a:pt x="70" y="551"/>
                  </a:lnTo>
                  <a:lnTo>
                    <a:pt x="52" y="552"/>
                  </a:lnTo>
                  <a:lnTo>
                    <a:pt x="82" y="485"/>
                  </a:lnTo>
                  <a:lnTo>
                    <a:pt x="29" y="491"/>
                  </a:lnTo>
                  <a:lnTo>
                    <a:pt x="0" y="461"/>
                  </a:lnTo>
                  <a:lnTo>
                    <a:pt x="22" y="423"/>
                  </a:lnTo>
                  <a:lnTo>
                    <a:pt x="70" y="418"/>
                  </a:lnTo>
                  <a:lnTo>
                    <a:pt x="27" y="362"/>
                  </a:lnTo>
                  <a:lnTo>
                    <a:pt x="87" y="356"/>
                  </a:lnTo>
                  <a:lnTo>
                    <a:pt x="130" y="414"/>
                  </a:lnTo>
                  <a:lnTo>
                    <a:pt x="175" y="409"/>
                  </a:lnTo>
                  <a:lnTo>
                    <a:pt x="132" y="353"/>
                  </a:lnTo>
                  <a:lnTo>
                    <a:pt x="191" y="347"/>
                  </a:lnTo>
                  <a:lnTo>
                    <a:pt x="235" y="405"/>
                  </a:lnTo>
                  <a:lnTo>
                    <a:pt x="325" y="397"/>
                  </a:lnTo>
                  <a:lnTo>
                    <a:pt x="316" y="384"/>
                  </a:lnTo>
                  <a:lnTo>
                    <a:pt x="310" y="384"/>
                  </a:lnTo>
                  <a:lnTo>
                    <a:pt x="306" y="384"/>
                  </a:lnTo>
                  <a:lnTo>
                    <a:pt x="300" y="383"/>
                  </a:lnTo>
                  <a:lnTo>
                    <a:pt x="295" y="382"/>
                  </a:lnTo>
                  <a:lnTo>
                    <a:pt x="289" y="379"/>
                  </a:lnTo>
                  <a:lnTo>
                    <a:pt x="285" y="376"/>
                  </a:lnTo>
                  <a:lnTo>
                    <a:pt x="280" y="372"/>
                  </a:lnTo>
                  <a:lnTo>
                    <a:pt x="277" y="368"/>
                  </a:lnTo>
                  <a:lnTo>
                    <a:pt x="271" y="354"/>
                  </a:lnTo>
                  <a:lnTo>
                    <a:pt x="270" y="339"/>
                  </a:lnTo>
                  <a:lnTo>
                    <a:pt x="276" y="326"/>
                  </a:lnTo>
                  <a:lnTo>
                    <a:pt x="286" y="315"/>
                  </a:lnTo>
                  <a:lnTo>
                    <a:pt x="293" y="311"/>
                  </a:lnTo>
                  <a:lnTo>
                    <a:pt x="301" y="309"/>
                  </a:lnTo>
                  <a:lnTo>
                    <a:pt x="308" y="308"/>
                  </a:lnTo>
                  <a:lnTo>
                    <a:pt x="316" y="309"/>
                  </a:lnTo>
                  <a:lnTo>
                    <a:pt x="323" y="310"/>
                  </a:lnTo>
                  <a:lnTo>
                    <a:pt x="330" y="314"/>
                  </a:lnTo>
                  <a:lnTo>
                    <a:pt x="335" y="318"/>
                  </a:lnTo>
                  <a:lnTo>
                    <a:pt x="341" y="324"/>
                  </a:lnTo>
                  <a:lnTo>
                    <a:pt x="344" y="327"/>
                  </a:lnTo>
                  <a:lnTo>
                    <a:pt x="346" y="331"/>
                  </a:lnTo>
                  <a:lnTo>
                    <a:pt x="347" y="334"/>
                  </a:lnTo>
                  <a:lnTo>
                    <a:pt x="348" y="338"/>
                  </a:lnTo>
                  <a:lnTo>
                    <a:pt x="362" y="335"/>
                  </a:lnTo>
                  <a:lnTo>
                    <a:pt x="307" y="258"/>
                  </a:lnTo>
                  <a:lnTo>
                    <a:pt x="232" y="265"/>
                  </a:lnTo>
                  <a:lnTo>
                    <a:pt x="201" y="223"/>
                  </a:lnTo>
                  <a:lnTo>
                    <a:pt x="274" y="213"/>
                  </a:lnTo>
                  <a:lnTo>
                    <a:pt x="247" y="175"/>
                  </a:lnTo>
                  <a:lnTo>
                    <a:pt x="172" y="182"/>
                  </a:lnTo>
                  <a:lnTo>
                    <a:pt x="141" y="140"/>
                  </a:lnTo>
                  <a:lnTo>
                    <a:pt x="214" y="130"/>
                  </a:lnTo>
                  <a:lnTo>
                    <a:pt x="185" y="89"/>
                  </a:lnTo>
                  <a:lnTo>
                    <a:pt x="197" y="50"/>
                  </a:lnTo>
                  <a:lnTo>
                    <a:pt x="241" y="50"/>
                  </a:lnTo>
                  <a:lnTo>
                    <a:pt x="270" y="88"/>
                  </a:lnTo>
                  <a:lnTo>
                    <a:pt x="299" y="22"/>
                  </a:lnTo>
                  <a:lnTo>
                    <a:pt x="333" y="69"/>
                  </a:lnTo>
                  <a:lnTo>
                    <a:pt x="303" y="135"/>
                  </a:lnTo>
                  <a:lnTo>
                    <a:pt x="330" y="171"/>
                  </a:lnTo>
                  <a:lnTo>
                    <a:pt x="357" y="105"/>
                  </a:lnTo>
                  <a:lnTo>
                    <a:pt x="392" y="152"/>
                  </a:lnTo>
                  <a:lnTo>
                    <a:pt x="362" y="218"/>
                  </a:lnTo>
                  <a:lnTo>
                    <a:pt x="421" y="297"/>
                  </a:lnTo>
                  <a:lnTo>
                    <a:pt x="431" y="274"/>
                  </a:lnTo>
                  <a:lnTo>
                    <a:pt x="428" y="272"/>
                  </a:lnTo>
                  <a:lnTo>
                    <a:pt x="424" y="270"/>
                  </a:lnTo>
                  <a:lnTo>
                    <a:pt x="422" y="267"/>
                  </a:lnTo>
                  <a:lnTo>
                    <a:pt x="420" y="264"/>
                  </a:lnTo>
                  <a:lnTo>
                    <a:pt x="414" y="250"/>
                  </a:lnTo>
                  <a:lnTo>
                    <a:pt x="413" y="235"/>
                  </a:lnTo>
                  <a:lnTo>
                    <a:pt x="418" y="221"/>
                  </a:lnTo>
                  <a:lnTo>
                    <a:pt x="429" y="211"/>
                  </a:lnTo>
                  <a:lnTo>
                    <a:pt x="436" y="208"/>
                  </a:lnTo>
                  <a:lnTo>
                    <a:pt x="444" y="204"/>
                  </a:lnTo>
                  <a:lnTo>
                    <a:pt x="451" y="204"/>
                  </a:lnTo>
                  <a:lnTo>
                    <a:pt x="459" y="204"/>
                  </a:lnTo>
                  <a:lnTo>
                    <a:pt x="466" y="206"/>
                  </a:lnTo>
                  <a:lnTo>
                    <a:pt x="473" y="209"/>
                  </a:lnTo>
                  <a:lnTo>
                    <a:pt x="478" y="213"/>
                  </a:lnTo>
                  <a:lnTo>
                    <a:pt x="484" y="219"/>
                  </a:lnTo>
                  <a:lnTo>
                    <a:pt x="489" y="227"/>
                  </a:lnTo>
                  <a:lnTo>
                    <a:pt x="490" y="236"/>
                  </a:lnTo>
                  <a:lnTo>
                    <a:pt x="490" y="244"/>
                  </a:lnTo>
                  <a:lnTo>
                    <a:pt x="489" y="254"/>
                  </a:lnTo>
                  <a:lnTo>
                    <a:pt x="499" y="266"/>
                  </a:lnTo>
                  <a:lnTo>
                    <a:pt x="529" y="204"/>
                  </a:lnTo>
                  <a:lnTo>
                    <a:pt x="489" y="144"/>
                  </a:lnTo>
                  <a:lnTo>
                    <a:pt x="514" y="92"/>
                  </a:lnTo>
                  <a:lnTo>
                    <a:pt x="554" y="151"/>
                  </a:lnTo>
                  <a:lnTo>
                    <a:pt x="573" y="112"/>
                  </a:lnTo>
                  <a:lnTo>
                    <a:pt x="532" y="53"/>
                  </a:lnTo>
                  <a:lnTo>
                    <a:pt x="558" y="0"/>
                  </a:lnTo>
                  <a:lnTo>
                    <a:pt x="598" y="60"/>
                  </a:lnTo>
                  <a:lnTo>
                    <a:pt x="620" y="16"/>
                  </a:lnTo>
                  <a:lnTo>
                    <a:pt x="664" y="8"/>
                  </a:lnTo>
                  <a:lnTo>
                    <a:pt x="683" y="44"/>
                  </a:lnTo>
                  <a:lnTo>
                    <a:pt x="660" y="91"/>
                  </a:lnTo>
                  <a:lnTo>
                    <a:pt x="734" y="8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212" name="Freeform 8"/>
            <p:cNvSpPr>
              <a:spLocks/>
            </p:cNvSpPr>
            <p:nvPr/>
          </p:nvSpPr>
          <p:spPr bwMode="auto">
            <a:xfrm rot="19800000" flipH="1" flipV="1">
              <a:off x="5676427" y="9014966"/>
              <a:ext cx="415022" cy="370396"/>
            </a:xfrm>
            <a:custGeom>
              <a:avLst/>
              <a:gdLst>
                <a:gd name="T0" fmla="*/ 690 w 931"/>
                <a:gd name="T1" fmla="*/ 180 h 831"/>
                <a:gd name="T2" fmla="*/ 574 w 931"/>
                <a:gd name="T3" fmla="*/ 295 h 831"/>
                <a:gd name="T4" fmla="*/ 604 w 931"/>
                <a:gd name="T5" fmla="*/ 270 h 831"/>
                <a:gd name="T6" fmla="*/ 638 w 931"/>
                <a:gd name="T7" fmla="*/ 279 h 831"/>
                <a:gd name="T8" fmla="*/ 635 w 931"/>
                <a:gd name="T9" fmla="*/ 338 h 831"/>
                <a:gd name="T10" fmla="*/ 596 w 931"/>
                <a:gd name="T11" fmla="*/ 371 h 831"/>
                <a:gd name="T12" fmla="*/ 793 w 931"/>
                <a:gd name="T13" fmla="*/ 354 h 831"/>
                <a:gd name="T14" fmla="*/ 931 w 931"/>
                <a:gd name="T15" fmla="*/ 377 h 831"/>
                <a:gd name="T16" fmla="*/ 797 w 931"/>
                <a:gd name="T17" fmla="*/ 422 h 831"/>
                <a:gd name="T18" fmla="*/ 620 w 931"/>
                <a:gd name="T19" fmla="*/ 437 h 831"/>
                <a:gd name="T20" fmla="*/ 650 w 931"/>
                <a:gd name="T21" fmla="*/ 454 h 831"/>
                <a:gd name="T22" fmla="*/ 673 w 931"/>
                <a:gd name="T23" fmla="*/ 481 h 831"/>
                <a:gd name="T24" fmla="*/ 643 w 931"/>
                <a:gd name="T25" fmla="*/ 527 h 831"/>
                <a:gd name="T26" fmla="*/ 607 w 931"/>
                <a:gd name="T27" fmla="*/ 518 h 831"/>
                <a:gd name="T28" fmla="*/ 595 w 931"/>
                <a:gd name="T29" fmla="*/ 491 h 831"/>
                <a:gd name="T30" fmla="*/ 658 w 931"/>
                <a:gd name="T31" fmla="*/ 625 h 831"/>
                <a:gd name="T32" fmla="*/ 746 w 931"/>
                <a:gd name="T33" fmla="*/ 747 h 831"/>
                <a:gd name="T34" fmla="*/ 592 w 931"/>
                <a:gd name="T35" fmla="*/ 765 h 831"/>
                <a:gd name="T36" fmla="*/ 565 w 931"/>
                <a:gd name="T37" fmla="*/ 615 h 831"/>
                <a:gd name="T38" fmla="*/ 515 w 931"/>
                <a:gd name="T39" fmla="*/ 569 h 831"/>
                <a:gd name="T40" fmla="*/ 507 w 931"/>
                <a:gd name="T41" fmla="*/ 626 h 831"/>
                <a:gd name="T42" fmla="*/ 470 w 931"/>
                <a:gd name="T43" fmla="*/ 630 h 831"/>
                <a:gd name="T44" fmla="*/ 446 w 931"/>
                <a:gd name="T45" fmla="*/ 590 h 831"/>
                <a:gd name="T46" fmla="*/ 443 w 931"/>
                <a:gd name="T47" fmla="*/ 692 h 831"/>
                <a:gd name="T48" fmla="*/ 375 w 931"/>
                <a:gd name="T49" fmla="*/ 831 h 831"/>
                <a:gd name="T50" fmla="*/ 266 w 931"/>
                <a:gd name="T51" fmla="*/ 749 h 831"/>
                <a:gd name="T52" fmla="*/ 238 w 931"/>
                <a:gd name="T53" fmla="*/ 666 h 831"/>
                <a:gd name="T54" fmla="*/ 360 w 931"/>
                <a:gd name="T55" fmla="*/ 534 h 831"/>
                <a:gd name="T56" fmla="*/ 334 w 931"/>
                <a:gd name="T57" fmla="*/ 553 h 831"/>
                <a:gd name="T58" fmla="*/ 300 w 931"/>
                <a:gd name="T59" fmla="*/ 544 h 831"/>
                <a:gd name="T60" fmla="*/ 303 w 931"/>
                <a:gd name="T61" fmla="*/ 484 h 831"/>
                <a:gd name="T62" fmla="*/ 345 w 931"/>
                <a:gd name="T63" fmla="*/ 462 h 831"/>
                <a:gd name="T64" fmla="*/ 138 w 931"/>
                <a:gd name="T65" fmla="*/ 481 h 831"/>
                <a:gd name="T66" fmla="*/ 29 w 931"/>
                <a:gd name="T67" fmla="*/ 491 h 831"/>
                <a:gd name="T68" fmla="*/ 87 w 931"/>
                <a:gd name="T69" fmla="*/ 356 h 831"/>
                <a:gd name="T70" fmla="*/ 235 w 931"/>
                <a:gd name="T71" fmla="*/ 405 h 831"/>
                <a:gd name="T72" fmla="*/ 300 w 931"/>
                <a:gd name="T73" fmla="*/ 383 h 831"/>
                <a:gd name="T74" fmla="*/ 277 w 931"/>
                <a:gd name="T75" fmla="*/ 368 h 831"/>
                <a:gd name="T76" fmla="*/ 293 w 931"/>
                <a:gd name="T77" fmla="*/ 311 h 831"/>
                <a:gd name="T78" fmla="*/ 330 w 931"/>
                <a:gd name="T79" fmla="*/ 314 h 831"/>
                <a:gd name="T80" fmla="*/ 347 w 931"/>
                <a:gd name="T81" fmla="*/ 334 h 831"/>
                <a:gd name="T82" fmla="*/ 201 w 931"/>
                <a:gd name="T83" fmla="*/ 223 h 831"/>
                <a:gd name="T84" fmla="*/ 214 w 931"/>
                <a:gd name="T85" fmla="*/ 130 h 831"/>
                <a:gd name="T86" fmla="*/ 299 w 931"/>
                <a:gd name="T87" fmla="*/ 22 h 831"/>
                <a:gd name="T88" fmla="*/ 392 w 931"/>
                <a:gd name="T89" fmla="*/ 152 h 831"/>
                <a:gd name="T90" fmla="*/ 424 w 931"/>
                <a:gd name="T91" fmla="*/ 270 h 831"/>
                <a:gd name="T92" fmla="*/ 418 w 931"/>
                <a:gd name="T93" fmla="*/ 221 h 831"/>
                <a:gd name="T94" fmla="*/ 459 w 931"/>
                <a:gd name="T95" fmla="*/ 204 h 831"/>
                <a:gd name="T96" fmla="*/ 489 w 931"/>
                <a:gd name="T97" fmla="*/ 227 h 831"/>
                <a:gd name="T98" fmla="*/ 529 w 931"/>
                <a:gd name="T99" fmla="*/ 204 h 831"/>
                <a:gd name="T100" fmla="*/ 532 w 931"/>
                <a:gd name="T101" fmla="*/ 53 h 831"/>
                <a:gd name="T102" fmla="*/ 683 w 931"/>
                <a:gd name="T103" fmla="*/ 44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" h="831">
                  <a:moveTo>
                    <a:pt x="734" y="88"/>
                  </a:moveTo>
                  <a:lnTo>
                    <a:pt x="711" y="135"/>
                  </a:lnTo>
                  <a:lnTo>
                    <a:pt x="636" y="142"/>
                  </a:lnTo>
                  <a:lnTo>
                    <a:pt x="615" y="183"/>
                  </a:lnTo>
                  <a:lnTo>
                    <a:pt x="690" y="180"/>
                  </a:lnTo>
                  <a:lnTo>
                    <a:pt x="667" y="227"/>
                  </a:lnTo>
                  <a:lnTo>
                    <a:pt x="591" y="234"/>
                  </a:lnTo>
                  <a:lnTo>
                    <a:pt x="558" y="304"/>
                  </a:lnTo>
                  <a:lnTo>
                    <a:pt x="573" y="303"/>
                  </a:lnTo>
                  <a:lnTo>
                    <a:pt x="574" y="295"/>
                  </a:lnTo>
                  <a:lnTo>
                    <a:pt x="577" y="288"/>
                  </a:lnTo>
                  <a:lnTo>
                    <a:pt x="583" y="281"/>
                  </a:lnTo>
                  <a:lnTo>
                    <a:pt x="589" y="276"/>
                  </a:lnTo>
                  <a:lnTo>
                    <a:pt x="596" y="272"/>
                  </a:lnTo>
                  <a:lnTo>
                    <a:pt x="604" y="270"/>
                  </a:lnTo>
                  <a:lnTo>
                    <a:pt x="611" y="269"/>
                  </a:lnTo>
                  <a:lnTo>
                    <a:pt x="619" y="270"/>
                  </a:lnTo>
                  <a:lnTo>
                    <a:pt x="626" y="271"/>
                  </a:lnTo>
                  <a:lnTo>
                    <a:pt x="633" y="274"/>
                  </a:lnTo>
                  <a:lnTo>
                    <a:pt x="638" y="279"/>
                  </a:lnTo>
                  <a:lnTo>
                    <a:pt x="644" y="285"/>
                  </a:lnTo>
                  <a:lnTo>
                    <a:pt x="651" y="299"/>
                  </a:lnTo>
                  <a:lnTo>
                    <a:pt x="651" y="314"/>
                  </a:lnTo>
                  <a:lnTo>
                    <a:pt x="645" y="327"/>
                  </a:lnTo>
                  <a:lnTo>
                    <a:pt x="635" y="338"/>
                  </a:lnTo>
                  <a:lnTo>
                    <a:pt x="629" y="341"/>
                  </a:lnTo>
                  <a:lnTo>
                    <a:pt x="622" y="344"/>
                  </a:lnTo>
                  <a:lnTo>
                    <a:pt x="615" y="345"/>
                  </a:lnTo>
                  <a:lnTo>
                    <a:pt x="609" y="345"/>
                  </a:lnTo>
                  <a:lnTo>
                    <a:pt x="596" y="371"/>
                  </a:lnTo>
                  <a:lnTo>
                    <a:pt x="689" y="363"/>
                  </a:lnTo>
                  <a:lnTo>
                    <a:pt x="721" y="300"/>
                  </a:lnTo>
                  <a:lnTo>
                    <a:pt x="781" y="294"/>
                  </a:lnTo>
                  <a:lnTo>
                    <a:pt x="748" y="359"/>
                  </a:lnTo>
                  <a:lnTo>
                    <a:pt x="793" y="354"/>
                  </a:lnTo>
                  <a:lnTo>
                    <a:pt x="826" y="291"/>
                  </a:lnTo>
                  <a:lnTo>
                    <a:pt x="886" y="285"/>
                  </a:lnTo>
                  <a:lnTo>
                    <a:pt x="853" y="348"/>
                  </a:lnTo>
                  <a:lnTo>
                    <a:pt x="902" y="345"/>
                  </a:lnTo>
                  <a:lnTo>
                    <a:pt x="931" y="377"/>
                  </a:lnTo>
                  <a:lnTo>
                    <a:pt x="908" y="412"/>
                  </a:lnTo>
                  <a:lnTo>
                    <a:pt x="854" y="416"/>
                  </a:lnTo>
                  <a:lnTo>
                    <a:pt x="894" y="476"/>
                  </a:lnTo>
                  <a:lnTo>
                    <a:pt x="840" y="482"/>
                  </a:lnTo>
                  <a:lnTo>
                    <a:pt x="797" y="422"/>
                  </a:lnTo>
                  <a:lnTo>
                    <a:pt x="749" y="425"/>
                  </a:lnTo>
                  <a:lnTo>
                    <a:pt x="791" y="486"/>
                  </a:lnTo>
                  <a:lnTo>
                    <a:pt x="736" y="491"/>
                  </a:lnTo>
                  <a:lnTo>
                    <a:pt x="693" y="431"/>
                  </a:lnTo>
                  <a:lnTo>
                    <a:pt x="620" y="437"/>
                  </a:lnTo>
                  <a:lnTo>
                    <a:pt x="629" y="452"/>
                  </a:lnTo>
                  <a:lnTo>
                    <a:pt x="635" y="452"/>
                  </a:lnTo>
                  <a:lnTo>
                    <a:pt x="641" y="452"/>
                  </a:lnTo>
                  <a:lnTo>
                    <a:pt x="645" y="453"/>
                  </a:lnTo>
                  <a:lnTo>
                    <a:pt x="650" y="454"/>
                  </a:lnTo>
                  <a:lnTo>
                    <a:pt x="655" y="456"/>
                  </a:lnTo>
                  <a:lnTo>
                    <a:pt x="659" y="459"/>
                  </a:lnTo>
                  <a:lnTo>
                    <a:pt x="664" y="462"/>
                  </a:lnTo>
                  <a:lnTo>
                    <a:pt x="667" y="467"/>
                  </a:lnTo>
                  <a:lnTo>
                    <a:pt x="673" y="481"/>
                  </a:lnTo>
                  <a:lnTo>
                    <a:pt x="673" y="496"/>
                  </a:lnTo>
                  <a:lnTo>
                    <a:pt x="668" y="509"/>
                  </a:lnTo>
                  <a:lnTo>
                    <a:pt x="657" y="521"/>
                  </a:lnTo>
                  <a:lnTo>
                    <a:pt x="650" y="524"/>
                  </a:lnTo>
                  <a:lnTo>
                    <a:pt x="643" y="527"/>
                  </a:lnTo>
                  <a:lnTo>
                    <a:pt x="635" y="528"/>
                  </a:lnTo>
                  <a:lnTo>
                    <a:pt x="628" y="527"/>
                  </a:lnTo>
                  <a:lnTo>
                    <a:pt x="620" y="526"/>
                  </a:lnTo>
                  <a:lnTo>
                    <a:pt x="613" y="522"/>
                  </a:lnTo>
                  <a:lnTo>
                    <a:pt x="607" y="518"/>
                  </a:lnTo>
                  <a:lnTo>
                    <a:pt x="602" y="512"/>
                  </a:lnTo>
                  <a:lnTo>
                    <a:pt x="599" y="506"/>
                  </a:lnTo>
                  <a:lnTo>
                    <a:pt x="597" y="501"/>
                  </a:lnTo>
                  <a:lnTo>
                    <a:pt x="596" y="496"/>
                  </a:lnTo>
                  <a:lnTo>
                    <a:pt x="595" y="491"/>
                  </a:lnTo>
                  <a:lnTo>
                    <a:pt x="565" y="497"/>
                  </a:lnTo>
                  <a:lnTo>
                    <a:pt x="624" y="579"/>
                  </a:lnTo>
                  <a:lnTo>
                    <a:pt x="697" y="573"/>
                  </a:lnTo>
                  <a:lnTo>
                    <a:pt x="732" y="621"/>
                  </a:lnTo>
                  <a:lnTo>
                    <a:pt x="658" y="625"/>
                  </a:lnTo>
                  <a:lnTo>
                    <a:pt x="683" y="660"/>
                  </a:lnTo>
                  <a:lnTo>
                    <a:pt x="757" y="656"/>
                  </a:lnTo>
                  <a:lnTo>
                    <a:pt x="792" y="703"/>
                  </a:lnTo>
                  <a:lnTo>
                    <a:pt x="718" y="708"/>
                  </a:lnTo>
                  <a:lnTo>
                    <a:pt x="746" y="747"/>
                  </a:lnTo>
                  <a:lnTo>
                    <a:pt x="731" y="787"/>
                  </a:lnTo>
                  <a:lnTo>
                    <a:pt x="689" y="786"/>
                  </a:lnTo>
                  <a:lnTo>
                    <a:pt x="658" y="743"/>
                  </a:lnTo>
                  <a:lnTo>
                    <a:pt x="624" y="808"/>
                  </a:lnTo>
                  <a:lnTo>
                    <a:pt x="592" y="765"/>
                  </a:lnTo>
                  <a:lnTo>
                    <a:pt x="626" y="698"/>
                  </a:lnTo>
                  <a:lnTo>
                    <a:pt x="598" y="660"/>
                  </a:lnTo>
                  <a:lnTo>
                    <a:pt x="564" y="725"/>
                  </a:lnTo>
                  <a:lnTo>
                    <a:pt x="532" y="682"/>
                  </a:lnTo>
                  <a:lnTo>
                    <a:pt x="565" y="615"/>
                  </a:lnTo>
                  <a:lnTo>
                    <a:pt x="514" y="544"/>
                  </a:lnTo>
                  <a:lnTo>
                    <a:pt x="506" y="562"/>
                  </a:lnTo>
                  <a:lnTo>
                    <a:pt x="509" y="565"/>
                  </a:lnTo>
                  <a:lnTo>
                    <a:pt x="512" y="567"/>
                  </a:lnTo>
                  <a:lnTo>
                    <a:pt x="515" y="569"/>
                  </a:lnTo>
                  <a:lnTo>
                    <a:pt x="518" y="573"/>
                  </a:lnTo>
                  <a:lnTo>
                    <a:pt x="523" y="587"/>
                  </a:lnTo>
                  <a:lnTo>
                    <a:pt x="524" y="601"/>
                  </a:lnTo>
                  <a:lnTo>
                    <a:pt x="519" y="614"/>
                  </a:lnTo>
                  <a:lnTo>
                    <a:pt x="507" y="626"/>
                  </a:lnTo>
                  <a:lnTo>
                    <a:pt x="500" y="629"/>
                  </a:lnTo>
                  <a:lnTo>
                    <a:pt x="493" y="632"/>
                  </a:lnTo>
                  <a:lnTo>
                    <a:pt x="485" y="633"/>
                  </a:lnTo>
                  <a:lnTo>
                    <a:pt x="478" y="632"/>
                  </a:lnTo>
                  <a:lnTo>
                    <a:pt x="470" y="630"/>
                  </a:lnTo>
                  <a:lnTo>
                    <a:pt x="463" y="627"/>
                  </a:lnTo>
                  <a:lnTo>
                    <a:pt x="458" y="622"/>
                  </a:lnTo>
                  <a:lnTo>
                    <a:pt x="452" y="617"/>
                  </a:lnTo>
                  <a:lnTo>
                    <a:pt x="446" y="604"/>
                  </a:lnTo>
                  <a:lnTo>
                    <a:pt x="446" y="590"/>
                  </a:lnTo>
                  <a:lnTo>
                    <a:pt x="450" y="577"/>
                  </a:lnTo>
                  <a:lnTo>
                    <a:pt x="458" y="567"/>
                  </a:lnTo>
                  <a:lnTo>
                    <a:pt x="441" y="545"/>
                  </a:lnTo>
                  <a:lnTo>
                    <a:pt x="399" y="632"/>
                  </a:lnTo>
                  <a:lnTo>
                    <a:pt x="443" y="692"/>
                  </a:lnTo>
                  <a:lnTo>
                    <a:pt x="420" y="739"/>
                  </a:lnTo>
                  <a:lnTo>
                    <a:pt x="375" y="682"/>
                  </a:lnTo>
                  <a:lnTo>
                    <a:pt x="355" y="724"/>
                  </a:lnTo>
                  <a:lnTo>
                    <a:pt x="399" y="784"/>
                  </a:lnTo>
                  <a:lnTo>
                    <a:pt x="375" y="831"/>
                  </a:lnTo>
                  <a:lnTo>
                    <a:pt x="332" y="773"/>
                  </a:lnTo>
                  <a:lnTo>
                    <a:pt x="309" y="821"/>
                  </a:lnTo>
                  <a:lnTo>
                    <a:pt x="269" y="829"/>
                  </a:lnTo>
                  <a:lnTo>
                    <a:pt x="246" y="793"/>
                  </a:lnTo>
                  <a:lnTo>
                    <a:pt x="266" y="749"/>
                  </a:lnTo>
                  <a:lnTo>
                    <a:pt x="193" y="758"/>
                  </a:lnTo>
                  <a:lnTo>
                    <a:pt x="219" y="705"/>
                  </a:lnTo>
                  <a:lnTo>
                    <a:pt x="292" y="697"/>
                  </a:lnTo>
                  <a:lnTo>
                    <a:pt x="311" y="658"/>
                  </a:lnTo>
                  <a:lnTo>
                    <a:pt x="238" y="666"/>
                  </a:lnTo>
                  <a:lnTo>
                    <a:pt x="263" y="613"/>
                  </a:lnTo>
                  <a:lnTo>
                    <a:pt x="337" y="605"/>
                  </a:lnTo>
                  <a:lnTo>
                    <a:pt x="373" y="527"/>
                  </a:lnTo>
                  <a:lnTo>
                    <a:pt x="362" y="528"/>
                  </a:lnTo>
                  <a:lnTo>
                    <a:pt x="360" y="534"/>
                  </a:lnTo>
                  <a:lnTo>
                    <a:pt x="357" y="538"/>
                  </a:lnTo>
                  <a:lnTo>
                    <a:pt x="353" y="543"/>
                  </a:lnTo>
                  <a:lnTo>
                    <a:pt x="348" y="546"/>
                  </a:lnTo>
                  <a:lnTo>
                    <a:pt x="341" y="550"/>
                  </a:lnTo>
                  <a:lnTo>
                    <a:pt x="334" y="553"/>
                  </a:lnTo>
                  <a:lnTo>
                    <a:pt x="326" y="554"/>
                  </a:lnTo>
                  <a:lnTo>
                    <a:pt x="319" y="553"/>
                  </a:lnTo>
                  <a:lnTo>
                    <a:pt x="312" y="552"/>
                  </a:lnTo>
                  <a:lnTo>
                    <a:pt x="306" y="549"/>
                  </a:lnTo>
                  <a:lnTo>
                    <a:pt x="300" y="544"/>
                  </a:lnTo>
                  <a:lnTo>
                    <a:pt x="294" y="538"/>
                  </a:lnTo>
                  <a:lnTo>
                    <a:pt x="288" y="524"/>
                  </a:lnTo>
                  <a:lnTo>
                    <a:pt x="287" y="509"/>
                  </a:lnTo>
                  <a:lnTo>
                    <a:pt x="293" y="496"/>
                  </a:lnTo>
                  <a:lnTo>
                    <a:pt x="303" y="484"/>
                  </a:lnTo>
                  <a:lnTo>
                    <a:pt x="311" y="480"/>
                  </a:lnTo>
                  <a:lnTo>
                    <a:pt x="320" y="478"/>
                  </a:lnTo>
                  <a:lnTo>
                    <a:pt x="329" y="478"/>
                  </a:lnTo>
                  <a:lnTo>
                    <a:pt x="337" y="480"/>
                  </a:lnTo>
                  <a:lnTo>
                    <a:pt x="345" y="462"/>
                  </a:lnTo>
                  <a:lnTo>
                    <a:pt x="242" y="471"/>
                  </a:lnTo>
                  <a:lnTo>
                    <a:pt x="211" y="538"/>
                  </a:lnTo>
                  <a:lnTo>
                    <a:pt x="157" y="543"/>
                  </a:lnTo>
                  <a:lnTo>
                    <a:pt x="186" y="476"/>
                  </a:lnTo>
                  <a:lnTo>
                    <a:pt x="138" y="481"/>
                  </a:lnTo>
                  <a:lnTo>
                    <a:pt x="106" y="548"/>
                  </a:lnTo>
                  <a:lnTo>
                    <a:pt x="70" y="551"/>
                  </a:lnTo>
                  <a:lnTo>
                    <a:pt x="52" y="552"/>
                  </a:lnTo>
                  <a:lnTo>
                    <a:pt x="82" y="485"/>
                  </a:lnTo>
                  <a:lnTo>
                    <a:pt x="29" y="491"/>
                  </a:lnTo>
                  <a:lnTo>
                    <a:pt x="0" y="461"/>
                  </a:lnTo>
                  <a:lnTo>
                    <a:pt x="22" y="423"/>
                  </a:lnTo>
                  <a:lnTo>
                    <a:pt x="70" y="418"/>
                  </a:lnTo>
                  <a:lnTo>
                    <a:pt x="27" y="362"/>
                  </a:lnTo>
                  <a:lnTo>
                    <a:pt x="87" y="356"/>
                  </a:lnTo>
                  <a:lnTo>
                    <a:pt x="130" y="414"/>
                  </a:lnTo>
                  <a:lnTo>
                    <a:pt x="175" y="409"/>
                  </a:lnTo>
                  <a:lnTo>
                    <a:pt x="132" y="353"/>
                  </a:lnTo>
                  <a:lnTo>
                    <a:pt x="191" y="347"/>
                  </a:lnTo>
                  <a:lnTo>
                    <a:pt x="235" y="405"/>
                  </a:lnTo>
                  <a:lnTo>
                    <a:pt x="325" y="397"/>
                  </a:lnTo>
                  <a:lnTo>
                    <a:pt x="316" y="384"/>
                  </a:lnTo>
                  <a:lnTo>
                    <a:pt x="310" y="384"/>
                  </a:lnTo>
                  <a:lnTo>
                    <a:pt x="306" y="384"/>
                  </a:lnTo>
                  <a:lnTo>
                    <a:pt x="300" y="383"/>
                  </a:lnTo>
                  <a:lnTo>
                    <a:pt x="295" y="382"/>
                  </a:lnTo>
                  <a:lnTo>
                    <a:pt x="289" y="379"/>
                  </a:lnTo>
                  <a:lnTo>
                    <a:pt x="285" y="376"/>
                  </a:lnTo>
                  <a:lnTo>
                    <a:pt x="280" y="372"/>
                  </a:lnTo>
                  <a:lnTo>
                    <a:pt x="277" y="368"/>
                  </a:lnTo>
                  <a:lnTo>
                    <a:pt x="271" y="354"/>
                  </a:lnTo>
                  <a:lnTo>
                    <a:pt x="270" y="339"/>
                  </a:lnTo>
                  <a:lnTo>
                    <a:pt x="276" y="326"/>
                  </a:lnTo>
                  <a:lnTo>
                    <a:pt x="286" y="315"/>
                  </a:lnTo>
                  <a:lnTo>
                    <a:pt x="293" y="311"/>
                  </a:lnTo>
                  <a:lnTo>
                    <a:pt x="301" y="309"/>
                  </a:lnTo>
                  <a:lnTo>
                    <a:pt x="308" y="308"/>
                  </a:lnTo>
                  <a:lnTo>
                    <a:pt x="316" y="309"/>
                  </a:lnTo>
                  <a:lnTo>
                    <a:pt x="323" y="310"/>
                  </a:lnTo>
                  <a:lnTo>
                    <a:pt x="330" y="314"/>
                  </a:lnTo>
                  <a:lnTo>
                    <a:pt x="335" y="318"/>
                  </a:lnTo>
                  <a:lnTo>
                    <a:pt x="341" y="324"/>
                  </a:lnTo>
                  <a:lnTo>
                    <a:pt x="344" y="327"/>
                  </a:lnTo>
                  <a:lnTo>
                    <a:pt x="346" y="331"/>
                  </a:lnTo>
                  <a:lnTo>
                    <a:pt x="347" y="334"/>
                  </a:lnTo>
                  <a:lnTo>
                    <a:pt x="348" y="338"/>
                  </a:lnTo>
                  <a:lnTo>
                    <a:pt x="362" y="335"/>
                  </a:lnTo>
                  <a:lnTo>
                    <a:pt x="307" y="258"/>
                  </a:lnTo>
                  <a:lnTo>
                    <a:pt x="232" y="265"/>
                  </a:lnTo>
                  <a:lnTo>
                    <a:pt x="201" y="223"/>
                  </a:lnTo>
                  <a:lnTo>
                    <a:pt x="274" y="213"/>
                  </a:lnTo>
                  <a:lnTo>
                    <a:pt x="247" y="175"/>
                  </a:lnTo>
                  <a:lnTo>
                    <a:pt x="172" y="182"/>
                  </a:lnTo>
                  <a:lnTo>
                    <a:pt x="141" y="140"/>
                  </a:lnTo>
                  <a:lnTo>
                    <a:pt x="214" y="130"/>
                  </a:lnTo>
                  <a:lnTo>
                    <a:pt x="185" y="89"/>
                  </a:lnTo>
                  <a:lnTo>
                    <a:pt x="197" y="50"/>
                  </a:lnTo>
                  <a:lnTo>
                    <a:pt x="241" y="50"/>
                  </a:lnTo>
                  <a:lnTo>
                    <a:pt x="270" y="88"/>
                  </a:lnTo>
                  <a:lnTo>
                    <a:pt x="299" y="22"/>
                  </a:lnTo>
                  <a:lnTo>
                    <a:pt x="333" y="69"/>
                  </a:lnTo>
                  <a:lnTo>
                    <a:pt x="303" y="135"/>
                  </a:lnTo>
                  <a:lnTo>
                    <a:pt x="330" y="171"/>
                  </a:lnTo>
                  <a:lnTo>
                    <a:pt x="357" y="105"/>
                  </a:lnTo>
                  <a:lnTo>
                    <a:pt x="392" y="152"/>
                  </a:lnTo>
                  <a:lnTo>
                    <a:pt x="362" y="218"/>
                  </a:lnTo>
                  <a:lnTo>
                    <a:pt x="421" y="297"/>
                  </a:lnTo>
                  <a:lnTo>
                    <a:pt x="431" y="274"/>
                  </a:lnTo>
                  <a:lnTo>
                    <a:pt x="428" y="272"/>
                  </a:lnTo>
                  <a:lnTo>
                    <a:pt x="424" y="270"/>
                  </a:lnTo>
                  <a:lnTo>
                    <a:pt x="422" y="267"/>
                  </a:lnTo>
                  <a:lnTo>
                    <a:pt x="420" y="264"/>
                  </a:lnTo>
                  <a:lnTo>
                    <a:pt x="414" y="250"/>
                  </a:lnTo>
                  <a:lnTo>
                    <a:pt x="413" y="235"/>
                  </a:lnTo>
                  <a:lnTo>
                    <a:pt x="418" y="221"/>
                  </a:lnTo>
                  <a:lnTo>
                    <a:pt x="429" y="211"/>
                  </a:lnTo>
                  <a:lnTo>
                    <a:pt x="436" y="208"/>
                  </a:lnTo>
                  <a:lnTo>
                    <a:pt x="444" y="204"/>
                  </a:lnTo>
                  <a:lnTo>
                    <a:pt x="451" y="204"/>
                  </a:lnTo>
                  <a:lnTo>
                    <a:pt x="459" y="204"/>
                  </a:lnTo>
                  <a:lnTo>
                    <a:pt x="466" y="206"/>
                  </a:lnTo>
                  <a:lnTo>
                    <a:pt x="473" y="209"/>
                  </a:lnTo>
                  <a:lnTo>
                    <a:pt x="478" y="213"/>
                  </a:lnTo>
                  <a:lnTo>
                    <a:pt x="484" y="219"/>
                  </a:lnTo>
                  <a:lnTo>
                    <a:pt x="489" y="227"/>
                  </a:lnTo>
                  <a:lnTo>
                    <a:pt x="490" y="236"/>
                  </a:lnTo>
                  <a:lnTo>
                    <a:pt x="490" y="244"/>
                  </a:lnTo>
                  <a:lnTo>
                    <a:pt x="489" y="254"/>
                  </a:lnTo>
                  <a:lnTo>
                    <a:pt x="499" y="266"/>
                  </a:lnTo>
                  <a:lnTo>
                    <a:pt x="529" y="204"/>
                  </a:lnTo>
                  <a:lnTo>
                    <a:pt x="489" y="144"/>
                  </a:lnTo>
                  <a:lnTo>
                    <a:pt x="514" y="92"/>
                  </a:lnTo>
                  <a:lnTo>
                    <a:pt x="554" y="151"/>
                  </a:lnTo>
                  <a:lnTo>
                    <a:pt x="573" y="112"/>
                  </a:lnTo>
                  <a:lnTo>
                    <a:pt x="532" y="53"/>
                  </a:lnTo>
                  <a:lnTo>
                    <a:pt x="558" y="0"/>
                  </a:lnTo>
                  <a:lnTo>
                    <a:pt x="598" y="60"/>
                  </a:lnTo>
                  <a:lnTo>
                    <a:pt x="620" y="16"/>
                  </a:lnTo>
                  <a:lnTo>
                    <a:pt x="664" y="8"/>
                  </a:lnTo>
                  <a:lnTo>
                    <a:pt x="683" y="44"/>
                  </a:lnTo>
                  <a:lnTo>
                    <a:pt x="660" y="91"/>
                  </a:lnTo>
                  <a:lnTo>
                    <a:pt x="734" y="8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214" name="Равнобедренный треугольник 21"/>
            <p:cNvSpPr/>
            <p:nvPr/>
          </p:nvSpPr>
          <p:spPr>
            <a:xfrm rot="19800000" flipH="1" flipV="1">
              <a:off x="6134156" y="7482318"/>
              <a:ext cx="846334" cy="1276592"/>
            </a:xfrm>
            <a:custGeom>
              <a:avLst/>
              <a:gdLst/>
              <a:ahLst/>
              <a:cxnLst/>
              <a:rect l="l" t="t" r="r" b="b"/>
              <a:pathLst>
                <a:path w="3379634" h="4132194">
                  <a:moveTo>
                    <a:pt x="1652243" y="0"/>
                  </a:moveTo>
                  <a:lnTo>
                    <a:pt x="2588347" y="1251874"/>
                  </a:lnTo>
                  <a:cubicBezTo>
                    <a:pt x="2333418" y="1188038"/>
                    <a:pt x="2125907" y="1158071"/>
                    <a:pt x="1946914" y="1149071"/>
                  </a:cubicBezTo>
                  <a:lnTo>
                    <a:pt x="3099621" y="2690614"/>
                  </a:lnTo>
                  <a:cubicBezTo>
                    <a:pt x="2736451" y="2699172"/>
                    <a:pt x="2466920" y="2668152"/>
                    <a:pt x="2250145" y="2621702"/>
                  </a:cubicBezTo>
                  <a:lnTo>
                    <a:pt x="3379634" y="4132194"/>
                  </a:lnTo>
                  <a:cubicBezTo>
                    <a:pt x="1699443" y="3667133"/>
                    <a:pt x="1768775" y="3312798"/>
                    <a:pt x="0" y="4132194"/>
                  </a:cubicBezTo>
                  <a:lnTo>
                    <a:pt x="1253709" y="2388340"/>
                  </a:lnTo>
                  <a:cubicBezTo>
                    <a:pt x="1006647" y="2386357"/>
                    <a:pt x="698325" y="2462015"/>
                    <a:pt x="204865" y="2690614"/>
                  </a:cubicBezTo>
                  <a:lnTo>
                    <a:pt x="1279294" y="1196129"/>
                  </a:lnTo>
                  <a:cubicBezTo>
                    <a:pt x="1104034" y="1223659"/>
                    <a:pt x="929837" y="1251874"/>
                    <a:pt x="716139" y="12518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5" name="Freeform 46"/>
            <p:cNvSpPr>
              <a:spLocks/>
            </p:cNvSpPr>
            <p:nvPr/>
          </p:nvSpPr>
          <p:spPr bwMode="auto">
            <a:xfrm flipH="1">
              <a:off x="11986956" y="8906509"/>
              <a:ext cx="257175" cy="381000"/>
            </a:xfrm>
            <a:custGeom>
              <a:avLst/>
              <a:gdLst>
                <a:gd name="T0" fmla="*/ 127 w 323"/>
                <a:gd name="T1" fmla="*/ 223 h 479"/>
                <a:gd name="T2" fmla="*/ 161 w 323"/>
                <a:gd name="T3" fmla="*/ 0 h 479"/>
                <a:gd name="T4" fmla="*/ 178 w 323"/>
                <a:gd name="T5" fmla="*/ 223 h 479"/>
                <a:gd name="T6" fmla="*/ 289 w 323"/>
                <a:gd name="T7" fmla="*/ 168 h 479"/>
                <a:gd name="T8" fmla="*/ 216 w 323"/>
                <a:gd name="T9" fmla="*/ 274 h 479"/>
                <a:gd name="T10" fmla="*/ 323 w 323"/>
                <a:gd name="T11" fmla="*/ 352 h 479"/>
                <a:gd name="T12" fmla="*/ 195 w 323"/>
                <a:gd name="T13" fmla="*/ 318 h 479"/>
                <a:gd name="T14" fmla="*/ 167 w 323"/>
                <a:gd name="T15" fmla="*/ 479 h 479"/>
                <a:gd name="T16" fmla="*/ 123 w 323"/>
                <a:gd name="T17" fmla="*/ 318 h 479"/>
                <a:gd name="T18" fmla="*/ 0 w 323"/>
                <a:gd name="T19" fmla="*/ 373 h 479"/>
                <a:gd name="T20" fmla="*/ 100 w 323"/>
                <a:gd name="T21" fmla="*/ 280 h 479"/>
                <a:gd name="T22" fmla="*/ 0 w 323"/>
                <a:gd name="T23" fmla="*/ 168 h 479"/>
                <a:gd name="T24" fmla="*/ 127 w 323"/>
                <a:gd name="T25" fmla="*/ 223 h 479"/>
                <a:gd name="T26" fmla="*/ 127 w 323"/>
                <a:gd name="T27" fmla="*/ 22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479">
                  <a:moveTo>
                    <a:pt x="127" y="223"/>
                  </a:moveTo>
                  <a:lnTo>
                    <a:pt x="161" y="0"/>
                  </a:lnTo>
                  <a:lnTo>
                    <a:pt x="178" y="223"/>
                  </a:lnTo>
                  <a:lnTo>
                    <a:pt x="289" y="168"/>
                  </a:lnTo>
                  <a:lnTo>
                    <a:pt x="216" y="274"/>
                  </a:lnTo>
                  <a:lnTo>
                    <a:pt x="323" y="352"/>
                  </a:lnTo>
                  <a:lnTo>
                    <a:pt x="195" y="318"/>
                  </a:lnTo>
                  <a:lnTo>
                    <a:pt x="167" y="479"/>
                  </a:lnTo>
                  <a:lnTo>
                    <a:pt x="123" y="318"/>
                  </a:lnTo>
                  <a:lnTo>
                    <a:pt x="0" y="373"/>
                  </a:lnTo>
                  <a:lnTo>
                    <a:pt x="100" y="280"/>
                  </a:lnTo>
                  <a:lnTo>
                    <a:pt x="0" y="168"/>
                  </a:lnTo>
                  <a:lnTo>
                    <a:pt x="127" y="223"/>
                  </a:lnTo>
                  <a:lnTo>
                    <a:pt x="127" y="223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219" name="Равнобедренный треугольник 21"/>
            <p:cNvSpPr/>
            <p:nvPr/>
          </p:nvSpPr>
          <p:spPr>
            <a:xfrm rot="972325" flipH="1">
              <a:off x="9975844" y="8329241"/>
              <a:ext cx="699272" cy="854982"/>
            </a:xfrm>
            <a:custGeom>
              <a:avLst/>
              <a:gdLst/>
              <a:ahLst/>
              <a:cxnLst/>
              <a:rect l="l" t="t" r="r" b="b"/>
              <a:pathLst>
                <a:path w="3379634" h="4132194">
                  <a:moveTo>
                    <a:pt x="1652243" y="0"/>
                  </a:moveTo>
                  <a:lnTo>
                    <a:pt x="2588347" y="1251874"/>
                  </a:lnTo>
                  <a:cubicBezTo>
                    <a:pt x="2333418" y="1188038"/>
                    <a:pt x="2125907" y="1158071"/>
                    <a:pt x="1946914" y="1149071"/>
                  </a:cubicBezTo>
                  <a:lnTo>
                    <a:pt x="3099621" y="2690614"/>
                  </a:lnTo>
                  <a:cubicBezTo>
                    <a:pt x="2736451" y="2699172"/>
                    <a:pt x="2466920" y="2668152"/>
                    <a:pt x="2250145" y="2621702"/>
                  </a:cubicBezTo>
                  <a:lnTo>
                    <a:pt x="3379634" y="4132194"/>
                  </a:lnTo>
                  <a:cubicBezTo>
                    <a:pt x="1699443" y="3667133"/>
                    <a:pt x="1768775" y="3312798"/>
                    <a:pt x="0" y="4132194"/>
                  </a:cubicBezTo>
                  <a:lnTo>
                    <a:pt x="1253709" y="2388340"/>
                  </a:lnTo>
                  <a:cubicBezTo>
                    <a:pt x="1006647" y="2386357"/>
                    <a:pt x="698325" y="2462015"/>
                    <a:pt x="204865" y="2690614"/>
                  </a:cubicBezTo>
                  <a:lnTo>
                    <a:pt x="1279294" y="1196129"/>
                  </a:lnTo>
                  <a:cubicBezTo>
                    <a:pt x="1104034" y="1223659"/>
                    <a:pt x="929837" y="1251874"/>
                    <a:pt x="716139" y="12518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0" name="Полилиния 219"/>
            <p:cNvSpPr/>
            <p:nvPr/>
          </p:nvSpPr>
          <p:spPr>
            <a:xfrm rot="16200000" flipH="1">
              <a:off x="9299480" y="7792735"/>
              <a:ext cx="455995" cy="606888"/>
            </a:xfrm>
            <a:custGeom>
              <a:avLst/>
              <a:gdLst/>
              <a:ahLst/>
              <a:cxnLst/>
              <a:rect l="l" t="t" r="r" b="b"/>
              <a:pathLst>
                <a:path w="1872209" h="2491739">
                  <a:moveTo>
                    <a:pt x="1872209" y="1004078"/>
                  </a:moveTo>
                  <a:lnTo>
                    <a:pt x="1872209" y="2062571"/>
                  </a:lnTo>
                  <a:lnTo>
                    <a:pt x="1068600" y="2464375"/>
                  </a:lnTo>
                  <a:lnTo>
                    <a:pt x="1068600" y="1468042"/>
                  </a:lnTo>
                  <a:close/>
                  <a:moveTo>
                    <a:pt x="0" y="941429"/>
                  </a:moveTo>
                  <a:lnTo>
                    <a:pt x="858336" y="1436990"/>
                  </a:lnTo>
                  <a:lnTo>
                    <a:pt x="858336" y="2491739"/>
                  </a:lnTo>
                  <a:lnTo>
                    <a:pt x="0" y="2062571"/>
                  </a:lnTo>
                  <a:close/>
                  <a:moveTo>
                    <a:pt x="927892" y="747115"/>
                  </a:moveTo>
                  <a:cubicBezTo>
                    <a:pt x="949878" y="750497"/>
                    <a:pt x="971228" y="752763"/>
                    <a:pt x="991604" y="753978"/>
                  </a:cubicBezTo>
                  <a:lnTo>
                    <a:pt x="989763" y="757871"/>
                  </a:lnTo>
                  <a:cubicBezTo>
                    <a:pt x="982716" y="757774"/>
                    <a:pt x="975788" y="757869"/>
                    <a:pt x="968990" y="757989"/>
                  </a:cubicBezTo>
                  <a:lnTo>
                    <a:pt x="960762" y="758286"/>
                  </a:lnTo>
                  <a:cubicBezTo>
                    <a:pt x="950945" y="756734"/>
                    <a:pt x="939766" y="752819"/>
                    <a:pt x="927892" y="747115"/>
                  </a:cubicBezTo>
                  <a:close/>
                  <a:moveTo>
                    <a:pt x="286496" y="683666"/>
                  </a:moveTo>
                  <a:lnTo>
                    <a:pt x="288011" y="685800"/>
                  </a:lnTo>
                  <a:cubicBezTo>
                    <a:pt x="401448" y="810613"/>
                    <a:pt x="733879" y="763179"/>
                    <a:pt x="960762" y="758286"/>
                  </a:cubicBezTo>
                  <a:cubicBezTo>
                    <a:pt x="973855" y="762143"/>
                    <a:pt x="984219" y="762177"/>
                    <a:pt x="989763" y="757871"/>
                  </a:cubicBezTo>
                  <a:lnTo>
                    <a:pt x="1048806" y="757536"/>
                  </a:lnTo>
                  <a:cubicBezTo>
                    <a:pt x="1051254" y="757881"/>
                    <a:pt x="1053685" y="757941"/>
                    <a:pt x="1056092" y="757989"/>
                  </a:cubicBezTo>
                  <a:lnTo>
                    <a:pt x="1066081" y="757481"/>
                  </a:lnTo>
                  <a:cubicBezTo>
                    <a:pt x="1259795" y="757841"/>
                    <a:pt x="1502429" y="761418"/>
                    <a:pt x="1610004" y="695812"/>
                  </a:cubicBezTo>
                  <a:lnTo>
                    <a:pt x="1749476" y="765548"/>
                  </a:lnTo>
                  <a:lnTo>
                    <a:pt x="980141" y="1209724"/>
                  </a:lnTo>
                  <a:lnTo>
                    <a:pt x="169930" y="741949"/>
                  </a:lnTo>
                  <a:close/>
                  <a:moveTo>
                    <a:pt x="647344" y="503242"/>
                  </a:moveTo>
                  <a:cubicBezTo>
                    <a:pt x="725692" y="586573"/>
                    <a:pt x="801161" y="667901"/>
                    <a:pt x="842296" y="697831"/>
                  </a:cubicBezTo>
                  <a:cubicBezTo>
                    <a:pt x="870658" y="718468"/>
                    <a:pt x="901318" y="736166"/>
                    <a:pt x="927892" y="747115"/>
                  </a:cubicBezTo>
                  <a:cubicBezTo>
                    <a:pt x="753729" y="725864"/>
                    <a:pt x="535286" y="672559"/>
                    <a:pt x="421535" y="616146"/>
                  </a:cubicBezTo>
                  <a:close/>
                  <a:moveTo>
                    <a:pt x="936105" y="358862"/>
                  </a:moveTo>
                  <a:lnTo>
                    <a:pt x="1138434" y="460027"/>
                  </a:lnTo>
                  <a:cubicBezTo>
                    <a:pt x="1060923" y="582433"/>
                    <a:pt x="1001733" y="688077"/>
                    <a:pt x="1000663" y="697831"/>
                  </a:cubicBezTo>
                  <a:cubicBezTo>
                    <a:pt x="999388" y="709455"/>
                    <a:pt x="1082188" y="599415"/>
                    <a:pt x="1179069" y="480344"/>
                  </a:cubicBezTo>
                  <a:lnTo>
                    <a:pt x="1525988" y="653804"/>
                  </a:lnTo>
                  <a:cubicBezTo>
                    <a:pt x="1429005" y="720796"/>
                    <a:pt x="1231796" y="759802"/>
                    <a:pt x="1066081" y="757481"/>
                  </a:cubicBezTo>
                  <a:cubicBezTo>
                    <a:pt x="1060277" y="757472"/>
                    <a:pt x="1054517" y="757464"/>
                    <a:pt x="1048806" y="757536"/>
                  </a:cubicBezTo>
                  <a:lnTo>
                    <a:pt x="991604" y="753978"/>
                  </a:lnTo>
                  <a:cubicBezTo>
                    <a:pt x="999538" y="745311"/>
                    <a:pt x="991531" y="723608"/>
                    <a:pt x="961071" y="685800"/>
                  </a:cubicBezTo>
                  <a:cubicBezTo>
                    <a:pt x="928888" y="645852"/>
                    <a:pt x="851708" y="552440"/>
                    <a:pt x="759520" y="447154"/>
                  </a:cubicBezTo>
                  <a:close/>
                  <a:moveTo>
                    <a:pt x="1467846" y="60158"/>
                  </a:moveTo>
                  <a:cubicBezTo>
                    <a:pt x="1576063" y="54142"/>
                    <a:pt x="1733110" y="545432"/>
                    <a:pt x="1649968" y="661737"/>
                  </a:cubicBezTo>
                  <a:lnTo>
                    <a:pt x="1610004" y="695812"/>
                  </a:lnTo>
                  <a:lnTo>
                    <a:pt x="1525988" y="653804"/>
                  </a:lnTo>
                  <a:cubicBezTo>
                    <a:pt x="1545278" y="641927"/>
                    <a:pt x="1560333" y="628221"/>
                    <a:pt x="1570785" y="613610"/>
                  </a:cubicBezTo>
                  <a:cubicBezTo>
                    <a:pt x="1636771" y="521368"/>
                    <a:pt x="1548349" y="184484"/>
                    <a:pt x="1452009" y="204537"/>
                  </a:cubicBezTo>
                  <a:cubicBezTo>
                    <a:pt x="1402208" y="214903"/>
                    <a:pt x="1282582" y="352798"/>
                    <a:pt x="1179069" y="480344"/>
                  </a:cubicBezTo>
                  <a:lnTo>
                    <a:pt x="1138434" y="460027"/>
                  </a:lnTo>
                  <a:cubicBezTo>
                    <a:pt x="1251420" y="280021"/>
                    <a:pt x="1403497" y="63736"/>
                    <a:pt x="1467846" y="60158"/>
                  </a:cubicBezTo>
                  <a:close/>
                  <a:moveTo>
                    <a:pt x="280093" y="0"/>
                  </a:moveTo>
                  <a:cubicBezTo>
                    <a:pt x="353739" y="0"/>
                    <a:pt x="583816" y="245467"/>
                    <a:pt x="759520" y="447154"/>
                  </a:cubicBezTo>
                  <a:lnTo>
                    <a:pt x="647344" y="503242"/>
                  </a:lnTo>
                  <a:cubicBezTo>
                    <a:pt x="547288" y="396690"/>
                    <a:pt x="442550" y="286851"/>
                    <a:pt x="398868" y="276726"/>
                  </a:cubicBezTo>
                  <a:cubicBezTo>
                    <a:pt x="321005" y="258679"/>
                    <a:pt x="265576" y="509337"/>
                    <a:pt x="375113" y="589547"/>
                  </a:cubicBezTo>
                  <a:lnTo>
                    <a:pt x="421535" y="616146"/>
                  </a:lnTo>
                  <a:lnTo>
                    <a:pt x="286496" y="683666"/>
                  </a:lnTo>
                  <a:cubicBezTo>
                    <a:pt x="173144" y="553834"/>
                    <a:pt x="168482" y="0"/>
                    <a:pt x="28009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1" name="Freeform 46"/>
            <p:cNvSpPr>
              <a:spLocks/>
            </p:cNvSpPr>
            <p:nvPr/>
          </p:nvSpPr>
          <p:spPr bwMode="auto">
            <a:xfrm flipH="1">
              <a:off x="9830922" y="7943177"/>
              <a:ext cx="257175" cy="381000"/>
            </a:xfrm>
            <a:custGeom>
              <a:avLst/>
              <a:gdLst>
                <a:gd name="T0" fmla="*/ 127 w 323"/>
                <a:gd name="T1" fmla="*/ 223 h 479"/>
                <a:gd name="T2" fmla="*/ 161 w 323"/>
                <a:gd name="T3" fmla="*/ 0 h 479"/>
                <a:gd name="T4" fmla="*/ 178 w 323"/>
                <a:gd name="T5" fmla="*/ 223 h 479"/>
                <a:gd name="T6" fmla="*/ 289 w 323"/>
                <a:gd name="T7" fmla="*/ 168 h 479"/>
                <a:gd name="T8" fmla="*/ 216 w 323"/>
                <a:gd name="T9" fmla="*/ 274 h 479"/>
                <a:gd name="T10" fmla="*/ 323 w 323"/>
                <a:gd name="T11" fmla="*/ 352 h 479"/>
                <a:gd name="T12" fmla="*/ 195 w 323"/>
                <a:gd name="T13" fmla="*/ 318 h 479"/>
                <a:gd name="T14" fmla="*/ 167 w 323"/>
                <a:gd name="T15" fmla="*/ 479 h 479"/>
                <a:gd name="T16" fmla="*/ 123 w 323"/>
                <a:gd name="T17" fmla="*/ 318 h 479"/>
                <a:gd name="T18" fmla="*/ 0 w 323"/>
                <a:gd name="T19" fmla="*/ 373 h 479"/>
                <a:gd name="T20" fmla="*/ 100 w 323"/>
                <a:gd name="T21" fmla="*/ 280 h 479"/>
                <a:gd name="T22" fmla="*/ 0 w 323"/>
                <a:gd name="T23" fmla="*/ 168 h 479"/>
                <a:gd name="T24" fmla="*/ 127 w 323"/>
                <a:gd name="T25" fmla="*/ 223 h 479"/>
                <a:gd name="T26" fmla="*/ 127 w 323"/>
                <a:gd name="T27" fmla="*/ 22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479">
                  <a:moveTo>
                    <a:pt x="127" y="223"/>
                  </a:moveTo>
                  <a:lnTo>
                    <a:pt x="161" y="0"/>
                  </a:lnTo>
                  <a:lnTo>
                    <a:pt x="178" y="223"/>
                  </a:lnTo>
                  <a:lnTo>
                    <a:pt x="289" y="168"/>
                  </a:lnTo>
                  <a:lnTo>
                    <a:pt x="216" y="274"/>
                  </a:lnTo>
                  <a:lnTo>
                    <a:pt x="323" y="352"/>
                  </a:lnTo>
                  <a:lnTo>
                    <a:pt x="195" y="318"/>
                  </a:lnTo>
                  <a:lnTo>
                    <a:pt x="167" y="479"/>
                  </a:lnTo>
                  <a:lnTo>
                    <a:pt x="123" y="318"/>
                  </a:lnTo>
                  <a:lnTo>
                    <a:pt x="0" y="373"/>
                  </a:lnTo>
                  <a:lnTo>
                    <a:pt x="100" y="280"/>
                  </a:lnTo>
                  <a:lnTo>
                    <a:pt x="0" y="168"/>
                  </a:lnTo>
                  <a:lnTo>
                    <a:pt x="127" y="223"/>
                  </a:lnTo>
                  <a:lnTo>
                    <a:pt x="127" y="223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222" name="Овал 1"/>
            <p:cNvSpPr/>
            <p:nvPr/>
          </p:nvSpPr>
          <p:spPr>
            <a:xfrm flipH="1">
              <a:off x="9650902" y="8324177"/>
              <a:ext cx="360040" cy="432555"/>
            </a:xfrm>
            <a:custGeom>
              <a:avLst/>
              <a:gdLst/>
              <a:ahLst/>
              <a:cxnLst/>
              <a:rect l="l" t="t" r="r" b="b"/>
              <a:pathLst>
                <a:path w="1512168" h="1816732">
                  <a:moveTo>
                    <a:pt x="752410" y="0"/>
                  </a:moveTo>
                  <a:cubicBezTo>
                    <a:pt x="796744" y="0"/>
                    <a:pt x="832684" y="35940"/>
                    <a:pt x="832684" y="80274"/>
                  </a:cubicBezTo>
                  <a:lnTo>
                    <a:pt x="831007" y="88579"/>
                  </a:lnTo>
                  <a:cubicBezTo>
                    <a:pt x="859727" y="104196"/>
                    <a:pt x="892746" y="128540"/>
                    <a:pt x="936104" y="160548"/>
                  </a:cubicBezTo>
                  <a:lnTo>
                    <a:pt x="936104" y="328506"/>
                  </a:lnTo>
                  <a:cubicBezTo>
                    <a:pt x="1267038" y="407219"/>
                    <a:pt x="1512168" y="705306"/>
                    <a:pt x="1512168" y="1060648"/>
                  </a:cubicBezTo>
                  <a:cubicBezTo>
                    <a:pt x="1512168" y="1478222"/>
                    <a:pt x="1173658" y="1816732"/>
                    <a:pt x="756084" y="1816732"/>
                  </a:cubicBezTo>
                  <a:cubicBezTo>
                    <a:pt x="338510" y="1816732"/>
                    <a:pt x="0" y="1478222"/>
                    <a:pt x="0" y="1060648"/>
                  </a:cubicBezTo>
                  <a:cubicBezTo>
                    <a:pt x="0" y="705306"/>
                    <a:pt x="245130" y="407219"/>
                    <a:pt x="576064" y="328506"/>
                  </a:cubicBezTo>
                  <a:lnTo>
                    <a:pt x="576064" y="160548"/>
                  </a:lnTo>
                  <a:cubicBezTo>
                    <a:pt x="615757" y="131391"/>
                    <a:pt x="647524" y="109242"/>
                    <a:pt x="674945" y="94186"/>
                  </a:cubicBezTo>
                  <a:cubicBezTo>
                    <a:pt x="672565" y="89858"/>
                    <a:pt x="672136" y="85116"/>
                    <a:pt x="672136" y="80274"/>
                  </a:cubicBezTo>
                  <a:cubicBezTo>
                    <a:pt x="672136" y="35940"/>
                    <a:pt x="708076" y="0"/>
                    <a:pt x="75241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3" name="Freeform 15"/>
            <p:cNvSpPr>
              <a:spLocks/>
            </p:cNvSpPr>
            <p:nvPr/>
          </p:nvSpPr>
          <p:spPr bwMode="auto">
            <a:xfrm flipH="1">
              <a:off x="8990145" y="8350414"/>
              <a:ext cx="517525" cy="666750"/>
            </a:xfrm>
            <a:custGeom>
              <a:avLst/>
              <a:gdLst>
                <a:gd name="T0" fmla="*/ 239 w 652"/>
                <a:gd name="T1" fmla="*/ 445 h 840"/>
                <a:gd name="T2" fmla="*/ 61 w 652"/>
                <a:gd name="T3" fmla="*/ 831 h 840"/>
                <a:gd name="T4" fmla="*/ 99 w 652"/>
                <a:gd name="T5" fmla="*/ 840 h 840"/>
                <a:gd name="T6" fmla="*/ 256 w 652"/>
                <a:gd name="T7" fmla="*/ 491 h 840"/>
                <a:gd name="T8" fmla="*/ 289 w 652"/>
                <a:gd name="T9" fmla="*/ 658 h 840"/>
                <a:gd name="T10" fmla="*/ 312 w 652"/>
                <a:gd name="T11" fmla="*/ 641 h 840"/>
                <a:gd name="T12" fmla="*/ 277 w 652"/>
                <a:gd name="T13" fmla="*/ 457 h 840"/>
                <a:gd name="T14" fmla="*/ 540 w 652"/>
                <a:gd name="T15" fmla="*/ 624 h 840"/>
                <a:gd name="T16" fmla="*/ 528 w 652"/>
                <a:gd name="T17" fmla="*/ 647 h 840"/>
                <a:gd name="T18" fmla="*/ 534 w 652"/>
                <a:gd name="T19" fmla="*/ 669 h 840"/>
                <a:gd name="T20" fmla="*/ 545 w 652"/>
                <a:gd name="T21" fmla="*/ 685 h 840"/>
                <a:gd name="T22" fmla="*/ 562 w 652"/>
                <a:gd name="T23" fmla="*/ 707 h 840"/>
                <a:gd name="T24" fmla="*/ 583 w 652"/>
                <a:gd name="T25" fmla="*/ 713 h 840"/>
                <a:gd name="T26" fmla="*/ 612 w 652"/>
                <a:gd name="T27" fmla="*/ 707 h 840"/>
                <a:gd name="T28" fmla="*/ 629 w 652"/>
                <a:gd name="T29" fmla="*/ 696 h 840"/>
                <a:gd name="T30" fmla="*/ 646 w 652"/>
                <a:gd name="T31" fmla="*/ 679 h 840"/>
                <a:gd name="T32" fmla="*/ 652 w 652"/>
                <a:gd name="T33" fmla="*/ 658 h 840"/>
                <a:gd name="T34" fmla="*/ 652 w 652"/>
                <a:gd name="T35" fmla="*/ 635 h 840"/>
                <a:gd name="T36" fmla="*/ 635 w 652"/>
                <a:gd name="T37" fmla="*/ 612 h 840"/>
                <a:gd name="T38" fmla="*/ 618 w 652"/>
                <a:gd name="T39" fmla="*/ 595 h 840"/>
                <a:gd name="T40" fmla="*/ 595 w 652"/>
                <a:gd name="T41" fmla="*/ 591 h 840"/>
                <a:gd name="T42" fmla="*/ 580 w 652"/>
                <a:gd name="T43" fmla="*/ 595 h 840"/>
                <a:gd name="T44" fmla="*/ 568 w 652"/>
                <a:gd name="T45" fmla="*/ 595 h 840"/>
                <a:gd name="T46" fmla="*/ 562 w 652"/>
                <a:gd name="T47" fmla="*/ 595 h 840"/>
                <a:gd name="T48" fmla="*/ 294 w 652"/>
                <a:gd name="T49" fmla="*/ 428 h 840"/>
                <a:gd name="T50" fmla="*/ 479 w 652"/>
                <a:gd name="T51" fmla="*/ 361 h 840"/>
                <a:gd name="T52" fmla="*/ 490 w 652"/>
                <a:gd name="T53" fmla="*/ 335 h 840"/>
                <a:gd name="T54" fmla="*/ 323 w 652"/>
                <a:gd name="T55" fmla="*/ 367 h 840"/>
                <a:gd name="T56" fmla="*/ 473 w 652"/>
                <a:gd name="T57" fmla="*/ 12 h 840"/>
                <a:gd name="T58" fmla="*/ 445 w 652"/>
                <a:gd name="T59" fmla="*/ 0 h 840"/>
                <a:gd name="T60" fmla="*/ 266 w 652"/>
                <a:gd name="T61" fmla="*/ 384 h 840"/>
                <a:gd name="T62" fmla="*/ 239 w 652"/>
                <a:gd name="T63" fmla="*/ 234 h 840"/>
                <a:gd name="T64" fmla="*/ 211 w 652"/>
                <a:gd name="T65" fmla="*/ 251 h 840"/>
                <a:gd name="T66" fmla="*/ 239 w 652"/>
                <a:gd name="T67" fmla="*/ 396 h 840"/>
                <a:gd name="T68" fmla="*/ 26 w 652"/>
                <a:gd name="T69" fmla="*/ 251 h 840"/>
                <a:gd name="T70" fmla="*/ 0 w 652"/>
                <a:gd name="T71" fmla="*/ 278 h 840"/>
                <a:gd name="T72" fmla="*/ 222 w 652"/>
                <a:gd name="T73" fmla="*/ 418 h 840"/>
                <a:gd name="T74" fmla="*/ 127 w 652"/>
                <a:gd name="T75" fmla="*/ 445 h 840"/>
                <a:gd name="T76" fmla="*/ 104 w 652"/>
                <a:gd name="T77" fmla="*/ 434 h 840"/>
                <a:gd name="T78" fmla="*/ 83 w 652"/>
                <a:gd name="T79" fmla="*/ 439 h 840"/>
                <a:gd name="T80" fmla="*/ 66 w 652"/>
                <a:gd name="T81" fmla="*/ 445 h 840"/>
                <a:gd name="T82" fmla="*/ 55 w 652"/>
                <a:gd name="T83" fmla="*/ 457 h 840"/>
                <a:gd name="T84" fmla="*/ 49 w 652"/>
                <a:gd name="T85" fmla="*/ 474 h 840"/>
                <a:gd name="T86" fmla="*/ 55 w 652"/>
                <a:gd name="T87" fmla="*/ 496 h 840"/>
                <a:gd name="T88" fmla="*/ 61 w 652"/>
                <a:gd name="T89" fmla="*/ 508 h 840"/>
                <a:gd name="T90" fmla="*/ 72 w 652"/>
                <a:gd name="T91" fmla="*/ 517 h 840"/>
                <a:gd name="T92" fmla="*/ 95 w 652"/>
                <a:gd name="T93" fmla="*/ 523 h 840"/>
                <a:gd name="T94" fmla="*/ 110 w 652"/>
                <a:gd name="T95" fmla="*/ 523 h 840"/>
                <a:gd name="T96" fmla="*/ 127 w 652"/>
                <a:gd name="T97" fmla="*/ 508 h 840"/>
                <a:gd name="T98" fmla="*/ 144 w 652"/>
                <a:gd name="T99" fmla="*/ 485 h 840"/>
                <a:gd name="T100" fmla="*/ 239 w 652"/>
                <a:gd name="T101" fmla="*/ 445 h 840"/>
                <a:gd name="T102" fmla="*/ 239 w 652"/>
                <a:gd name="T103" fmla="*/ 445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52" h="840">
                  <a:moveTo>
                    <a:pt x="239" y="445"/>
                  </a:moveTo>
                  <a:lnTo>
                    <a:pt x="61" y="831"/>
                  </a:lnTo>
                  <a:lnTo>
                    <a:pt x="99" y="840"/>
                  </a:lnTo>
                  <a:lnTo>
                    <a:pt x="256" y="491"/>
                  </a:lnTo>
                  <a:lnTo>
                    <a:pt x="289" y="658"/>
                  </a:lnTo>
                  <a:lnTo>
                    <a:pt x="312" y="641"/>
                  </a:lnTo>
                  <a:lnTo>
                    <a:pt x="277" y="457"/>
                  </a:lnTo>
                  <a:lnTo>
                    <a:pt x="540" y="624"/>
                  </a:lnTo>
                  <a:lnTo>
                    <a:pt x="528" y="647"/>
                  </a:lnTo>
                  <a:lnTo>
                    <a:pt x="534" y="669"/>
                  </a:lnTo>
                  <a:lnTo>
                    <a:pt x="545" y="685"/>
                  </a:lnTo>
                  <a:lnTo>
                    <a:pt x="562" y="707"/>
                  </a:lnTo>
                  <a:lnTo>
                    <a:pt x="583" y="713"/>
                  </a:lnTo>
                  <a:lnTo>
                    <a:pt x="612" y="707"/>
                  </a:lnTo>
                  <a:lnTo>
                    <a:pt x="629" y="696"/>
                  </a:lnTo>
                  <a:lnTo>
                    <a:pt x="646" y="679"/>
                  </a:lnTo>
                  <a:lnTo>
                    <a:pt x="652" y="658"/>
                  </a:lnTo>
                  <a:lnTo>
                    <a:pt x="652" y="635"/>
                  </a:lnTo>
                  <a:lnTo>
                    <a:pt x="635" y="612"/>
                  </a:lnTo>
                  <a:lnTo>
                    <a:pt x="618" y="595"/>
                  </a:lnTo>
                  <a:lnTo>
                    <a:pt x="595" y="591"/>
                  </a:lnTo>
                  <a:lnTo>
                    <a:pt x="580" y="595"/>
                  </a:lnTo>
                  <a:lnTo>
                    <a:pt x="568" y="595"/>
                  </a:lnTo>
                  <a:lnTo>
                    <a:pt x="562" y="595"/>
                  </a:lnTo>
                  <a:lnTo>
                    <a:pt x="294" y="428"/>
                  </a:lnTo>
                  <a:lnTo>
                    <a:pt x="479" y="361"/>
                  </a:lnTo>
                  <a:lnTo>
                    <a:pt x="490" y="335"/>
                  </a:lnTo>
                  <a:lnTo>
                    <a:pt x="323" y="367"/>
                  </a:lnTo>
                  <a:lnTo>
                    <a:pt x="473" y="12"/>
                  </a:lnTo>
                  <a:lnTo>
                    <a:pt x="445" y="0"/>
                  </a:lnTo>
                  <a:lnTo>
                    <a:pt x="266" y="384"/>
                  </a:lnTo>
                  <a:lnTo>
                    <a:pt x="239" y="234"/>
                  </a:lnTo>
                  <a:lnTo>
                    <a:pt x="211" y="251"/>
                  </a:lnTo>
                  <a:lnTo>
                    <a:pt x="239" y="396"/>
                  </a:lnTo>
                  <a:lnTo>
                    <a:pt x="26" y="251"/>
                  </a:lnTo>
                  <a:lnTo>
                    <a:pt x="0" y="278"/>
                  </a:lnTo>
                  <a:lnTo>
                    <a:pt x="222" y="418"/>
                  </a:lnTo>
                  <a:lnTo>
                    <a:pt x="127" y="445"/>
                  </a:lnTo>
                  <a:lnTo>
                    <a:pt x="104" y="434"/>
                  </a:lnTo>
                  <a:lnTo>
                    <a:pt x="83" y="439"/>
                  </a:lnTo>
                  <a:lnTo>
                    <a:pt x="66" y="445"/>
                  </a:lnTo>
                  <a:lnTo>
                    <a:pt x="55" y="457"/>
                  </a:lnTo>
                  <a:lnTo>
                    <a:pt x="49" y="474"/>
                  </a:lnTo>
                  <a:lnTo>
                    <a:pt x="55" y="496"/>
                  </a:lnTo>
                  <a:lnTo>
                    <a:pt x="61" y="508"/>
                  </a:lnTo>
                  <a:lnTo>
                    <a:pt x="72" y="517"/>
                  </a:lnTo>
                  <a:lnTo>
                    <a:pt x="95" y="523"/>
                  </a:lnTo>
                  <a:lnTo>
                    <a:pt x="110" y="523"/>
                  </a:lnTo>
                  <a:lnTo>
                    <a:pt x="127" y="508"/>
                  </a:lnTo>
                  <a:lnTo>
                    <a:pt x="144" y="485"/>
                  </a:lnTo>
                  <a:lnTo>
                    <a:pt x="239" y="445"/>
                  </a:lnTo>
                  <a:lnTo>
                    <a:pt x="239" y="44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224" name="Freeform 8"/>
            <p:cNvSpPr>
              <a:spLocks/>
            </p:cNvSpPr>
            <p:nvPr/>
          </p:nvSpPr>
          <p:spPr bwMode="auto">
            <a:xfrm flipH="1">
              <a:off x="10070265" y="7846358"/>
              <a:ext cx="415022" cy="370396"/>
            </a:xfrm>
            <a:custGeom>
              <a:avLst/>
              <a:gdLst>
                <a:gd name="T0" fmla="*/ 690 w 931"/>
                <a:gd name="T1" fmla="*/ 180 h 831"/>
                <a:gd name="T2" fmla="*/ 574 w 931"/>
                <a:gd name="T3" fmla="*/ 295 h 831"/>
                <a:gd name="T4" fmla="*/ 604 w 931"/>
                <a:gd name="T5" fmla="*/ 270 h 831"/>
                <a:gd name="T6" fmla="*/ 638 w 931"/>
                <a:gd name="T7" fmla="*/ 279 h 831"/>
                <a:gd name="T8" fmla="*/ 635 w 931"/>
                <a:gd name="T9" fmla="*/ 338 h 831"/>
                <a:gd name="T10" fmla="*/ 596 w 931"/>
                <a:gd name="T11" fmla="*/ 371 h 831"/>
                <a:gd name="T12" fmla="*/ 793 w 931"/>
                <a:gd name="T13" fmla="*/ 354 h 831"/>
                <a:gd name="T14" fmla="*/ 931 w 931"/>
                <a:gd name="T15" fmla="*/ 377 h 831"/>
                <a:gd name="T16" fmla="*/ 797 w 931"/>
                <a:gd name="T17" fmla="*/ 422 h 831"/>
                <a:gd name="T18" fmla="*/ 620 w 931"/>
                <a:gd name="T19" fmla="*/ 437 h 831"/>
                <a:gd name="T20" fmla="*/ 650 w 931"/>
                <a:gd name="T21" fmla="*/ 454 h 831"/>
                <a:gd name="T22" fmla="*/ 673 w 931"/>
                <a:gd name="T23" fmla="*/ 481 h 831"/>
                <a:gd name="T24" fmla="*/ 643 w 931"/>
                <a:gd name="T25" fmla="*/ 527 h 831"/>
                <a:gd name="T26" fmla="*/ 607 w 931"/>
                <a:gd name="T27" fmla="*/ 518 h 831"/>
                <a:gd name="T28" fmla="*/ 595 w 931"/>
                <a:gd name="T29" fmla="*/ 491 h 831"/>
                <a:gd name="T30" fmla="*/ 658 w 931"/>
                <a:gd name="T31" fmla="*/ 625 h 831"/>
                <a:gd name="T32" fmla="*/ 746 w 931"/>
                <a:gd name="T33" fmla="*/ 747 h 831"/>
                <a:gd name="T34" fmla="*/ 592 w 931"/>
                <a:gd name="T35" fmla="*/ 765 h 831"/>
                <a:gd name="T36" fmla="*/ 565 w 931"/>
                <a:gd name="T37" fmla="*/ 615 h 831"/>
                <a:gd name="T38" fmla="*/ 515 w 931"/>
                <a:gd name="T39" fmla="*/ 569 h 831"/>
                <a:gd name="T40" fmla="*/ 507 w 931"/>
                <a:gd name="T41" fmla="*/ 626 h 831"/>
                <a:gd name="T42" fmla="*/ 470 w 931"/>
                <a:gd name="T43" fmla="*/ 630 h 831"/>
                <a:gd name="T44" fmla="*/ 446 w 931"/>
                <a:gd name="T45" fmla="*/ 590 h 831"/>
                <a:gd name="T46" fmla="*/ 443 w 931"/>
                <a:gd name="T47" fmla="*/ 692 h 831"/>
                <a:gd name="T48" fmla="*/ 375 w 931"/>
                <a:gd name="T49" fmla="*/ 831 h 831"/>
                <a:gd name="T50" fmla="*/ 266 w 931"/>
                <a:gd name="T51" fmla="*/ 749 h 831"/>
                <a:gd name="T52" fmla="*/ 238 w 931"/>
                <a:gd name="T53" fmla="*/ 666 h 831"/>
                <a:gd name="T54" fmla="*/ 360 w 931"/>
                <a:gd name="T55" fmla="*/ 534 h 831"/>
                <a:gd name="T56" fmla="*/ 334 w 931"/>
                <a:gd name="T57" fmla="*/ 553 h 831"/>
                <a:gd name="T58" fmla="*/ 300 w 931"/>
                <a:gd name="T59" fmla="*/ 544 h 831"/>
                <a:gd name="T60" fmla="*/ 303 w 931"/>
                <a:gd name="T61" fmla="*/ 484 h 831"/>
                <a:gd name="T62" fmla="*/ 345 w 931"/>
                <a:gd name="T63" fmla="*/ 462 h 831"/>
                <a:gd name="T64" fmla="*/ 138 w 931"/>
                <a:gd name="T65" fmla="*/ 481 h 831"/>
                <a:gd name="T66" fmla="*/ 29 w 931"/>
                <a:gd name="T67" fmla="*/ 491 h 831"/>
                <a:gd name="T68" fmla="*/ 87 w 931"/>
                <a:gd name="T69" fmla="*/ 356 h 831"/>
                <a:gd name="T70" fmla="*/ 235 w 931"/>
                <a:gd name="T71" fmla="*/ 405 h 831"/>
                <a:gd name="T72" fmla="*/ 300 w 931"/>
                <a:gd name="T73" fmla="*/ 383 h 831"/>
                <a:gd name="T74" fmla="*/ 277 w 931"/>
                <a:gd name="T75" fmla="*/ 368 h 831"/>
                <a:gd name="T76" fmla="*/ 293 w 931"/>
                <a:gd name="T77" fmla="*/ 311 h 831"/>
                <a:gd name="T78" fmla="*/ 330 w 931"/>
                <a:gd name="T79" fmla="*/ 314 h 831"/>
                <a:gd name="T80" fmla="*/ 347 w 931"/>
                <a:gd name="T81" fmla="*/ 334 h 831"/>
                <a:gd name="T82" fmla="*/ 201 w 931"/>
                <a:gd name="T83" fmla="*/ 223 h 831"/>
                <a:gd name="T84" fmla="*/ 214 w 931"/>
                <a:gd name="T85" fmla="*/ 130 h 831"/>
                <a:gd name="T86" fmla="*/ 299 w 931"/>
                <a:gd name="T87" fmla="*/ 22 h 831"/>
                <a:gd name="T88" fmla="*/ 392 w 931"/>
                <a:gd name="T89" fmla="*/ 152 h 831"/>
                <a:gd name="T90" fmla="*/ 424 w 931"/>
                <a:gd name="T91" fmla="*/ 270 h 831"/>
                <a:gd name="T92" fmla="*/ 418 w 931"/>
                <a:gd name="T93" fmla="*/ 221 h 831"/>
                <a:gd name="T94" fmla="*/ 459 w 931"/>
                <a:gd name="T95" fmla="*/ 204 h 831"/>
                <a:gd name="T96" fmla="*/ 489 w 931"/>
                <a:gd name="T97" fmla="*/ 227 h 831"/>
                <a:gd name="T98" fmla="*/ 529 w 931"/>
                <a:gd name="T99" fmla="*/ 204 h 831"/>
                <a:gd name="T100" fmla="*/ 532 w 931"/>
                <a:gd name="T101" fmla="*/ 53 h 831"/>
                <a:gd name="T102" fmla="*/ 683 w 931"/>
                <a:gd name="T103" fmla="*/ 44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" h="831">
                  <a:moveTo>
                    <a:pt x="734" y="88"/>
                  </a:moveTo>
                  <a:lnTo>
                    <a:pt x="711" y="135"/>
                  </a:lnTo>
                  <a:lnTo>
                    <a:pt x="636" y="142"/>
                  </a:lnTo>
                  <a:lnTo>
                    <a:pt x="615" y="183"/>
                  </a:lnTo>
                  <a:lnTo>
                    <a:pt x="690" y="180"/>
                  </a:lnTo>
                  <a:lnTo>
                    <a:pt x="667" y="227"/>
                  </a:lnTo>
                  <a:lnTo>
                    <a:pt x="591" y="234"/>
                  </a:lnTo>
                  <a:lnTo>
                    <a:pt x="558" y="304"/>
                  </a:lnTo>
                  <a:lnTo>
                    <a:pt x="573" y="303"/>
                  </a:lnTo>
                  <a:lnTo>
                    <a:pt x="574" y="295"/>
                  </a:lnTo>
                  <a:lnTo>
                    <a:pt x="577" y="288"/>
                  </a:lnTo>
                  <a:lnTo>
                    <a:pt x="583" y="281"/>
                  </a:lnTo>
                  <a:lnTo>
                    <a:pt x="589" y="276"/>
                  </a:lnTo>
                  <a:lnTo>
                    <a:pt x="596" y="272"/>
                  </a:lnTo>
                  <a:lnTo>
                    <a:pt x="604" y="270"/>
                  </a:lnTo>
                  <a:lnTo>
                    <a:pt x="611" y="269"/>
                  </a:lnTo>
                  <a:lnTo>
                    <a:pt x="619" y="270"/>
                  </a:lnTo>
                  <a:lnTo>
                    <a:pt x="626" y="271"/>
                  </a:lnTo>
                  <a:lnTo>
                    <a:pt x="633" y="274"/>
                  </a:lnTo>
                  <a:lnTo>
                    <a:pt x="638" y="279"/>
                  </a:lnTo>
                  <a:lnTo>
                    <a:pt x="644" y="285"/>
                  </a:lnTo>
                  <a:lnTo>
                    <a:pt x="651" y="299"/>
                  </a:lnTo>
                  <a:lnTo>
                    <a:pt x="651" y="314"/>
                  </a:lnTo>
                  <a:lnTo>
                    <a:pt x="645" y="327"/>
                  </a:lnTo>
                  <a:lnTo>
                    <a:pt x="635" y="338"/>
                  </a:lnTo>
                  <a:lnTo>
                    <a:pt x="629" y="341"/>
                  </a:lnTo>
                  <a:lnTo>
                    <a:pt x="622" y="344"/>
                  </a:lnTo>
                  <a:lnTo>
                    <a:pt x="615" y="345"/>
                  </a:lnTo>
                  <a:lnTo>
                    <a:pt x="609" y="345"/>
                  </a:lnTo>
                  <a:lnTo>
                    <a:pt x="596" y="371"/>
                  </a:lnTo>
                  <a:lnTo>
                    <a:pt x="689" y="363"/>
                  </a:lnTo>
                  <a:lnTo>
                    <a:pt x="721" y="300"/>
                  </a:lnTo>
                  <a:lnTo>
                    <a:pt x="781" y="294"/>
                  </a:lnTo>
                  <a:lnTo>
                    <a:pt x="748" y="359"/>
                  </a:lnTo>
                  <a:lnTo>
                    <a:pt x="793" y="354"/>
                  </a:lnTo>
                  <a:lnTo>
                    <a:pt x="826" y="291"/>
                  </a:lnTo>
                  <a:lnTo>
                    <a:pt x="886" y="285"/>
                  </a:lnTo>
                  <a:lnTo>
                    <a:pt x="853" y="348"/>
                  </a:lnTo>
                  <a:lnTo>
                    <a:pt x="902" y="345"/>
                  </a:lnTo>
                  <a:lnTo>
                    <a:pt x="931" y="377"/>
                  </a:lnTo>
                  <a:lnTo>
                    <a:pt x="908" y="412"/>
                  </a:lnTo>
                  <a:lnTo>
                    <a:pt x="854" y="416"/>
                  </a:lnTo>
                  <a:lnTo>
                    <a:pt x="894" y="476"/>
                  </a:lnTo>
                  <a:lnTo>
                    <a:pt x="840" y="482"/>
                  </a:lnTo>
                  <a:lnTo>
                    <a:pt x="797" y="422"/>
                  </a:lnTo>
                  <a:lnTo>
                    <a:pt x="749" y="425"/>
                  </a:lnTo>
                  <a:lnTo>
                    <a:pt x="791" y="486"/>
                  </a:lnTo>
                  <a:lnTo>
                    <a:pt x="736" y="491"/>
                  </a:lnTo>
                  <a:lnTo>
                    <a:pt x="693" y="431"/>
                  </a:lnTo>
                  <a:lnTo>
                    <a:pt x="620" y="437"/>
                  </a:lnTo>
                  <a:lnTo>
                    <a:pt x="629" y="452"/>
                  </a:lnTo>
                  <a:lnTo>
                    <a:pt x="635" y="452"/>
                  </a:lnTo>
                  <a:lnTo>
                    <a:pt x="641" y="452"/>
                  </a:lnTo>
                  <a:lnTo>
                    <a:pt x="645" y="453"/>
                  </a:lnTo>
                  <a:lnTo>
                    <a:pt x="650" y="454"/>
                  </a:lnTo>
                  <a:lnTo>
                    <a:pt x="655" y="456"/>
                  </a:lnTo>
                  <a:lnTo>
                    <a:pt x="659" y="459"/>
                  </a:lnTo>
                  <a:lnTo>
                    <a:pt x="664" y="462"/>
                  </a:lnTo>
                  <a:lnTo>
                    <a:pt x="667" y="467"/>
                  </a:lnTo>
                  <a:lnTo>
                    <a:pt x="673" y="481"/>
                  </a:lnTo>
                  <a:lnTo>
                    <a:pt x="673" y="496"/>
                  </a:lnTo>
                  <a:lnTo>
                    <a:pt x="668" y="509"/>
                  </a:lnTo>
                  <a:lnTo>
                    <a:pt x="657" y="521"/>
                  </a:lnTo>
                  <a:lnTo>
                    <a:pt x="650" y="524"/>
                  </a:lnTo>
                  <a:lnTo>
                    <a:pt x="643" y="527"/>
                  </a:lnTo>
                  <a:lnTo>
                    <a:pt x="635" y="528"/>
                  </a:lnTo>
                  <a:lnTo>
                    <a:pt x="628" y="527"/>
                  </a:lnTo>
                  <a:lnTo>
                    <a:pt x="620" y="526"/>
                  </a:lnTo>
                  <a:lnTo>
                    <a:pt x="613" y="522"/>
                  </a:lnTo>
                  <a:lnTo>
                    <a:pt x="607" y="518"/>
                  </a:lnTo>
                  <a:lnTo>
                    <a:pt x="602" y="512"/>
                  </a:lnTo>
                  <a:lnTo>
                    <a:pt x="599" y="506"/>
                  </a:lnTo>
                  <a:lnTo>
                    <a:pt x="597" y="501"/>
                  </a:lnTo>
                  <a:lnTo>
                    <a:pt x="596" y="496"/>
                  </a:lnTo>
                  <a:lnTo>
                    <a:pt x="595" y="491"/>
                  </a:lnTo>
                  <a:lnTo>
                    <a:pt x="565" y="497"/>
                  </a:lnTo>
                  <a:lnTo>
                    <a:pt x="624" y="579"/>
                  </a:lnTo>
                  <a:lnTo>
                    <a:pt x="697" y="573"/>
                  </a:lnTo>
                  <a:lnTo>
                    <a:pt x="732" y="621"/>
                  </a:lnTo>
                  <a:lnTo>
                    <a:pt x="658" y="625"/>
                  </a:lnTo>
                  <a:lnTo>
                    <a:pt x="683" y="660"/>
                  </a:lnTo>
                  <a:lnTo>
                    <a:pt x="757" y="656"/>
                  </a:lnTo>
                  <a:lnTo>
                    <a:pt x="792" y="703"/>
                  </a:lnTo>
                  <a:lnTo>
                    <a:pt x="718" y="708"/>
                  </a:lnTo>
                  <a:lnTo>
                    <a:pt x="746" y="747"/>
                  </a:lnTo>
                  <a:lnTo>
                    <a:pt x="731" y="787"/>
                  </a:lnTo>
                  <a:lnTo>
                    <a:pt x="689" y="786"/>
                  </a:lnTo>
                  <a:lnTo>
                    <a:pt x="658" y="743"/>
                  </a:lnTo>
                  <a:lnTo>
                    <a:pt x="624" y="808"/>
                  </a:lnTo>
                  <a:lnTo>
                    <a:pt x="592" y="765"/>
                  </a:lnTo>
                  <a:lnTo>
                    <a:pt x="626" y="698"/>
                  </a:lnTo>
                  <a:lnTo>
                    <a:pt x="598" y="660"/>
                  </a:lnTo>
                  <a:lnTo>
                    <a:pt x="564" y="725"/>
                  </a:lnTo>
                  <a:lnTo>
                    <a:pt x="532" y="682"/>
                  </a:lnTo>
                  <a:lnTo>
                    <a:pt x="565" y="615"/>
                  </a:lnTo>
                  <a:lnTo>
                    <a:pt x="514" y="544"/>
                  </a:lnTo>
                  <a:lnTo>
                    <a:pt x="506" y="562"/>
                  </a:lnTo>
                  <a:lnTo>
                    <a:pt x="509" y="565"/>
                  </a:lnTo>
                  <a:lnTo>
                    <a:pt x="512" y="567"/>
                  </a:lnTo>
                  <a:lnTo>
                    <a:pt x="515" y="569"/>
                  </a:lnTo>
                  <a:lnTo>
                    <a:pt x="518" y="573"/>
                  </a:lnTo>
                  <a:lnTo>
                    <a:pt x="523" y="587"/>
                  </a:lnTo>
                  <a:lnTo>
                    <a:pt x="524" y="601"/>
                  </a:lnTo>
                  <a:lnTo>
                    <a:pt x="519" y="614"/>
                  </a:lnTo>
                  <a:lnTo>
                    <a:pt x="507" y="626"/>
                  </a:lnTo>
                  <a:lnTo>
                    <a:pt x="500" y="629"/>
                  </a:lnTo>
                  <a:lnTo>
                    <a:pt x="493" y="632"/>
                  </a:lnTo>
                  <a:lnTo>
                    <a:pt x="485" y="633"/>
                  </a:lnTo>
                  <a:lnTo>
                    <a:pt x="478" y="632"/>
                  </a:lnTo>
                  <a:lnTo>
                    <a:pt x="470" y="630"/>
                  </a:lnTo>
                  <a:lnTo>
                    <a:pt x="463" y="627"/>
                  </a:lnTo>
                  <a:lnTo>
                    <a:pt x="458" y="622"/>
                  </a:lnTo>
                  <a:lnTo>
                    <a:pt x="452" y="617"/>
                  </a:lnTo>
                  <a:lnTo>
                    <a:pt x="446" y="604"/>
                  </a:lnTo>
                  <a:lnTo>
                    <a:pt x="446" y="590"/>
                  </a:lnTo>
                  <a:lnTo>
                    <a:pt x="450" y="577"/>
                  </a:lnTo>
                  <a:lnTo>
                    <a:pt x="458" y="567"/>
                  </a:lnTo>
                  <a:lnTo>
                    <a:pt x="441" y="545"/>
                  </a:lnTo>
                  <a:lnTo>
                    <a:pt x="399" y="632"/>
                  </a:lnTo>
                  <a:lnTo>
                    <a:pt x="443" y="692"/>
                  </a:lnTo>
                  <a:lnTo>
                    <a:pt x="420" y="739"/>
                  </a:lnTo>
                  <a:lnTo>
                    <a:pt x="375" y="682"/>
                  </a:lnTo>
                  <a:lnTo>
                    <a:pt x="355" y="724"/>
                  </a:lnTo>
                  <a:lnTo>
                    <a:pt x="399" y="784"/>
                  </a:lnTo>
                  <a:lnTo>
                    <a:pt x="375" y="831"/>
                  </a:lnTo>
                  <a:lnTo>
                    <a:pt x="332" y="773"/>
                  </a:lnTo>
                  <a:lnTo>
                    <a:pt x="309" y="821"/>
                  </a:lnTo>
                  <a:lnTo>
                    <a:pt x="269" y="829"/>
                  </a:lnTo>
                  <a:lnTo>
                    <a:pt x="246" y="793"/>
                  </a:lnTo>
                  <a:lnTo>
                    <a:pt x="266" y="749"/>
                  </a:lnTo>
                  <a:lnTo>
                    <a:pt x="193" y="758"/>
                  </a:lnTo>
                  <a:lnTo>
                    <a:pt x="219" y="705"/>
                  </a:lnTo>
                  <a:lnTo>
                    <a:pt x="292" y="697"/>
                  </a:lnTo>
                  <a:lnTo>
                    <a:pt x="311" y="658"/>
                  </a:lnTo>
                  <a:lnTo>
                    <a:pt x="238" y="666"/>
                  </a:lnTo>
                  <a:lnTo>
                    <a:pt x="263" y="613"/>
                  </a:lnTo>
                  <a:lnTo>
                    <a:pt x="337" y="605"/>
                  </a:lnTo>
                  <a:lnTo>
                    <a:pt x="373" y="527"/>
                  </a:lnTo>
                  <a:lnTo>
                    <a:pt x="362" y="528"/>
                  </a:lnTo>
                  <a:lnTo>
                    <a:pt x="360" y="534"/>
                  </a:lnTo>
                  <a:lnTo>
                    <a:pt x="357" y="538"/>
                  </a:lnTo>
                  <a:lnTo>
                    <a:pt x="353" y="543"/>
                  </a:lnTo>
                  <a:lnTo>
                    <a:pt x="348" y="546"/>
                  </a:lnTo>
                  <a:lnTo>
                    <a:pt x="341" y="550"/>
                  </a:lnTo>
                  <a:lnTo>
                    <a:pt x="334" y="553"/>
                  </a:lnTo>
                  <a:lnTo>
                    <a:pt x="326" y="554"/>
                  </a:lnTo>
                  <a:lnTo>
                    <a:pt x="319" y="553"/>
                  </a:lnTo>
                  <a:lnTo>
                    <a:pt x="312" y="552"/>
                  </a:lnTo>
                  <a:lnTo>
                    <a:pt x="306" y="549"/>
                  </a:lnTo>
                  <a:lnTo>
                    <a:pt x="300" y="544"/>
                  </a:lnTo>
                  <a:lnTo>
                    <a:pt x="294" y="538"/>
                  </a:lnTo>
                  <a:lnTo>
                    <a:pt x="288" y="524"/>
                  </a:lnTo>
                  <a:lnTo>
                    <a:pt x="287" y="509"/>
                  </a:lnTo>
                  <a:lnTo>
                    <a:pt x="293" y="496"/>
                  </a:lnTo>
                  <a:lnTo>
                    <a:pt x="303" y="484"/>
                  </a:lnTo>
                  <a:lnTo>
                    <a:pt x="311" y="480"/>
                  </a:lnTo>
                  <a:lnTo>
                    <a:pt x="320" y="478"/>
                  </a:lnTo>
                  <a:lnTo>
                    <a:pt x="329" y="478"/>
                  </a:lnTo>
                  <a:lnTo>
                    <a:pt x="337" y="480"/>
                  </a:lnTo>
                  <a:lnTo>
                    <a:pt x="345" y="462"/>
                  </a:lnTo>
                  <a:lnTo>
                    <a:pt x="242" y="471"/>
                  </a:lnTo>
                  <a:lnTo>
                    <a:pt x="211" y="538"/>
                  </a:lnTo>
                  <a:lnTo>
                    <a:pt x="157" y="543"/>
                  </a:lnTo>
                  <a:lnTo>
                    <a:pt x="186" y="476"/>
                  </a:lnTo>
                  <a:lnTo>
                    <a:pt x="138" y="481"/>
                  </a:lnTo>
                  <a:lnTo>
                    <a:pt x="106" y="548"/>
                  </a:lnTo>
                  <a:lnTo>
                    <a:pt x="70" y="551"/>
                  </a:lnTo>
                  <a:lnTo>
                    <a:pt x="52" y="552"/>
                  </a:lnTo>
                  <a:lnTo>
                    <a:pt x="82" y="485"/>
                  </a:lnTo>
                  <a:lnTo>
                    <a:pt x="29" y="491"/>
                  </a:lnTo>
                  <a:lnTo>
                    <a:pt x="0" y="461"/>
                  </a:lnTo>
                  <a:lnTo>
                    <a:pt x="22" y="423"/>
                  </a:lnTo>
                  <a:lnTo>
                    <a:pt x="70" y="418"/>
                  </a:lnTo>
                  <a:lnTo>
                    <a:pt x="27" y="362"/>
                  </a:lnTo>
                  <a:lnTo>
                    <a:pt x="87" y="356"/>
                  </a:lnTo>
                  <a:lnTo>
                    <a:pt x="130" y="414"/>
                  </a:lnTo>
                  <a:lnTo>
                    <a:pt x="175" y="409"/>
                  </a:lnTo>
                  <a:lnTo>
                    <a:pt x="132" y="353"/>
                  </a:lnTo>
                  <a:lnTo>
                    <a:pt x="191" y="347"/>
                  </a:lnTo>
                  <a:lnTo>
                    <a:pt x="235" y="405"/>
                  </a:lnTo>
                  <a:lnTo>
                    <a:pt x="325" y="397"/>
                  </a:lnTo>
                  <a:lnTo>
                    <a:pt x="316" y="384"/>
                  </a:lnTo>
                  <a:lnTo>
                    <a:pt x="310" y="384"/>
                  </a:lnTo>
                  <a:lnTo>
                    <a:pt x="306" y="384"/>
                  </a:lnTo>
                  <a:lnTo>
                    <a:pt x="300" y="383"/>
                  </a:lnTo>
                  <a:lnTo>
                    <a:pt x="295" y="382"/>
                  </a:lnTo>
                  <a:lnTo>
                    <a:pt x="289" y="379"/>
                  </a:lnTo>
                  <a:lnTo>
                    <a:pt x="285" y="376"/>
                  </a:lnTo>
                  <a:lnTo>
                    <a:pt x="280" y="372"/>
                  </a:lnTo>
                  <a:lnTo>
                    <a:pt x="277" y="368"/>
                  </a:lnTo>
                  <a:lnTo>
                    <a:pt x="271" y="354"/>
                  </a:lnTo>
                  <a:lnTo>
                    <a:pt x="270" y="339"/>
                  </a:lnTo>
                  <a:lnTo>
                    <a:pt x="276" y="326"/>
                  </a:lnTo>
                  <a:lnTo>
                    <a:pt x="286" y="315"/>
                  </a:lnTo>
                  <a:lnTo>
                    <a:pt x="293" y="311"/>
                  </a:lnTo>
                  <a:lnTo>
                    <a:pt x="301" y="309"/>
                  </a:lnTo>
                  <a:lnTo>
                    <a:pt x="308" y="308"/>
                  </a:lnTo>
                  <a:lnTo>
                    <a:pt x="316" y="309"/>
                  </a:lnTo>
                  <a:lnTo>
                    <a:pt x="323" y="310"/>
                  </a:lnTo>
                  <a:lnTo>
                    <a:pt x="330" y="314"/>
                  </a:lnTo>
                  <a:lnTo>
                    <a:pt x="335" y="318"/>
                  </a:lnTo>
                  <a:lnTo>
                    <a:pt x="341" y="324"/>
                  </a:lnTo>
                  <a:lnTo>
                    <a:pt x="344" y="327"/>
                  </a:lnTo>
                  <a:lnTo>
                    <a:pt x="346" y="331"/>
                  </a:lnTo>
                  <a:lnTo>
                    <a:pt x="347" y="334"/>
                  </a:lnTo>
                  <a:lnTo>
                    <a:pt x="348" y="338"/>
                  </a:lnTo>
                  <a:lnTo>
                    <a:pt x="362" y="335"/>
                  </a:lnTo>
                  <a:lnTo>
                    <a:pt x="307" y="258"/>
                  </a:lnTo>
                  <a:lnTo>
                    <a:pt x="232" y="265"/>
                  </a:lnTo>
                  <a:lnTo>
                    <a:pt x="201" y="223"/>
                  </a:lnTo>
                  <a:lnTo>
                    <a:pt x="274" y="213"/>
                  </a:lnTo>
                  <a:lnTo>
                    <a:pt x="247" y="175"/>
                  </a:lnTo>
                  <a:lnTo>
                    <a:pt x="172" y="182"/>
                  </a:lnTo>
                  <a:lnTo>
                    <a:pt x="141" y="140"/>
                  </a:lnTo>
                  <a:lnTo>
                    <a:pt x="214" y="130"/>
                  </a:lnTo>
                  <a:lnTo>
                    <a:pt x="185" y="89"/>
                  </a:lnTo>
                  <a:lnTo>
                    <a:pt x="197" y="50"/>
                  </a:lnTo>
                  <a:lnTo>
                    <a:pt x="241" y="50"/>
                  </a:lnTo>
                  <a:lnTo>
                    <a:pt x="270" y="88"/>
                  </a:lnTo>
                  <a:lnTo>
                    <a:pt x="299" y="22"/>
                  </a:lnTo>
                  <a:lnTo>
                    <a:pt x="333" y="69"/>
                  </a:lnTo>
                  <a:lnTo>
                    <a:pt x="303" y="135"/>
                  </a:lnTo>
                  <a:lnTo>
                    <a:pt x="330" y="171"/>
                  </a:lnTo>
                  <a:lnTo>
                    <a:pt x="357" y="105"/>
                  </a:lnTo>
                  <a:lnTo>
                    <a:pt x="392" y="152"/>
                  </a:lnTo>
                  <a:lnTo>
                    <a:pt x="362" y="218"/>
                  </a:lnTo>
                  <a:lnTo>
                    <a:pt x="421" y="297"/>
                  </a:lnTo>
                  <a:lnTo>
                    <a:pt x="431" y="274"/>
                  </a:lnTo>
                  <a:lnTo>
                    <a:pt x="428" y="272"/>
                  </a:lnTo>
                  <a:lnTo>
                    <a:pt x="424" y="270"/>
                  </a:lnTo>
                  <a:lnTo>
                    <a:pt x="422" y="267"/>
                  </a:lnTo>
                  <a:lnTo>
                    <a:pt x="420" y="264"/>
                  </a:lnTo>
                  <a:lnTo>
                    <a:pt x="414" y="250"/>
                  </a:lnTo>
                  <a:lnTo>
                    <a:pt x="413" y="235"/>
                  </a:lnTo>
                  <a:lnTo>
                    <a:pt x="418" y="221"/>
                  </a:lnTo>
                  <a:lnTo>
                    <a:pt x="429" y="211"/>
                  </a:lnTo>
                  <a:lnTo>
                    <a:pt x="436" y="208"/>
                  </a:lnTo>
                  <a:lnTo>
                    <a:pt x="444" y="204"/>
                  </a:lnTo>
                  <a:lnTo>
                    <a:pt x="451" y="204"/>
                  </a:lnTo>
                  <a:lnTo>
                    <a:pt x="459" y="204"/>
                  </a:lnTo>
                  <a:lnTo>
                    <a:pt x="466" y="206"/>
                  </a:lnTo>
                  <a:lnTo>
                    <a:pt x="473" y="209"/>
                  </a:lnTo>
                  <a:lnTo>
                    <a:pt x="478" y="213"/>
                  </a:lnTo>
                  <a:lnTo>
                    <a:pt x="484" y="219"/>
                  </a:lnTo>
                  <a:lnTo>
                    <a:pt x="489" y="227"/>
                  </a:lnTo>
                  <a:lnTo>
                    <a:pt x="490" y="236"/>
                  </a:lnTo>
                  <a:lnTo>
                    <a:pt x="490" y="244"/>
                  </a:lnTo>
                  <a:lnTo>
                    <a:pt x="489" y="254"/>
                  </a:lnTo>
                  <a:lnTo>
                    <a:pt x="499" y="266"/>
                  </a:lnTo>
                  <a:lnTo>
                    <a:pt x="529" y="204"/>
                  </a:lnTo>
                  <a:lnTo>
                    <a:pt x="489" y="144"/>
                  </a:lnTo>
                  <a:lnTo>
                    <a:pt x="514" y="92"/>
                  </a:lnTo>
                  <a:lnTo>
                    <a:pt x="554" y="151"/>
                  </a:lnTo>
                  <a:lnTo>
                    <a:pt x="573" y="112"/>
                  </a:lnTo>
                  <a:lnTo>
                    <a:pt x="532" y="53"/>
                  </a:lnTo>
                  <a:lnTo>
                    <a:pt x="558" y="0"/>
                  </a:lnTo>
                  <a:lnTo>
                    <a:pt x="598" y="60"/>
                  </a:lnTo>
                  <a:lnTo>
                    <a:pt x="620" y="16"/>
                  </a:lnTo>
                  <a:lnTo>
                    <a:pt x="664" y="8"/>
                  </a:lnTo>
                  <a:lnTo>
                    <a:pt x="683" y="44"/>
                  </a:lnTo>
                  <a:lnTo>
                    <a:pt x="660" y="91"/>
                  </a:lnTo>
                  <a:lnTo>
                    <a:pt x="734" y="8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226" name="Freeform 8"/>
            <p:cNvSpPr>
              <a:spLocks/>
            </p:cNvSpPr>
            <p:nvPr/>
          </p:nvSpPr>
          <p:spPr bwMode="auto">
            <a:xfrm flipH="1">
              <a:off x="10566335" y="8889754"/>
              <a:ext cx="415022" cy="370396"/>
            </a:xfrm>
            <a:custGeom>
              <a:avLst/>
              <a:gdLst>
                <a:gd name="T0" fmla="*/ 690 w 931"/>
                <a:gd name="T1" fmla="*/ 180 h 831"/>
                <a:gd name="T2" fmla="*/ 574 w 931"/>
                <a:gd name="T3" fmla="*/ 295 h 831"/>
                <a:gd name="T4" fmla="*/ 604 w 931"/>
                <a:gd name="T5" fmla="*/ 270 h 831"/>
                <a:gd name="T6" fmla="*/ 638 w 931"/>
                <a:gd name="T7" fmla="*/ 279 h 831"/>
                <a:gd name="T8" fmla="*/ 635 w 931"/>
                <a:gd name="T9" fmla="*/ 338 h 831"/>
                <a:gd name="T10" fmla="*/ 596 w 931"/>
                <a:gd name="T11" fmla="*/ 371 h 831"/>
                <a:gd name="T12" fmla="*/ 793 w 931"/>
                <a:gd name="T13" fmla="*/ 354 h 831"/>
                <a:gd name="T14" fmla="*/ 931 w 931"/>
                <a:gd name="T15" fmla="*/ 377 h 831"/>
                <a:gd name="T16" fmla="*/ 797 w 931"/>
                <a:gd name="T17" fmla="*/ 422 h 831"/>
                <a:gd name="T18" fmla="*/ 620 w 931"/>
                <a:gd name="T19" fmla="*/ 437 h 831"/>
                <a:gd name="T20" fmla="*/ 650 w 931"/>
                <a:gd name="T21" fmla="*/ 454 h 831"/>
                <a:gd name="T22" fmla="*/ 673 w 931"/>
                <a:gd name="T23" fmla="*/ 481 h 831"/>
                <a:gd name="T24" fmla="*/ 643 w 931"/>
                <a:gd name="T25" fmla="*/ 527 h 831"/>
                <a:gd name="T26" fmla="*/ 607 w 931"/>
                <a:gd name="T27" fmla="*/ 518 h 831"/>
                <a:gd name="T28" fmla="*/ 595 w 931"/>
                <a:gd name="T29" fmla="*/ 491 h 831"/>
                <a:gd name="T30" fmla="*/ 658 w 931"/>
                <a:gd name="T31" fmla="*/ 625 h 831"/>
                <a:gd name="T32" fmla="*/ 746 w 931"/>
                <a:gd name="T33" fmla="*/ 747 h 831"/>
                <a:gd name="T34" fmla="*/ 592 w 931"/>
                <a:gd name="T35" fmla="*/ 765 h 831"/>
                <a:gd name="T36" fmla="*/ 565 w 931"/>
                <a:gd name="T37" fmla="*/ 615 h 831"/>
                <a:gd name="T38" fmla="*/ 515 w 931"/>
                <a:gd name="T39" fmla="*/ 569 h 831"/>
                <a:gd name="T40" fmla="*/ 507 w 931"/>
                <a:gd name="T41" fmla="*/ 626 h 831"/>
                <a:gd name="T42" fmla="*/ 470 w 931"/>
                <a:gd name="T43" fmla="*/ 630 h 831"/>
                <a:gd name="T44" fmla="*/ 446 w 931"/>
                <a:gd name="T45" fmla="*/ 590 h 831"/>
                <a:gd name="T46" fmla="*/ 443 w 931"/>
                <a:gd name="T47" fmla="*/ 692 h 831"/>
                <a:gd name="T48" fmla="*/ 375 w 931"/>
                <a:gd name="T49" fmla="*/ 831 h 831"/>
                <a:gd name="T50" fmla="*/ 266 w 931"/>
                <a:gd name="T51" fmla="*/ 749 h 831"/>
                <a:gd name="T52" fmla="*/ 238 w 931"/>
                <a:gd name="T53" fmla="*/ 666 h 831"/>
                <a:gd name="T54" fmla="*/ 360 w 931"/>
                <a:gd name="T55" fmla="*/ 534 h 831"/>
                <a:gd name="T56" fmla="*/ 334 w 931"/>
                <a:gd name="T57" fmla="*/ 553 h 831"/>
                <a:gd name="T58" fmla="*/ 300 w 931"/>
                <a:gd name="T59" fmla="*/ 544 h 831"/>
                <a:gd name="T60" fmla="*/ 303 w 931"/>
                <a:gd name="T61" fmla="*/ 484 h 831"/>
                <a:gd name="T62" fmla="*/ 345 w 931"/>
                <a:gd name="T63" fmla="*/ 462 h 831"/>
                <a:gd name="T64" fmla="*/ 138 w 931"/>
                <a:gd name="T65" fmla="*/ 481 h 831"/>
                <a:gd name="T66" fmla="*/ 29 w 931"/>
                <a:gd name="T67" fmla="*/ 491 h 831"/>
                <a:gd name="T68" fmla="*/ 87 w 931"/>
                <a:gd name="T69" fmla="*/ 356 h 831"/>
                <a:gd name="T70" fmla="*/ 235 w 931"/>
                <a:gd name="T71" fmla="*/ 405 h 831"/>
                <a:gd name="T72" fmla="*/ 300 w 931"/>
                <a:gd name="T73" fmla="*/ 383 h 831"/>
                <a:gd name="T74" fmla="*/ 277 w 931"/>
                <a:gd name="T75" fmla="*/ 368 h 831"/>
                <a:gd name="T76" fmla="*/ 293 w 931"/>
                <a:gd name="T77" fmla="*/ 311 h 831"/>
                <a:gd name="T78" fmla="*/ 330 w 931"/>
                <a:gd name="T79" fmla="*/ 314 h 831"/>
                <a:gd name="T80" fmla="*/ 347 w 931"/>
                <a:gd name="T81" fmla="*/ 334 h 831"/>
                <a:gd name="T82" fmla="*/ 201 w 931"/>
                <a:gd name="T83" fmla="*/ 223 h 831"/>
                <a:gd name="T84" fmla="*/ 214 w 931"/>
                <a:gd name="T85" fmla="*/ 130 h 831"/>
                <a:gd name="T86" fmla="*/ 299 w 931"/>
                <a:gd name="T87" fmla="*/ 22 h 831"/>
                <a:gd name="T88" fmla="*/ 392 w 931"/>
                <a:gd name="T89" fmla="*/ 152 h 831"/>
                <a:gd name="T90" fmla="*/ 424 w 931"/>
                <a:gd name="T91" fmla="*/ 270 h 831"/>
                <a:gd name="T92" fmla="*/ 418 w 931"/>
                <a:gd name="T93" fmla="*/ 221 h 831"/>
                <a:gd name="T94" fmla="*/ 459 w 931"/>
                <a:gd name="T95" fmla="*/ 204 h 831"/>
                <a:gd name="T96" fmla="*/ 489 w 931"/>
                <a:gd name="T97" fmla="*/ 227 h 831"/>
                <a:gd name="T98" fmla="*/ 529 w 931"/>
                <a:gd name="T99" fmla="*/ 204 h 831"/>
                <a:gd name="T100" fmla="*/ 532 w 931"/>
                <a:gd name="T101" fmla="*/ 53 h 831"/>
                <a:gd name="T102" fmla="*/ 683 w 931"/>
                <a:gd name="T103" fmla="*/ 44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" h="831">
                  <a:moveTo>
                    <a:pt x="734" y="88"/>
                  </a:moveTo>
                  <a:lnTo>
                    <a:pt x="711" y="135"/>
                  </a:lnTo>
                  <a:lnTo>
                    <a:pt x="636" y="142"/>
                  </a:lnTo>
                  <a:lnTo>
                    <a:pt x="615" y="183"/>
                  </a:lnTo>
                  <a:lnTo>
                    <a:pt x="690" y="180"/>
                  </a:lnTo>
                  <a:lnTo>
                    <a:pt x="667" y="227"/>
                  </a:lnTo>
                  <a:lnTo>
                    <a:pt x="591" y="234"/>
                  </a:lnTo>
                  <a:lnTo>
                    <a:pt x="558" y="304"/>
                  </a:lnTo>
                  <a:lnTo>
                    <a:pt x="573" y="303"/>
                  </a:lnTo>
                  <a:lnTo>
                    <a:pt x="574" y="295"/>
                  </a:lnTo>
                  <a:lnTo>
                    <a:pt x="577" y="288"/>
                  </a:lnTo>
                  <a:lnTo>
                    <a:pt x="583" y="281"/>
                  </a:lnTo>
                  <a:lnTo>
                    <a:pt x="589" y="276"/>
                  </a:lnTo>
                  <a:lnTo>
                    <a:pt x="596" y="272"/>
                  </a:lnTo>
                  <a:lnTo>
                    <a:pt x="604" y="270"/>
                  </a:lnTo>
                  <a:lnTo>
                    <a:pt x="611" y="269"/>
                  </a:lnTo>
                  <a:lnTo>
                    <a:pt x="619" y="270"/>
                  </a:lnTo>
                  <a:lnTo>
                    <a:pt x="626" y="271"/>
                  </a:lnTo>
                  <a:lnTo>
                    <a:pt x="633" y="274"/>
                  </a:lnTo>
                  <a:lnTo>
                    <a:pt x="638" y="279"/>
                  </a:lnTo>
                  <a:lnTo>
                    <a:pt x="644" y="285"/>
                  </a:lnTo>
                  <a:lnTo>
                    <a:pt x="651" y="299"/>
                  </a:lnTo>
                  <a:lnTo>
                    <a:pt x="651" y="314"/>
                  </a:lnTo>
                  <a:lnTo>
                    <a:pt x="645" y="327"/>
                  </a:lnTo>
                  <a:lnTo>
                    <a:pt x="635" y="338"/>
                  </a:lnTo>
                  <a:lnTo>
                    <a:pt x="629" y="341"/>
                  </a:lnTo>
                  <a:lnTo>
                    <a:pt x="622" y="344"/>
                  </a:lnTo>
                  <a:lnTo>
                    <a:pt x="615" y="345"/>
                  </a:lnTo>
                  <a:lnTo>
                    <a:pt x="609" y="345"/>
                  </a:lnTo>
                  <a:lnTo>
                    <a:pt x="596" y="371"/>
                  </a:lnTo>
                  <a:lnTo>
                    <a:pt x="689" y="363"/>
                  </a:lnTo>
                  <a:lnTo>
                    <a:pt x="721" y="300"/>
                  </a:lnTo>
                  <a:lnTo>
                    <a:pt x="781" y="294"/>
                  </a:lnTo>
                  <a:lnTo>
                    <a:pt x="748" y="359"/>
                  </a:lnTo>
                  <a:lnTo>
                    <a:pt x="793" y="354"/>
                  </a:lnTo>
                  <a:lnTo>
                    <a:pt x="826" y="291"/>
                  </a:lnTo>
                  <a:lnTo>
                    <a:pt x="886" y="285"/>
                  </a:lnTo>
                  <a:lnTo>
                    <a:pt x="853" y="348"/>
                  </a:lnTo>
                  <a:lnTo>
                    <a:pt x="902" y="345"/>
                  </a:lnTo>
                  <a:lnTo>
                    <a:pt x="931" y="377"/>
                  </a:lnTo>
                  <a:lnTo>
                    <a:pt x="908" y="412"/>
                  </a:lnTo>
                  <a:lnTo>
                    <a:pt x="854" y="416"/>
                  </a:lnTo>
                  <a:lnTo>
                    <a:pt x="894" y="476"/>
                  </a:lnTo>
                  <a:lnTo>
                    <a:pt x="840" y="482"/>
                  </a:lnTo>
                  <a:lnTo>
                    <a:pt x="797" y="422"/>
                  </a:lnTo>
                  <a:lnTo>
                    <a:pt x="749" y="425"/>
                  </a:lnTo>
                  <a:lnTo>
                    <a:pt x="791" y="486"/>
                  </a:lnTo>
                  <a:lnTo>
                    <a:pt x="736" y="491"/>
                  </a:lnTo>
                  <a:lnTo>
                    <a:pt x="693" y="431"/>
                  </a:lnTo>
                  <a:lnTo>
                    <a:pt x="620" y="437"/>
                  </a:lnTo>
                  <a:lnTo>
                    <a:pt x="629" y="452"/>
                  </a:lnTo>
                  <a:lnTo>
                    <a:pt x="635" y="452"/>
                  </a:lnTo>
                  <a:lnTo>
                    <a:pt x="641" y="452"/>
                  </a:lnTo>
                  <a:lnTo>
                    <a:pt x="645" y="453"/>
                  </a:lnTo>
                  <a:lnTo>
                    <a:pt x="650" y="454"/>
                  </a:lnTo>
                  <a:lnTo>
                    <a:pt x="655" y="456"/>
                  </a:lnTo>
                  <a:lnTo>
                    <a:pt x="659" y="459"/>
                  </a:lnTo>
                  <a:lnTo>
                    <a:pt x="664" y="462"/>
                  </a:lnTo>
                  <a:lnTo>
                    <a:pt x="667" y="467"/>
                  </a:lnTo>
                  <a:lnTo>
                    <a:pt x="673" y="481"/>
                  </a:lnTo>
                  <a:lnTo>
                    <a:pt x="673" y="496"/>
                  </a:lnTo>
                  <a:lnTo>
                    <a:pt x="668" y="509"/>
                  </a:lnTo>
                  <a:lnTo>
                    <a:pt x="657" y="521"/>
                  </a:lnTo>
                  <a:lnTo>
                    <a:pt x="650" y="524"/>
                  </a:lnTo>
                  <a:lnTo>
                    <a:pt x="643" y="527"/>
                  </a:lnTo>
                  <a:lnTo>
                    <a:pt x="635" y="528"/>
                  </a:lnTo>
                  <a:lnTo>
                    <a:pt x="628" y="527"/>
                  </a:lnTo>
                  <a:lnTo>
                    <a:pt x="620" y="526"/>
                  </a:lnTo>
                  <a:lnTo>
                    <a:pt x="613" y="522"/>
                  </a:lnTo>
                  <a:lnTo>
                    <a:pt x="607" y="518"/>
                  </a:lnTo>
                  <a:lnTo>
                    <a:pt x="602" y="512"/>
                  </a:lnTo>
                  <a:lnTo>
                    <a:pt x="599" y="506"/>
                  </a:lnTo>
                  <a:lnTo>
                    <a:pt x="597" y="501"/>
                  </a:lnTo>
                  <a:lnTo>
                    <a:pt x="596" y="496"/>
                  </a:lnTo>
                  <a:lnTo>
                    <a:pt x="595" y="491"/>
                  </a:lnTo>
                  <a:lnTo>
                    <a:pt x="565" y="497"/>
                  </a:lnTo>
                  <a:lnTo>
                    <a:pt x="624" y="579"/>
                  </a:lnTo>
                  <a:lnTo>
                    <a:pt x="697" y="573"/>
                  </a:lnTo>
                  <a:lnTo>
                    <a:pt x="732" y="621"/>
                  </a:lnTo>
                  <a:lnTo>
                    <a:pt x="658" y="625"/>
                  </a:lnTo>
                  <a:lnTo>
                    <a:pt x="683" y="660"/>
                  </a:lnTo>
                  <a:lnTo>
                    <a:pt x="757" y="656"/>
                  </a:lnTo>
                  <a:lnTo>
                    <a:pt x="792" y="703"/>
                  </a:lnTo>
                  <a:lnTo>
                    <a:pt x="718" y="708"/>
                  </a:lnTo>
                  <a:lnTo>
                    <a:pt x="746" y="747"/>
                  </a:lnTo>
                  <a:lnTo>
                    <a:pt x="731" y="787"/>
                  </a:lnTo>
                  <a:lnTo>
                    <a:pt x="689" y="786"/>
                  </a:lnTo>
                  <a:lnTo>
                    <a:pt x="658" y="743"/>
                  </a:lnTo>
                  <a:lnTo>
                    <a:pt x="624" y="808"/>
                  </a:lnTo>
                  <a:lnTo>
                    <a:pt x="592" y="765"/>
                  </a:lnTo>
                  <a:lnTo>
                    <a:pt x="626" y="698"/>
                  </a:lnTo>
                  <a:lnTo>
                    <a:pt x="598" y="660"/>
                  </a:lnTo>
                  <a:lnTo>
                    <a:pt x="564" y="725"/>
                  </a:lnTo>
                  <a:lnTo>
                    <a:pt x="532" y="682"/>
                  </a:lnTo>
                  <a:lnTo>
                    <a:pt x="565" y="615"/>
                  </a:lnTo>
                  <a:lnTo>
                    <a:pt x="514" y="544"/>
                  </a:lnTo>
                  <a:lnTo>
                    <a:pt x="506" y="562"/>
                  </a:lnTo>
                  <a:lnTo>
                    <a:pt x="509" y="565"/>
                  </a:lnTo>
                  <a:lnTo>
                    <a:pt x="512" y="567"/>
                  </a:lnTo>
                  <a:lnTo>
                    <a:pt x="515" y="569"/>
                  </a:lnTo>
                  <a:lnTo>
                    <a:pt x="518" y="573"/>
                  </a:lnTo>
                  <a:lnTo>
                    <a:pt x="523" y="587"/>
                  </a:lnTo>
                  <a:lnTo>
                    <a:pt x="524" y="601"/>
                  </a:lnTo>
                  <a:lnTo>
                    <a:pt x="519" y="614"/>
                  </a:lnTo>
                  <a:lnTo>
                    <a:pt x="507" y="626"/>
                  </a:lnTo>
                  <a:lnTo>
                    <a:pt x="500" y="629"/>
                  </a:lnTo>
                  <a:lnTo>
                    <a:pt x="493" y="632"/>
                  </a:lnTo>
                  <a:lnTo>
                    <a:pt x="485" y="633"/>
                  </a:lnTo>
                  <a:lnTo>
                    <a:pt x="478" y="632"/>
                  </a:lnTo>
                  <a:lnTo>
                    <a:pt x="470" y="630"/>
                  </a:lnTo>
                  <a:lnTo>
                    <a:pt x="463" y="627"/>
                  </a:lnTo>
                  <a:lnTo>
                    <a:pt x="458" y="622"/>
                  </a:lnTo>
                  <a:lnTo>
                    <a:pt x="452" y="617"/>
                  </a:lnTo>
                  <a:lnTo>
                    <a:pt x="446" y="604"/>
                  </a:lnTo>
                  <a:lnTo>
                    <a:pt x="446" y="590"/>
                  </a:lnTo>
                  <a:lnTo>
                    <a:pt x="450" y="577"/>
                  </a:lnTo>
                  <a:lnTo>
                    <a:pt x="458" y="567"/>
                  </a:lnTo>
                  <a:lnTo>
                    <a:pt x="441" y="545"/>
                  </a:lnTo>
                  <a:lnTo>
                    <a:pt x="399" y="632"/>
                  </a:lnTo>
                  <a:lnTo>
                    <a:pt x="443" y="692"/>
                  </a:lnTo>
                  <a:lnTo>
                    <a:pt x="420" y="739"/>
                  </a:lnTo>
                  <a:lnTo>
                    <a:pt x="375" y="682"/>
                  </a:lnTo>
                  <a:lnTo>
                    <a:pt x="355" y="724"/>
                  </a:lnTo>
                  <a:lnTo>
                    <a:pt x="399" y="784"/>
                  </a:lnTo>
                  <a:lnTo>
                    <a:pt x="375" y="831"/>
                  </a:lnTo>
                  <a:lnTo>
                    <a:pt x="332" y="773"/>
                  </a:lnTo>
                  <a:lnTo>
                    <a:pt x="309" y="821"/>
                  </a:lnTo>
                  <a:lnTo>
                    <a:pt x="269" y="829"/>
                  </a:lnTo>
                  <a:lnTo>
                    <a:pt x="246" y="793"/>
                  </a:lnTo>
                  <a:lnTo>
                    <a:pt x="266" y="749"/>
                  </a:lnTo>
                  <a:lnTo>
                    <a:pt x="193" y="758"/>
                  </a:lnTo>
                  <a:lnTo>
                    <a:pt x="219" y="705"/>
                  </a:lnTo>
                  <a:lnTo>
                    <a:pt x="292" y="697"/>
                  </a:lnTo>
                  <a:lnTo>
                    <a:pt x="311" y="658"/>
                  </a:lnTo>
                  <a:lnTo>
                    <a:pt x="238" y="666"/>
                  </a:lnTo>
                  <a:lnTo>
                    <a:pt x="263" y="613"/>
                  </a:lnTo>
                  <a:lnTo>
                    <a:pt x="337" y="605"/>
                  </a:lnTo>
                  <a:lnTo>
                    <a:pt x="373" y="527"/>
                  </a:lnTo>
                  <a:lnTo>
                    <a:pt x="362" y="528"/>
                  </a:lnTo>
                  <a:lnTo>
                    <a:pt x="360" y="534"/>
                  </a:lnTo>
                  <a:lnTo>
                    <a:pt x="357" y="538"/>
                  </a:lnTo>
                  <a:lnTo>
                    <a:pt x="353" y="543"/>
                  </a:lnTo>
                  <a:lnTo>
                    <a:pt x="348" y="546"/>
                  </a:lnTo>
                  <a:lnTo>
                    <a:pt x="341" y="550"/>
                  </a:lnTo>
                  <a:lnTo>
                    <a:pt x="334" y="553"/>
                  </a:lnTo>
                  <a:lnTo>
                    <a:pt x="326" y="554"/>
                  </a:lnTo>
                  <a:lnTo>
                    <a:pt x="319" y="553"/>
                  </a:lnTo>
                  <a:lnTo>
                    <a:pt x="312" y="552"/>
                  </a:lnTo>
                  <a:lnTo>
                    <a:pt x="306" y="549"/>
                  </a:lnTo>
                  <a:lnTo>
                    <a:pt x="300" y="544"/>
                  </a:lnTo>
                  <a:lnTo>
                    <a:pt x="294" y="538"/>
                  </a:lnTo>
                  <a:lnTo>
                    <a:pt x="288" y="524"/>
                  </a:lnTo>
                  <a:lnTo>
                    <a:pt x="287" y="509"/>
                  </a:lnTo>
                  <a:lnTo>
                    <a:pt x="293" y="496"/>
                  </a:lnTo>
                  <a:lnTo>
                    <a:pt x="303" y="484"/>
                  </a:lnTo>
                  <a:lnTo>
                    <a:pt x="311" y="480"/>
                  </a:lnTo>
                  <a:lnTo>
                    <a:pt x="320" y="478"/>
                  </a:lnTo>
                  <a:lnTo>
                    <a:pt x="329" y="478"/>
                  </a:lnTo>
                  <a:lnTo>
                    <a:pt x="337" y="480"/>
                  </a:lnTo>
                  <a:lnTo>
                    <a:pt x="345" y="462"/>
                  </a:lnTo>
                  <a:lnTo>
                    <a:pt x="242" y="471"/>
                  </a:lnTo>
                  <a:lnTo>
                    <a:pt x="211" y="538"/>
                  </a:lnTo>
                  <a:lnTo>
                    <a:pt x="157" y="543"/>
                  </a:lnTo>
                  <a:lnTo>
                    <a:pt x="186" y="476"/>
                  </a:lnTo>
                  <a:lnTo>
                    <a:pt x="138" y="481"/>
                  </a:lnTo>
                  <a:lnTo>
                    <a:pt x="106" y="548"/>
                  </a:lnTo>
                  <a:lnTo>
                    <a:pt x="70" y="551"/>
                  </a:lnTo>
                  <a:lnTo>
                    <a:pt x="52" y="552"/>
                  </a:lnTo>
                  <a:lnTo>
                    <a:pt x="82" y="485"/>
                  </a:lnTo>
                  <a:lnTo>
                    <a:pt x="29" y="491"/>
                  </a:lnTo>
                  <a:lnTo>
                    <a:pt x="0" y="461"/>
                  </a:lnTo>
                  <a:lnTo>
                    <a:pt x="22" y="423"/>
                  </a:lnTo>
                  <a:lnTo>
                    <a:pt x="70" y="418"/>
                  </a:lnTo>
                  <a:lnTo>
                    <a:pt x="27" y="362"/>
                  </a:lnTo>
                  <a:lnTo>
                    <a:pt x="87" y="356"/>
                  </a:lnTo>
                  <a:lnTo>
                    <a:pt x="130" y="414"/>
                  </a:lnTo>
                  <a:lnTo>
                    <a:pt x="175" y="409"/>
                  </a:lnTo>
                  <a:lnTo>
                    <a:pt x="132" y="353"/>
                  </a:lnTo>
                  <a:lnTo>
                    <a:pt x="191" y="347"/>
                  </a:lnTo>
                  <a:lnTo>
                    <a:pt x="235" y="405"/>
                  </a:lnTo>
                  <a:lnTo>
                    <a:pt x="325" y="397"/>
                  </a:lnTo>
                  <a:lnTo>
                    <a:pt x="316" y="384"/>
                  </a:lnTo>
                  <a:lnTo>
                    <a:pt x="310" y="384"/>
                  </a:lnTo>
                  <a:lnTo>
                    <a:pt x="306" y="384"/>
                  </a:lnTo>
                  <a:lnTo>
                    <a:pt x="300" y="383"/>
                  </a:lnTo>
                  <a:lnTo>
                    <a:pt x="295" y="382"/>
                  </a:lnTo>
                  <a:lnTo>
                    <a:pt x="289" y="379"/>
                  </a:lnTo>
                  <a:lnTo>
                    <a:pt x="285" y="376"/>
                  </a:lnTo>
                  <a:lnTo>
                    <a:pt x="280" y="372"/>
                  </a:lnTo>
                  <a:lnTo>
                    <a:pt x="277" y="368"/>
                  </a:lnTo>
                  <a:lnTo>
                    <a:pt x="271" y="354"/>
                  </a:lnTo>
                  <a:lnTo>
                    <a:pt x="270" y="339"/>
                  </a:lnTo>
                  <a:lnTo>
                    <a:pt x="276" y="326"/>
                  </a:lnTo>
                  <a:lnTo>
                    <a:pt x="286" y="315"/>
                  </a:lnTo>
                  <a:lnTo>
                    <a:pt x="293" y="311"/>
                  </a:lnTo>
                  <a:lnTo>
                    <a:pt x="301" y="309"/>
                  </a:lnTo>
                  <a:lnTo>
                    <a:pt x="308" y="308"/>
                  </a:lnTo>
                  <a:lnTo>
                    <a:pt x="316" y="309"/>
                  </a:lnTo>
                  <a:lnTo>
                    <a:pt x="323" y="310"/>
                  </a:lnTo>
                  <a:lnTo>
                    <a:pt x="330" y="314"/>
                  </a:lnTo>
                  <a:lnTo>
                    <a:pt x="335" y="318"/>
                  </a:lnTo>
                  <a:lnTo>
                    <a:pt x="341" y="324"/>
                  </a:lnTo>
                  <a:lnTo>
                    <a:pt x="344" y="327"/>
                  </a:lnTo>
                  <a:lnTo>
                    <a:pt x="346" y="331"/>
                  </a:lnTo>
                  <a:lnTo>
                    <a:pt x="347" y="334"/>
                  </a:lnTo>
                  <a:lnTo>
                    <a:pt x="348" y="338"/>
                  </a:lnTo>
                  <a:lnTo>
                    <a:pt x="362" y="335"/>
                  </a:lnTo>
                  <a:lnTo>
                    <a:pt x="307" y="258"/>
                  </a:lnTo>
                  <a:lnTo>
                    <a:pt x="232" y="265"/>
                  </a:lnTo>
                  <a:lnTo>
                    <a:pt x="201" y="223"/>
                  </a:lnTo>
                  <a:lnTo>
                    <a:pt x="274" y="213"/>
                  </a:lnTo>
                  <a:lnTo>
                    <a:pt x="247" y="175"/>
                  </a:lnTo>
                  <a:lnTo>
                    <a:pt x="172" y="182"/>
                  </a:lnTo>
                  <a:lnTo>
                    <a:pt x="141" y="140"/>
                  </a:lnTo>
                  <a:lnTo>
                    <a:pt x="214" y="130"/>
                  </a:lnTo>
                  <a:lnTo>
                    <a:pt x="185" y="89"/>
                  </a:lnTo>
                  <a:lnTo>
                    <a:pt x="197" y="50"/>
                  </a:lnTo>
                  <a:lnTo>
                    <a:pt x="241" y="50"/>
                  </a:lnTo>
                  <a:lnTo>
                    <a:pt x="270" y="88"/>
                  </a:lnTo>
                  <a:lnTo>
                    <a:pt x="299" y="22"/>
                  </a:lnTo>
                  <a:lnTo>
                    <a:pt x="333" y="69"/>
                  </a:lnTo>
                  <a:lnTo>
                    <a:pt x="303" y="135"/>
                  </a:lnTo>
                  <a:lnTo>
                    <a:pt x="330" y="171"/>
                  </a:lnTo>
                  <a:lnTo>
                    <a:pt x="357" y="105"/>
                  </a:lnTo>
                  <a:lnTo>
                    <a:pt x="392" y="152"/>
                  </a:lnTo>
                  <a:lnTo>
                    <a:pt x="362" y="218"/>
                  </a:lnTo>
                  <a:lnTo>
                    <a:pt x="421" y="297"/>
                  </a:lnTo>
                  <a:lnTo>
                    <a:pt x="431" y="274"/>
                  </a:lnTo>
                  <a:lnTo>
                    <a:pt x="428" y="272"/>
                  </a:lnTo>
                  <a:lnTo>
                    <a:pt x="424" y="270"/>
                  </a:lnTo>
                  <a:lnTo>
                    <a:pt x="422" y="267"/>
                  </a:lnTo>
                  <a:lnTo>
                    <a:pt x="420" y="264"/>
                  </a:lnTo>
                  <a:lnTo>
                    <a:pt x="414" y="250"/>
                  </a:lnTo>
                  <a:lnTo>
                    <a:pt x="413" y="235"/>
                  </a:lnTo>
                  <a:lnTo>
                    <a:pt x="418" y="221"/>
                  </a:lnTo>
                  <a:lnTo>
                    <a:pt x="429" y="211"/>
                  </a:lnTo>
                  <a:lnTo>
                    <a:pt x="436" y="208"/>
                  </a:lnTo>
                  <a:lnTo>
                    <a:pt x="444" y="204"/>
                  </a:lnTo>
                  <a:lnTo>
                    <a:pt x="451" y="204"/>
                  </a:lnTo>
                  <a:lnTo>
                    <a:pt x="459" y="204"/>
                  </a:lnTo>
                  <a:lnTo>
                    <a:pt x="466" y="206"/>
                  </a:lnTo>
                  <a:lnTo>
                    <a:pt x="473" y="209"/>
                  </a:lnTo>
                  <a:lnTo>
                    <a:pt x="478" y="213"/>
                  </a:lnTo>
                  <a:lnTo>
                    <a:pt x="484" y="219"/>
                  </a:lnTo>
                  <a:lnTo>
                    <a:pt x="489" y="227"/>
                  </a:lnTo>
                  <a:lnTo>
                    <a:pt x="490" y="236"/>
                  </a:lnTo>
                  <a:lnTo>
                    <a:pt x="490" y="244"/>
                  </a:lnTo>
                  <a:lnTo>
                    <a:pt x="489" y="254"/>
                  </a:lnTo>
                  <a:lnTo>
                    <a:pt x="499" y="266"/>
                  </a:lnTo>
                  <a:lnTo>
                    <a:pt x="529" y="204"/>
                  </a:lnTo>
                  <a:lnTo>
                    <a:pt x="489" y="144"/>
                  </a:lnTo>
                  <a:lnTo>
                    <a:pt x="514" y="92"/>
                  </a:lnTo>
                  <a:lnTo>
                    <a:pt x="554" y="151"/>
                  </a:lnTo>
                  <a:lnTo>
                    <a:pt x="573" y="112"/>
                  </a:lnTo>
                  <a:lnTo>
                    <a:pt x="532" y="53"/>
                  </a:lnTo>
                  <a:lnTo>
                    <a:pt x="558" y="0"/>
                  </a:lnTo>
                  <a:lnTo>
                    <a:pt x="598" y="60"/>
                  </a:lnTo>
                  <a:lnTo>
                    <a:pt x="620" y="16"/>
                  </a:lnTo>
                  <a:lnTo>
                    <a:pt x="664" y="8"/>
                  </a:lnTo>
                  <a:lnTo>
                    <a:pt x="683" y="44"/>
                  </a:lnTo>
                  <a:lnTo>
                    <a:pt x="660" y="91"/>
                  </a:lnTo>
                  <a:lnTo>
                    <a:pt x="734" y="8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228" name="Равнобедренный треугольник 21"/>
            <p:cNvSpPr/>
            <p:nvPr/>
          </p:nvSpPr>
          <p:spPr>
            <a:xfrm flipH="1">
              <a:off x="9227735" y="9034881"/>
              <a:ext cx="846334" cy="1276592"/>
            </a:xfrm>
            <a:custGeom>
              <a:avLst/>
              <a:gdLst/>
              <a:ahLst/>
              <a:cxnLst/>
              <a:rect l="l" t="t" r="r" b="b"/>
              <a:pathLst>
                <a:path w="3379634" h="4132194">
                  <a:moveTo>
                    <a:pt x="1652243" y="0"/>
                  </a:moveTo>
                  <a:lnTo>
                    <a:pt x="2588347" y="1251874"/>
                  </a:lnTo>
                  <a:cubicBezTo>
                    <a:pt x="2333418" y="1188038"/>
                    <a:pt x="2125907" y="1158071"/>
                    <a:pt x="1946914" y="1149071"/>
                  </a:cubicBezTo>
                  <a:lnTo>
                    <a:pt x="3099621" y="2690614"/>
                  </a:lnTo>
                  <a:cubicBezTo>
                    <a:pt x="2736451" y="2699172"/>
                    <a:pt x="2466920" y="2668152"/>
                    <a:pt x="2250145" y="2621702"/>
                  </a:cubicBezTo>
                  <a:lnTo>
                    <a:pt x="3379634" y="4132194"/>
                  </a:lnTo>
                  <a:cubicBezTo>
                    <a:pt x="1699443" y="3667133"/>
                    <a:pt x="1768775" y="3312798"/>
                    <a:pt x="0" y="4132194"/>
                  </a:cubicBezTo>
                  <a:lnTo>
                    <a:pt x="1253709" y="2388340"/>
                  </a:lnTo>
                  <a:cubicBezTo>
                    <a:pt x="1006647" y="2386357"/>
                    <a:pt x="698325" y="2462015"/>
                    <a:pt x="204865" y="2690614"/>
                  </a:cubicBezTo>
                  <a:lnTo>
                    <a:pt x="1279294" y="1196129"/>
                  </a:lnTo>
                  <a:cubicBezTo>
                    <a:pt x="1104034" y="1223659"/>
                    <a:pt x="929837" y="1251874"/>
                    <a:pt x="716139" y="12518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0" name="Овал 14"/>
            <p:cNvSpPr/>
            <p:nvPr/>
          </p:nvSpPr>
          <p:spPr>
            <a:xfrm rot="1436419">
              <a:off x="8924789" y="9102267"/>
              <a:ext cx="355790" cy="570910"/>
            </a:xfrm>
            <a:custGeom>
              <a:avLst/>
              <a:gdLst/>
              <a:ahLst/>
              <a:cxnLst/>
              <a:rect l="l" t="t" r="r" b="b"/>
              <a:pathLst>
                <a:path w="1421958" h="2281709">
                  <a:moveTo>
                    <a:pt x="212750" y="0"/>
                  </a:moveTo>
                  <a:lnTo>
                    <a:pt x="85545" y="212277"/>
                  </a:lnTo>
                  <a:cubicBezTo>
                    <a:pt x="68058" y="334728"/>
                    <a:pt x="122760" y="493275"/>
                    <a:pt x="105273" y="615727"/>
                  </a:cubicBezTo>
                  <a:lnTo>
                    <a:pt x="101064" y="739334"/>
                  </a:lnTo>
                  <a:cubicBezTo>
                    <a:pt x="127290" y="757198"/>
                    <a:pt x="154887" y="772973"/>
                    <a:pt x="181798" y="789793"/>
                  </a:cubicBezTo>
                  <a:lnTo>
                    <a:pt x="438125" y="837854"/>
                  </a:lnTo>
                  <a:cubicBezTo>
                    <a:pt x="460580" y="711615"/>
                    <a:pt x="540931" y="605683"/>
                    <a:pt x="651211" y="548577"/>
                  </a:cubicBezTo>
                  <a:cubicBezTo>
                    <a:pt x="607769" y="509391"/>
                    <a:pt x="576776" y="456910"/>
                    <a:pt x="564246" y="397561"/>
                  </a:cubicBezTo>
                  <a:lnTo>
                    <a:pt x="557136" y="397469"/>
                  </a:lnTo>
                  <a:cubicBezTo>
                    <a:pt x="520819" y="397469"/>
                    <a:pt x="484947" y="405490"/>
                    <a:pt x="448852" y="409501"/>
                  </a:cubicBezTo>
                  <a:lnTo>
                    <a:pt x="220252" y="349343"/>
                  </a:lnTo>
                  <a:lnTo>
                    <a:pt x="212199" y="344615"/>
                  </a:lnTo>
                  <a:cubicBezTo>
                    <a:pt x="211892" y="336349"/>
                    <a:pt x="331693" y="345743"/>
                    <a:pt x="376663" y="337311"/>
                  </a:cubicBezTo>
                  <a:cubicBezTo>
                    <a:pt x="390875" y="334646"/>
                    <a:pt x="398386" y="314845"/>
                    <a:pt x="412757" y="313248"/>
                  </a:cubicBezTo>
                  <a:cubicBezTo>
                    <a:pt x="473353" y="306515"/>
                    <a:pt x="522347" y="301478"/>
                    <a:pt x="561854" y="297897"/>
                  </a:cubicBezTo>
                  <a:cubicBezTo>
                    <a:pt x="579957" y="157467"/>
                    <a:pt x="700312" y="49461"/>
                    <a:pt x="845894" y="49461"/>
                  </a:cubicBezTo>
                  <a:cubicBezTo>
                    <a:pt x="1004970" y="49461"/>
                    <a:pt x="1133926" y="178417"/>
                    <a:pt x="1133926" y="337493"/>
                  </a:cubicBezTo>
                  <a:cubicBezTo>
                    <a:pt x="1133926" y="421216"/>
                    <a:pt x="1098206" y="496595"/>
                    <a:pt x="1040578" y="548577"/>
                  </a:cubicBezTo>
                  <a:cubicBezTo>
                    <a:pt x="1172365" y="616821"/>
                    <a:pt x="1261410" y="754790"/>
                    <a:pt x="1261410" y="913557"/>
                  </a:cubicBezTo>
                  <a:cubicBezTo>
                    <a:pt x="1261410" y="1030081"/>
                    <a:pt x="1213445" y="1135404"/>
                    <a:pt x="1135871" y="1210537"/>
                  </a:cubicBezTo>
                  <a:cubicBezTo>
                    <a:pt x="1307523" y="1308529"/>
                    <a:pt x="1421958" y="1493723"/>
                    <a:pt x="1421958" y="1705645"/>
                  </a:cubicBezTo>
                  <a:cubicBezTo>
                    <a:pt x="1421958" y="2023796"/>
                    <a:pt x="1164045" y="2281709"/>
                    <a:pt x="845894" y="2281709"/>
                  </a:cubicBezTo>
                  <a:cubicBezTo>
                    <a:pt x="527743" y="2281709"/>
                    <a:pt x="269830" y="2023796"/>
                    <a:pt x="269830" y="1705645"/>
                  </a:cubicBezTo>
                  <a:cubicBezTo>
                    <a:pt x="269830" y="1493723"/>
                    <a:pt x="384265" y="1308529"/>
                    <a:pt x="555917" y="1210537"/>
                  </a:cubicBezTo>
                  <a:cubicBezTo>
                    <a:pt x="478343" y="1135404"/>
                    <a:pt x="430378" y="1030081"/>
                    <a:pt x="430378" y="913557"/>
                  </a:cubicBezTo>
                  <a:cubicBezTo>
                    <a:pt x="430378" y="890040"/>
                    <a:pt x="432332" y="866979"/>
                    <a:pt x="436684" y="844633"/>
                  </a:cubicBezTo>
                  <a:lnTo>
                    <a:pt x="386335" y="837920"/>
                  </a:lnTo>
                  <a:cubicBezTo>
                    <a:pt x="232947" y="837920"/>
                    <a:pt x="304927" y="847647"/>
                    <a:pt x="169766" y="813856"/>
                  </a:cubicBezTo>
                  <a:lnTo>
                    <a:pt x="133672" y="825888"/>
                  </a:lnTo>
                  <a:cubicBezTo>
                    <a:pt x="121493" y="829947"/>
                    <a:pt x="109615" y="836708"/>
                    <a:pt x="97567" y="842037"/>
                  </a:cubicBezTo>
                  <a:lnTo>
                    <a:pt x="92435" y="992764"/>
                  </a:lnTo>
                  <a:lnTo>
                    <a:pt x="105273" y="1702999"/>
                  </a:lnTo>
                  <a:lnTo>
                    <a:pt x="125814" y="2281709"/>
                  </a:lnTo>
                  <a:lnTo>
                    <a:pt x="23109" y="2255404"/>
                  </a:lnTo>
                  <a:lnTo>
                    <a:pt x="20541" y="1900287"/>
                  </a:lnTo>
                  <a:lnTo>
                    <a:pt x="0" y="1154979"/>
                  </a:lnTo>
                  <a:lnTo>
                    <a:pt x="29088" y="829041"/>
                  </a:lnTo>
                  <a:cubicBezTo>
                    <a:pt x="24101" y="823502"/>
                    <a:pt x="18968" y="818065"/>
                    <a:pt x="13356" y="813856"/>
                  </a:cubicBezTo>
                  <a:lnTo>
                    <a:pt x="30833" y="809487"/>
                  </a:lnTo>
                  <a:lnTo>
                    <a:pt x="37936" y="729893"/>
                  </a:lnTo>
                  <a:cubicBezTo>
                    <a:pt x="37643" y="729910"/>
                    <a:pt x="37530" y="729774"/>
                    <a:pt x="37419" y="729635"/>
                  </a:cubicBezTo>
                  <a:cubicBezTo>
                    <a:pt x="27089" y="716723"/>
                    <a:pt x="8851" y="681509"/>
                    <a:pt x="25387" y="681509"/>
                  </a:cubicBezTo>
                  <a:lnTo>
                    <a:pt x="40671" y="686346"/>
                  </a:lnTo>
                  <a:lnTo>
                    <a:pt x="12838" y="1247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1" name="Полилиния 230"/>
            <p:cNvSpPr/>
            <p:nvPr/>
          </p:nvSpPr>
          <p:spPr>
            <a:xfrm flipH="1">
              <a:off x="11113951" y="8220349"/>
              <a:ext cx="708106" cy="942422"/>
            </a:xfrm>
            <a:custGeom>
              <a:avLst/>
              <a:gdLst/>
              <a:ahLst/>
              <a:cxnLst/>
              <a:rect l="l" t="t" r="r" b="b"/>
              <a:pathLst>
                <a:path w="1872209" h="2491739">
                  <a:moveTo>
                    <a:pt x="1872209" y="1004078"/>
                  </a:moveTo>
                  <a:lnTo>
                    <a:pt x="1872209" y="2062571"/>
                  </a:lnTo>
                  <a:lnTo>
                    <a:pt x="1068600" y="2464375"/>
                  </a:lnTo>
                  <a:lnTo>
                    <a:pt x="1068600" y="1468042"/>
                  </a:lnTo>
                  <a:close/>
                  <a:moveTo>
                    <a:pt x="0" y="941429"/>
                  </a:moveTo>
                  <a:lnTo>
                    <a:pt x="858336" y="1436990"/>
                  </a:lnTo>
                  <a:lnTo>
                    <a:pt x="858336" y="2491739"/>
                  </a:lnTo>
                  <a:lnTo>
                    <a:pt x="0" y="2062571"/>
                  </a:lnTo>
                  <a:close/>
                  <a:moveTo>
                    <a:pt x="927892" y="747115"/>
                  </a:moveTo>
                  <a:cubicBezTo>
                    <a:pt x="949878" y="750497"/>
                    <a:pt x="971228" y="752763"/>
                    <a:pt x="991604" y="753978"/>
                  </a:cubicBezTo>
                  <a:lnTo>
                    <a:pt x="989763" y="757871"/>
                  </a:lnTo>
                  <a:cubicBezTo>
                    <a:pt x="982716" y="757774"/>
                    <a:pt x="975788" y="757869"/>
                    <a:pt x="968990" y="757989"/>
                  </a:cubicBezTo>
                  <a:lnTo>
                    <a:pt x="960762" y="758286"/>
                  </a:lnTo>
                  <a:cubicBezTo>
                    <a:pt x="950945" y="756734"/>
                    <a:pt x="939766" y="752819"/>
                    <a:pt x="927892" y="747115"/>
                  </a:cubicBezTo>
                  <a:close/>
                  <a:moveTo>
                    <a:pt x="286496" y="683666"/>
                  </a:moveTo>
                  <a:lnTo>
                    <a:pt x="288011" y="685800"/>
                  </a:lnTo>
                  <a:cubicBezTo>
                    <a:pt x="401448" y="810613"/>
                    <a:pt x="733879" y="763179"/>
                    <a:pt x="960762" y="758286"/>
                  </a:cubicBezTo>
                  <a:cubicBezTo>
                    <a:pt x="973855" y="762143"/>
                    <a:pt x="984219" y="762177"/>
                    <a:pt x="989763" y="757871"/>
                  </a:cubicBezTo>
                  <a:lnTo>
                    <a:pt x="1048806" y="757536"/>
                  </a:lnTo>
                  <a:cubicBezTo>
                    <a:pt x="1051254" y="757881"/>
                    <a:pt x="1053685" y="757941"/>
                    <a:pt x="1056092" y="757989"/>
                  </a:cubicBezTo>
                  <a:lnTo>
                    <a:pt x="1066081" y="757481"/>
                  </a:lnTo>
                  <a:cubicBezTo>
                    <a:pt x="1259795" y="757841"/>
                    <a:pt x="1502429" y="761418"/>
                    <a:pt x="1610004" y="695812"/>
                  </a:cubicBezTo>
                  <a:lnTo>
                    <a:pt x="1749476" y="765548"/>
                  </a:lnTo>
                  <a:lnTo>
                    <a:pt x="980141" y="1209724"/>
                  </a:lnTo>
                  <a:lnTo>
                    <a:pt x="169930" y="741949"/>
                  </a:lnTo>
                  <a:close/>
                  <a:moveTo>
                    <a:pt x="647344" y="503242"/>
                  </a:moveTo>
                  <a:cubicBezTo>
                    <a:pt x="725692" y="586573"/>
                    <a:pt x="801161" y="667901"/>
                    <a:pt x="842296" y="697831"/>
                  </a:cubicBezTo>
                  <a:cubicBezTo>
                    <a:pt x="870658" y="718468"/>
                    <a:pt x="901318" y="736166"/>
                    <a:pt x="927892" y="747115"/>
                  </a:cubicBezTo>
                  <a:cubicBezTo>
                    <a:pt x="753729" y="725864"/>
                    <a:pt x="535286" y="672559"/>
                    <a:pt x="421535" y="616146"/>
                  </a:cubicBezTo>
                  <a:close/>
                  <a:moveTo>
                    <a:pt x="936105" y="358862"/>
                  </a:moveTo>
                  <a:lnTo>
                    <a:pt x="1138434" y="460027"/>
                  </a:lnTo>
                  <a:cubicBezTo>
                    <a:pt x="1060923" y="582433"/>
                    <a:pt x="1001733" y="688077"/>
                    <a:pt x="1000663" y="697831"/>
                  </a:cubicBezTo>
                  <a:cubicBezTo>
                    <a:pt x="999388" y="709455"/>
                    <a:pt x="1082188" y="599415"/>
                    <a:pt x="1179069" y="480344"/>
                  </a:cubicBezTo>
                  <a:lnTo>
                    <a:pt x="1525988" y="653804"/>
                  </a:lnTo>
                  <a:cubicBezTo>
                    <a:pt x="1429005" y="720796"/>
                    <a:pt x="1231796" y="759802"/>
                    <a:pt x="1066081" y="757481"/>
                  </a:cubicBezTo>
                  <a:cubicBezTo>
                    <a:pt x="1060277" y="757472"/>
                    <a:pt x="1054517" y="757464"/>
                    <a:pt x="1048806" y="757536"/>
                  </a:cubicBezTo>
                  <a:lnTo>
                    <a:pt x="991604" y="753978"/>
                  </a:lnTo>
                  <a:cubicBezTo>
                    <a:pt x="999538" y="745311"/>
                    <a:pt x="991531" y="723608"/>
                    <a:pt x="961071" y="685800"/>
                  </a:cubicBezTo>
                  <a:cubicBezTo>
                    <a:pt x="928888" y="645852"/>
                    <a:pt x="851708" y="552440"/>
                    <a:pt x="759520" y="447154"/>
                  </a:cubicBezTo>
                  <a:close/>
                  <a:moveTo>
                    <a:pt x="1467846" y="60158"/>
                  </a:moveTo>
                  <a:cubicBezTo>
                    <a:pt x="1576063" y="54142"/>
                    <a:pt x="1733110" y="545432"/>
                    <a:pt x="1649968" y="661737"/>
                  </a:cubicBezTo>
                  <a:lnTo>
                    <a:pt x="1610004" y="695812"/>
                  </a:lnTo>
                  <a:lnTo>
                    <a:pt x="1525988" y="653804"/>
                  </a:lnTo>
                  <a:cubicBezTo>
                    <a:pt x="1545278" y="641927"/>
                    <a:pt x="1560333" y="628221"/>
                    <a:pt x="1570785" y="613610"/>
                  </a:cubicBezTo>
                  <a:cubicBezTo>
                    <a:pt x="1636771" y="521368"/>
                    <a:pt x="1548349" y="184484"/>
                    <a:pt x="1452009" y="204537"/>
                  </a:cubicBezTo>
                  <a:cubicBezTo>
                    <a:pt x="1402208" y="214903"/>
                    <a:pt x="1282582" y="352798"/>
                    <a:pt x="1179069" y="480344"/>
                  </a:cubicBezTo>
                  <a:lnTo>
                    <a:pt x="1138434" y="460027"/>
                  </a:lnTo>
                  <a:cubicBezTo>
                    <a:pt x="1251420" y="280021"/>
                    <a:pt x="1403497" y="63736"/>
                    <a:pt x="1467846" y="60158"/>
                  </a:cubicBezTo>
                  <a:close/>
                  <a:moveTo>
                    <a:pt x="280093" y="0"/>
                  </a:moveTo>
                  <a:cubicBezTo>
                    <a:pt x="353739" y="0"/>
                    <a:pt x="583816" y="245467"/>
                    <a:pt x="759520" y="447154"/>
                  </a:cubicBezTo>
                  <a:lnTo>
                    <a:pt x="647344" y="503242"/>
                  </a:lnTo>
                  <a:cubicBezTo>
                    <a:pt x="547288" y="396690"/>
                    <a:pt x="442550" y="286851"/>
                    <a:pt x="398868" y="276726"/>
                  </a:cubicBezTo>
                  <a:cubicBezTo>
                    <a:pt x="321005" y="258679"/>
                    <a:pt x="265576" y="509337"/>
                    <a:pt x="375113" y="589547"/>
                  </a:cubicBezTo>
                  <a:lnTo>
                    <a:pt x="421535" y="616146"/>
                  </a:lnTo>
                  <a:lnTo>
                    <a:pt x="286496" y="683666"/>
                  </a:lnTo>
                  <a:cubicBezTo>
                    <a:pt x="173144" y="553834"/>
                    <a:pt x="168482" y="0"/>
                    <a:pt x="28009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2" name="Freeform 15"/>
            <p:cNvSpPr>
              <a:spLocks/>
            </p:cNvSpPr>
            <p:nvPr/>
          </p:nvSpPr>
          <p:spPr bwMode="auto">
            <a:xfrm rot="335801" flipH="1">
              <a:off x="10701825" y="7791044"/>
              <a:ext cx="342952" cy="985241"/>
            </a:xfrm>
            <a:custGeom>
              <a:avLst/>
              <a:gdLst>
                <a:gd name="T0" fmla="*/ 239 w 652"/>
                <a:gd name="T1" fmla="*/ 445 h 840"/>
                <a:gd name="T2" fmla="*/ 61 w 652"/>
                <a:gd name="T3" fmla="*/ 831 h 840"/>
                <a:gd name="T4" fmla="*/ 99 w 652"/>
                <a:gd name="T5" fmla="*/ 840 h 840"/>
                <a:gd name="T6" fmla="*/ 256 w 652"/>
                <a:gd name="T7" fmla="*/ 491 h 840"/>
                <a:gd name="T8" fmla="*/ 289 w 652"/>
                <a:gd name="T9" fmla="*/ 658 h 840"/>
                <a:gd name="T10" fmla="*/ 312 w 652"/>
                <a:gd name="T11" fmla="*/ 641 h 840"/>
                <a:gd name="T12" fmla="*/ 277 w 652"/>
                <a:gd name="T13" fmla="*/ 457 h 840"/>
                <a:gd name="T14" fmla="*/ 540 w 652"/>
                <a:gd name="T15" fmla="*/ 624 h 840"/>
                <a:gd name="T16" fmla="*/ 528 w 652"/>
                <a:gd name="T17" fmla="*/ 647 h 840"/>
                <a:gd name="T18" fmla="*/ 534 w 652"/>
                <a:gd name="T19" fmla="*/ 669 h 840"/>
                <a:gd name="T20" fmla="*/ 545 w 652"/>
                <a:gd name="T21" fmla="*/ 685 h 840"/>
                <a:gd name="T22" fmla="*/ 562 w 652"/>
                <a:gd name="T23" fmla="*/ 707 h 840"/>
                <a:gd name="T24" fmla="*/ 583 w 652"/>
                <a:gd name="T25" fmla="*/ 713 h 840"/>
                <a:gd name="T26" fmla="*/ 612 w 652"/>
                <a:gd name="T27" fmla="*/ 707 h 840"/>
                <a:gd name="T28" fmla="*/ 629 w 652"/>
                <a:gd name="T29" fmla="*/ 696 h 840"/>
                <a:gd name="T30" fmla="*/ 646 w 652"/>
                <a:gd name="T31" fmla="*/ 679 h 840"/>
                <a:gd name="T32" fmla="*/ 652 w 652"/>
                <a:gd name="T33" fmla="*/ 658 h 840"/>
                <a:gd name="T34" fmla="*/ 652 w 652"/>
                <a:gd name="T35" fmla="*/ 635 h 840"/>
                <a:gd name="T36" fmla="*/ 635 w 652"/>
                <a:gd name="T37" fmla="*/ 612 h 840"/>
                <a:gd name="T38" fmla="*/ 618 w 652"/>
                <a:gd name="T39" fmla="*/ 595 h 840"/>
                <a:gd name="T40" fmla="*/ 595 w 652"/>
                <a:gd name="T41" fmla="*/ 591 h 840"/>
                <a:gd name="T42" fmla="*/ 580 w 652"/>
                <a:gd name="T43" fmla="*/ 595 h 840"/>
                <a:gd name="T44" fmla="*/ 568 w 652"/>
                <a:gd name="T45" fmla="*/ 595 h 840"/>
                <a:gd name="T46" fmla="*/ 562 w 652"/>
                <a:gd name="T47" fmla="*/ 595 h 840"/>
                <a:gd name="T48" fmla="*/ 294 w 652"/>
                <a:gd name="T49" fmla="*/ 428 h 840"/>
                <a:gd name="T50" fmla="*/ 479 w 652"/>
                <a:gd name="T51" fmla="*/ 361 h 840"/>
                <a:gd name="T52" fmla="*/ 490 w 652"/>
                <a:gd name="T53" fmla="*/ 335 h 840"/>
                <a:gd name="T54" fmla="*/ 323 w 652"/>
                <a:gd name="T55" fmla="*/ 367 h 840"/>
                <a:gd name="T56" fmla="*/ 473 w 652"/>
                <a:gd name="T57" fmla="*/ 12 h 840"/>
                <a:gd name="T58" fmla="*/ 445 w 652"/>
                <a:gd name="T59" fmla="*/ 0 h 840"/>
                <a:gd name="T60" fmla="*/ 266 w 652"/>
                <a:gd name="T61" fmla="*/ 384 h 840"/>
                <a:gd name="T62" fmla="*/ 239 w 652"/>
                <a:gd name="T63" fmla="*/ 234 h 840"/>
                <a:gd name="T64" fmla="*/ 211 w 652"/>
                <a:gd name="T65" fmla="*/ 251 h 840"/>
                <a:gd name="T66" fmla="*/ 239 w 652"/>
                <a:gd name="T67" fmla="*/ 396 h 840"/>
                <a:gd name="T68" fmla="*/ 26 w 652"/>
                <a:gd name="T69" fmla="*/ 251 h 840"/>
                <a:gd name="T70" fmla="*/ 0 w 652"/>
                <a:gd name="T71" fmla="*/ 278 h 840"/>
                <a:gd name="T72" fmla="*/ 222 w 652"/>
                <a:gd name="T73" fmla="*/ 418 h 840"/>
                <a:gd name="T74" fmla="*/ 127 w 652"/>
                <a:gd name="T75" fmla="*/ 445 h 840"/>
                <a:gd name="T76" fmla="*/ 104 w 652"/>
                <a:gd name="T77" fmla="*/ 434 h 840"/>
                <a:gd name="T78" fmla="*/ 83 w 652"/>
                <a:gd name="T79" fmla="*/ 439 h 840"/>
                <a:gd name="T80" fmla="*/ 66 w 652"/>
                <a:gd name="T81" fmla="*/ 445 h 840"/>
                <a:gd name="T82" fmla="*/ 55 w 652"/>
                <a:gd name="T83" fmla="*/ 457 h 840"/>
                <a:gd name="T84" fmla="*/ 49 w 652"/>
                <a:gd name="T85" fmla="*/ 474 h 840"/>
                <a:gd name="T86" fmla="*/ 55 w 652"/>
                <a:gd name="T87" fmla="*/ 496 h 840"/>
                <a:gd name="T88" fmla="*/ 61 w 652"/>
                <a:gd name="T89" fmla="*/ 508 h 840"/>
                <a:gd name="T90" fmla="*/ 72 w 652"/>
                <a:gd name="T91" fmla="*/ 517 h 840"/>
                <a:gd name="T92" fmla="*/ 95 w 652"/>
                <a:gd name="T93" fmla="*/ 523 h 840"/>
                <a:gd name="T94" fmla="*/ 110 w 652"/>
                <a:gd name="T95" fmla="*/ 523 h 840"/>
                <a:gd name="T96" fmla="*/ 127 w 652"/>
                <a:gd name="T97" fmla="*/ 508 h 840"/>
                <a:gd name="T98" fmla="*/ 144 w 652"/>
                <a:gd name="T99" fmla="*/ 485 h 840"/>
                <a:gd name="T100" fmla="*/ 239 w 652"/>
                <a:gd name="T101" fmla="*/ 445 h 840"/>
                <a:gd name="T102" fmla="*/ 239 w 652"/>
                <a:gd name="T103" fmla="*/ 445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52" h="840">
                  <a:moveTo>
                    <a:pt x="239" y="445"/>
                  </a:moveTo>
                  <a:lnTo>
                    <a:pt x="61" y="831"/>
                  </a:lnTo>
                  <a:lnTo>
                    <a:pt x="99" y="840"/>
                  </a:lnTo>
                  <a:lnTo>
                    <a:pt x="256" y="491"/>
                  </a:lnTo>
                  <a:lnTo>
                    <a:pt x="289" y="658"/>
                  </a:lnTo>
                  <a:lnTo>
                    <a:pt x="312" y="641"/>
                  </a:lnTo>
                  <a:lnTo>
                    <a:pt x="277" y="457"/>
                  </a:lnTo>
                  <a:lnTo>
                    <a:pt x="540" y="624"/>
                  </a:lnTo>
                  <a:lnTo>
                    <a:pt x="528" y="647"/>
                  </a:lnTo>
                  <a:lnTo>
                    <a:pt x="534" y="669"/>
                  </a:lnTo>
                  <a:lnTo>
                    <a:pt x="545" y="685"/>
                  </a:lnTo>
                  <a:lnTo>
                    <a:pt x="562" y="707"/>
                  </a:lnTo>
                  <a:lnTo>
                    <a:pt x="583" y="713"/>
                  </a:lnTo>
                  <a:lnTo>
                    <a:pt x="612" y="707"/>
                  </a:lnTo>
                  <a:lnTo>
                    <a:pt x="629" y="696"/>
                  </a:lnTo>
                  <a:lnTo>
                    <a:pt x="646" y="679"/>
                  </a:lnTo>
                  <a:lnTo>
                    <a:pt x="652" y="658"/>
                  </a:lnTo>
                  <a:lnTo>
                    <a:pt x="652" y="635"/>
                  </a:lnTo>
                  <a:lnTo>
                    <a:pt x="635" y="612"/>
                  </a:lnTo>
                  <a:lnTo>
                    <a:pt x="618" y="595"/>
                  </a:lnTo>
                  <a:lnTo>
                    <a:pt x="595" y="591"/>
                  </a:lnTo>
                  <a:lnTo>
                    <a:pt x="580" y="595"/>
                  </a:lnTo>
                  <a:lnTo>
                    <a:pt x="568" y="595"/>
                  </a:lnTo>
                  <a:lnTo>
                    <a:pt x="562" y="595"/>
                  </a:lnTo>
                  <a:lnTo>
                    <a:pt x="294" y="428"/>
                  </a:lnTo>
                  <a:lnTo>
                    <a:pt x="479" y="361"/>
                  </a:lnTo>
                  <a:lnTo>
                    <a:pt x="490" y="335"/>
                  </a:lnTo>
                  <a:lnTo>
                    <a:pt x="323" y="367"/>
                  </a:lnTo>
                  <a:lnTo>
                    <a:pt x="473" y="12"/>
                  </a:lnTo>
                  <a:lnTo>
                    <a:pt x="445" y="0"/>
                  </a:lnTo>
                  <a:lnTo>
                    <a:pt x="266" y="384"/>
                  </a:lnTo>
                  <a:lnTo>
                    <a:pt x="239" y="234"/>
                  </a:lnTo>
                  <a:lnTo>
                    <a:pt x="211" y="251"/>
                  </a:lnTo>
                  <a:lnTo>
                    <a:pt x="239" y="396"/>
                  </a:lnTo>
                  <a:lnTo>
                    <a:pt x="26" y="251"/>
                  </a:lnTo>
                  <a:lnTo>
                    <a:pt x="0" y="278"/>
                  </a:lnTo>
                  <a:lnTo>
                    <a:pt x="222" y="418"/>
                  </a:lnTo>
                  <a:lnTo>
                    <a:pt x="127" y="445"/>
                  </a:lnTo>
                  <a:lnTo>
                    <a:pt x="104" y="434"/>
                  </a:lnTo>
                  <a:lnTo>
                    <a:pt x="83" y="439"/>
                  </a:lnTo>
                  <a:lnTo>
                    <a:pt x="66" y="445"/>
                  </a:lnTo>
                  <a:lnTo>
                    <a:pt x="55" y="457"/>
                  </a:lnTo>
                  <a:lnTo>
                    <a:pt x="49" y="474"/>
                  </a:lnTo>
                  <a:lnTo>
                    <a:pt x="55" y="496"/>
                  </a:lnTo>
                  <a:lnTo>
                    <a:pt x="61" y="508"/>
                  </a:lnTo>
                  <a:lnTo>
                    <a:pt x="72" y="517"/>
                  </a:lnTo>
                  <a:lnTo>
                    <a:pt x="95" y="523"/>
                  </a:lnTo>
                  <a:lnTo>
                    <a:pt x="110" y="523"/>
                  </a:lnTo>
                  <a:lnTo>
                    <a:pt x="127" y="508"/>
                  </a:lnTo>
                  <a:lnTo>
                    <a:pt x="144" y="485"/>
                  </a:lnTo>
                  <a:lnTo>
                    <a:pt x="239" y="445"/>
                  </a:lnTo>
                  <a:lnTo>
                    <a:pt x="239" y="44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233" name="Freeform 46"/>
            <p:cNvSpPr>
              <a:spLocks/>
            </p:cNvSpPr>
            <p:nvPr/>
          </p:nvSpPr>
          <p:spPr bwMode="auto">
            <a:xfrm rot="5400000" flipH="1">
              <a:off x="11194121" y="7804286"/>
              <a:ext cx="257175" cy="381000"/>
            </a:xfrm>
            <a:custGeom>
              <a:avLst/>
              <a:gdLst>
                <a:gd name="T0" fmla="*/ 127 w 323"/>
                <a:gd name="T1" fmla="*/ 223 h 479"/>
                <a:gd name="T2" fmla="*/ 161 w 323"/>
                <a:gd name="T3" fmla="*/ 0 h 479"/>
                <a:gd name="T4" fmla="*/ 178 w 323"/>
                <a:gd name="T5" fmla="*/ 223 h 479"/>
                <a:gd name="T6" fmla="*/ 289 w 323"/>
                <a:gd name="T7" fmla="*/ 168 h 479"/>
                <a:gd name="T8" fmla="*/ 216 w 323"/>
                <a:gd name="T9" fmla="*/ 274 h 479"/>
                <a:gd name="T10" fmla="*/ 323 w 323"/>
                <a:gd name="T11" fmla="*/ 352 h 479"/>
                <a:gd name="T12" fmla="*/ 195 w 323"/>
                <a:gd name="T13" fmla="*/ 318 h 479"/>
                <a:gd name="T14" fmla="*/ 167 w 323"/>
                <a:gd name="T15" fmla="*/ 479 h 479"/>
                <a:gd name="T16" fmla="*/ 123 w 323"/>
                <a:gd name="T17" fmla="*/ 318 h 479"/>
                <a:gd name="T18" fmla="*/ 0 w 323"/>
                <a:gd name="T19" fmla="*/ 373 h 479"/>
                <a:gd name="T20" fmla="*/ 100 w 323"/>
                <a:gd name="T21" fmla="*/ 280 h 479"/>
                <a:gd name="T22" fmla="*/ 0 w 323"/>
                <a:gd name="T23" fmla="*/ 168 h 479"/>
                <a:gd name="T24" fmla="*/ 127 w 323"/>
                <a:gd name="T25" fmla="*/ 223 h 479"/>
                <a:gd name="T26" fmla="*/ 127 w 323"/>
                <a:gd name="T27" fmla="*/ 22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479">
                  <a:moveTo>
                    <a:pt x="127" y="223"/>
                  </a:moveTo>
                  <a:lnTo>
                    <a:pt x="161" y="0"/>
                  </a:lnTo>
                  <a:lnTo>
                    <a:pt x="178" y="223"/>
                  </a:lnTo>
                  <a:lnTo>
                    <a:pt x="289" y="168"/>
                  </a:lnTo>
                  <a:lnTo>
                    <a:pt x="216" y="274"/>
                  </a:lnTo>
                  <a:lnTo>
                    <a:pt x="323" y="352"/>
                  </a:lnTo>
                  <a:lnTo>
                    <a:pt x="195" y="318"/>
                  </a:lnTo>
                  <a:lnTo>
                    <a:pt x="167" y="479"/>
                  </a:lnTo>
                  <a:lnTo>
                    <a:pt x="123" y="318"/>
                  </a:lnTo>
                  <a:lnTo>
                    <a:pt x="0" y="373"/>
                  </a:lnTo>
                  <a:lnTo>
                    <a:pt x="100" y="280"/>
                  </a:lnTo>
                  <a:lnTo>
                    <a:pt x="0" y="168"/>
                  </a:lnTo>
                  <a:lnTo>
                    <a:pt x="127" y="223"/>
                  </a:lnTo>
                  <a:lnTo>
                    <a:pt x="127" y="223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235" name="Полилиния 234"/>
            <p:cNvSpPr/>
            <p:nvPr/>
          </p:nvSpPr>
          <p:spPr>
            <a:xfrm flipH="1">
              <a:off x="8077484" y="7885740"/>
              <a:ext cx="283334" cy="377091"/>
            </a:xfrm>
            <a:custGeom>
              <a:avLst/>
              <a:gdLst/>
              <a:ahLst/>
              <a:cxnLst/>
              <a:rect l="l" t="t" r="r" b="b"/>
              <a:pathLst>
                <a:path w="1872209" h="2491739">
                  <a:moveTo>
                    <a:pt x="1872209" y="1004078"/>
                  </a:moveTo>
                  <a:lnTo>
                    <a:pt x="1872209" y="2062571"/>
                  </a:lnTo>
                  <a:lnTo>
                    <a:pt x="1068600" y="2464375"/>
                  </a:lnTo>
                  <a:lnTo>
                    <a:pt x="1068600" y="1468042"/>
                  </a:lnTo>
                  <a:close/>
                  <a:moveTo>
                    <a:pt x="0" y="941429"/>
                  </a:moveTo>
                  <a:lnTo>
                    <a:pt x="858336" y="1436990"/>
                  </a:lnTo>
                  <a:lnTo>
                    <a:pt x="858336" y="2491739"/>
                  </a:lnTo>
                  <a:lnTo>
                    <a:pt x="0" y="2062571"/>
                  </a:lnTo>
                  <a:close/>
                  <a:moveTo>
                    <a:pt x="927892" y="747115"/>
                  </a:moveTo>
                  <a:cubicBezTo>
                    <a:pt x="949878" y="750497"/>
                    <a:pt x="971228" y="752763"/>
                    <a:pt x="991604" y="753978"/>
                  </a:cubicBezTo>
                  <a:lnTo>
                    <a:pt x="989763" y="757871"/>
                  </a:lnTo>
                  <a:cubicBezTo>
                    <a:pt x="982716" y="757774"/>
                    <a:pt x="975788" y="757869"/>
                    <a:pt x="968990" y="757989"/>
                  </a:cubicBezTo>
                  <a:lnTo>
                    <a:pt x="960762" y="758286"/>
                  </a:lnTo>
                  <a:cubicBezTo>
                    <a:pt x="950945" y="756734"/>
                    <a:pt x="939766" y="752819"/>
                    <a:pt x="927892" y="747115"/>
                  </a:cubicBezTo>
                  <a:close/>
                  <a:moveTo>
                    <a:pt x="286496" y="683666"/>
                  </a:moveTo>
                  <a:lnTo>
                    <a:pt x="288011" y="685800"/>
                  </a:lnTo>
                  <a:cubicBezTo>
                    <a:pt x="401448" y="810613"/>
                    <a:pt x="733879" y="763179"/>
                    <a:pt x="960762" y="758286"/>
                  </a:cubicBezTo>
                  <a:cubicBezTo>
                    <a:pt x="973855" y="762143"/>
                    <a:pt x="984219" y="762177"/>
                    <a:pt x="989763" y="757871"/>
                  </a:cubicBezTo>
                  <a:lnTo>
                    <a:pt x="1048806" y="757536"/>
                  </a:lnTo>
                  <a:cubicBezTo>
                    <a:pt x="1051254" y="757881"/>
                    <a:pt x="1053685" y="757941"/>
                    <a:pt x="1056092" y="757989"/>
                  </a:cubicBezTo>
                  <a:lnTo>
                    <a:pt x="1066081" y="757481"/>
                  </a:lnTo>
                  <a:cubicBezTo>
                    <a:pt x="1259795" y="757841"/>
                    <a:pt x="1502429" y="761418"/>
                    <a:pt x="1610004" y="695812"/>
                  </a:cubicBezTo>
                  <a:lnTo>
                    <a:pt x="1749476" y="765548"/>
                  </a:lnTo>
                  <a:lnTo>
                    <a:pt x="980141" y="1209724"/>
                  </a:lnTo>
                  <a:lnTo>
                    <a:pt x="169930" y="741949"/>
                  </a:lnTo>
                  <a:close/>
                  <a:moveTo>
                    <a:pt x="647344" y="503242"/>
                  </a:moveTo>
                  <a:cubicBezTo>
                    <a:pt x="725692" y="586573"/>
                    <a:pt x="801161" y="667901"/>
                    <a:pt x="842296" y="697831"/>
                  </a:cubicBezTo>
                  <a:cubicBezTo>
                    <a:pt x="870658" y="718468"/>
                    <a:pt x="901318" y="736166"/>
                    <a:pt x="927892" y="747115"/>
                  </a:cubicBezTo>
                  <a:cubicBezTo>
                    <a:pt x="753729" y="725864"/>
                    <a:pt x="535286" y="672559"/>
                    <a:pt x="421535" y="616146"/>
                  </a:cubicBezTo>
                  <a:close/>
                  <a:moveTo>
                    <a:pt x="936105" y="358862"/>
                  </a:moveTo>
                  <a:lnTo>
                    <a:pt x="1138434" y="460027"/>
                  </a:lnTo>
                  <a:cubicBezTo>
                    <a:pt x="1060923" y="582433"/>
                    <a:pt x="1001733" y="688077"/>
                    <a:pt x="1000663" y="697831"/>
                  </a:cubicBezTo>
                  <a:cubicBezTo>
                    <a:pt x="999388" y="709455"/>
                    <a:pt x="1082188" y="599415"/>
                    <a:pt x="1179069" y="480344"/>
                  </a:cubicBezTo>
                  <a:lnTo>
                    <a:pt x="1525988" y="653804"/>
                  </a:lnTo>
                  <a:cubicBezTo>
                    <a:pt x="1429005" y="720796"/>
                    <a:pt x="1231796" y="759802"/>
                    <a:pt x="1066081" y="757481"/>
                  </a:cubicBezTo>
                  <a:cubicBezTo>
                    <a:pt x="1060277" y="757472"/>
                    <a:pt x="1054517" y="757464"/>
                    <a:pt x="1048806" y="757536"/>
                  </a:cubicBezTo>
                  <a:lnTo>
                    <a:pt x="991604" y="753978"/>
                  </a:lnTo>
                  <a:cubicBezTo>
                    <a:pt x="999538" y="745311"/>
                    <a:pt x="991531" y="723608"/>
                    <a:pt x="961071" y="685800"/>
                  </a:cubicBezTo>
                  <a:cubicBezTo>
                    <a:pt x="928888" y="645852"/>
                    <a:pt x="851708" y="552440"/>
                    <a:pt x="759520" y="447154"/>
                  </a:cubicBezTo>
                  <a:close/>
                  <a:moveTo>
                    <a:pt x="1467846" y="60158"/>
                  </a:moveTo>
                  <a:cubicBezTo>
                    <a:pt x="1576063" y="54142"/>
                    <a:pt x="1733110" y="545432"/>
                    <a:pt x="1649968" y="661737"/>
                  </a:cubicBezTo>
                  <a:lnTo>
                    <a:pt x="1610004" y="695812"/>
                  </a:lnTo>
                  <a:lnTo>
                    <a:pt x="1525988" y="653804"/>
                  </a:lnTo>
                  <a:cubicBezTo>
                    <a:pt x="1545278" y="641927"/>
                    <a:pt x="1560333" y="628221"/>
                    <a:pt x="1570785" y="613610"/>
                  </a:cubicBezTo>
                  <a:cubicBezTo>
                    <a:pt x="1636771" y="521368"/>
                    <a:pt x="1548349" y="184484"/>
                    <a:pt x="1452009" y="204537"/>
                  </a:cubicBezTo>
                  <a:cubicBezTo>
                    <a:pt x="1402208" y="214903"/>
                    <a:pt x="1282582" y="352798"/>
                    <a:pt x="1179069" y="480344"/>
                  </a:cubicBezTo>
                  <a:lnTo>
                    <a:pt x="1138434" y="460027"/>
                  </a:lnTo>
                  <a:cubicBezTo>
                    <a:pt x="1251420" y="280021"/>
                    <a:pt x="1403497" y="63736"/>
                    <a:pt x="1467846" y="60158"/>
                  </a:cubicBezTo>
                  <a:close/>
                  <a:moveTo>
                    <a:pt x="280093" y="0"/>
                  </a:moveTo>
                  <a:cubicBezTo>
                    <a:pt x="353739" y="0"/>
                    <a:pt x="583816" y="245467"/>
                    <a:pt x="759520" y="447154"/>
                  </a:cubicBezTo>
                  <a:lnTo>
                    <a:pt x="647344" y="503242"/>
                  </a:lnTo>
                  <a:cubicBezTo>
                    <a:pt x="547288" y="396690"/>
                    <a:pt x="442550" y="286851"/>
                    <a:pt x="398868" y="276726"/>
                  </a:cubicBezTo>
                  <a:cubicBezTo>
                    <a:pt x="321005" y="258679"/>
                    <a:pt x="265576" y="509337"/>
                    <a:pt x="375113" y="589547"/>
                  </a:cubicBezTo>
                  <a:lnTo>
                    <a:pt x="421535" y="616146"/>
                  </a:lnTo>
                  <a:lnTo>
                    <a:pt x="286496" y="683666"/>
                  </a:lnTo>
                  <a:cubicBezTo>
                    <a:pt x="173144" y="553834"/>
                    <a:pt x="168482" y="0"/>
                    <a:pt x="28009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6" name="Полилиния 235"/>
            <p:cNvSpPr/>
            <p:nvPr/>
          </p:nvSpPr>
          <p:spPr>
            <a:xfrm flipH="1">
              <a:off x="7923754" y="8216754"/>
              <a:ext cx="590794" cy="786291"/>
            </a:xfrm>
            <a:custGeom>
              <a:avLst/>
              <a:gdLst/>
              <a:ahLst/>
              <a:cxnLst/>
              <a:rect l="l" t="t" r="r" b="b"/>
              <a:pathLst>
                <a:path w="1872209" h="2491739">
                  <a:moveTo>
                    <a:pt x="1872209" y="1004078"/>
                  </a:moveTo>
                  <a:lnTo>
                    <a:pt x="1872209" y="2062571"/>
                  </a:lnTo>
                  <a:lnTo>
                    <a:pt x="1068600" y="2464375"/>
                  </a:lnTo>
                  <a:lnTo>
                    <a:pt x="1068600" y="1468042"/>
                  </a:lnTo>
                  <a:close/>
                  <a:moveTo>
                    <a:pt x="0" y="941429"/>
                  </a:moveTo>
                  <a:lnTo>
                    <a:pt x="858336" y="1436990"/>
                  </a:lnTo>
                  <a:lnTo>
                    <a:pt x="858336" y="2491739"/>
                  </a:lnTo>
                  <a:lnTo>
                    <a:pt x="0" y="2062571"/>
                  </a:lnTo>
                  <a:close/>
                  <a:moveTo>
                    <a:pt x="927892" y="747115"/>
                  </a:moveTo>
                  <a:cubicBezTo>
                    <a:pt x="949878" y="750497"/>
                    <a:pt x="971228" y="752763"/>
                    <a:pt x="991604" y="753978"/>
                  </a:cubicBezTo>
                  <a:lnTo>
                    <a:pt x="989763" y="757871"/>
                  </a:lnTo>
                  <a:cubicBezTo>
                    <a:pt x="982716" y="757774"/>
                    <a:pt x="975788" y="757869"/>
                    <a:pt x="968990" y="757989"/>
                  </a:cubicBezTo>
                  <a:lnTo>
                    <a:pt x="960762" y="758286"/>
                  </a:lnTo>
                  <a:cubicBezTo>
                    <a:pt x="950945" y="756734"/>
                    <a:pt x="939766" y="752819"/>
                    <a:pt x="927892" y="747115"/>
                  </a:cubicBezTo>
                  <a:close/>
                  <a:moveTo>
                    <a:pt x="286496" y="683666"/>
                  </a:moveTo>
                  <a:lnTo>
                    <a:pt x="288011" y="685800"/>
                  </a:lnTo>
                  <a:cubicBezTo>
                    <a:pt x="401448" y="810613"/>
                    <a:pt x="733879" y="763179"/>
                    <a:pt x="960762" y="758286"/>
                  </a:cubicBezTo>
                  <a:cubicBezTo>
                    <a:pt x="973855" y="762143"/>
                    <a:pt x="984219" y="762177"/>
                    <a:pt x="989763" y="757871"/>
                  </a:cubicBezTo>
                  <a:lnTo>
                    <a:pt x="1048806" y="757536"/>
                  </a:lnTo>
                  <a:cubicBezTo>
                    <a:pt x="1051254" y="757881"/>
                    <a:pt x="1053685" y="757941"/>
                    <a:pt x="1056092" y="757989"/>
                  </a:cubicBezTo>
                  <a:lnTo>
                    <a:pt x="1066081" y="757481"/>
                  </a:lnTo>
                  <a:cubicBezTo>
                    <a:pt x="1259795" y="757841"/>
                    <a:pt x="1502429" y="761418"/>
                    <a:pt x="1610004" y="695812"/>
                  </a:cubicBezTo>
                  <a:lnTo>
                    <a:pt x="1749476" y="765548"/>
                  </a:lnTo>
                  <a:lnTo>
                    <a:pt x="980141" y="1209724"/>
                  </a:lnTo>
                  <a:lnTo>
                    <a:pt x="169930" y="741949"/>
                  </a:lnTo>
                  <a:close/>
                  <a:moveTo>
                    <a:pt x="647344" y="503242"/>
                  </a:moveTo>
                  <a:cubicBezTo>
                    <a:pt x="725692" y="586573"/>
                    <a:pt x="801161" y="667901"/>
                    <a:pt x="842296" y="697831"/>
                  </a:cubicBezTo>
                  <a:cubicBezTo>
                    <a:pt x="870658" y="718468"/>
                    <a:pt x="901318" y="736166"/>
                    <a:pt x="927892" y="747115"/>
                  </a:cubicBezTo>
                  <a:cubicBezTo>
                    <a:pt x="753729" y="725864"/>
                    <a:pt x="535286" y="672559"/>
                    <a:pt x="421535" y="616146"/>
                  </a:cubicBezTo>
                  <a:close/>
                  <a:moveTo>
                    <a:pt x="936105" y="358862"/>
                  </a:moveTo>
                  <a:lnTo>
                    <a:pt x="1138434" y="460027"/>
                  </a:lnTo>
                  <a:cubicBezTo>
                    <a:pt x="1060923" y="582433"/>
                    <a:pt x="1001733" y="688077"/>
                    <a:pt x="1000663" y="697831"/>
                  </a:cubicBezTo>
                  <a:cubicBezTo>
                    <a:pt x="999388" y="709455"/>
                    <a:pt x="1082188" y="599415"/>
                    <a:pt x="1179069" y="480344"/>
                  </a:cubicBezTo>
                  <a:lnTo>
                    <a:pt x="1525988" y="653804"/>
                  </a:lnTo>
                  <a:cubicBezTo>
                    <a:pt x="1429005" y="720796"/>
                    <a:pt x="1231796" y="759802"/>
                    <a:pt x="1066081" y="757481"/>
                  </a:cubicBezTo>
                  <a:cubicBezTo>
                    <a:pt x="1060277" y="757472"/>
                    <a:pt x="1054517" y="757464"/>
                    <a:pt x="1048806" y="757536"/>
                  </a:cubicBezTo>
                  <a:lnTo>
                    <a:pt x="991604" y="753978"/>
                  </a:lnTo>
                  <a:cubicBezTo>
                    <a:pt x="999538" y="745311"/>
                    <a:pt x="991531" y="723608"/>
                    <a:pt x="961071" y="685800"/>
                  </a:cubicBezTo>
                  <a:cubicBezTo>
                    <a:pt x="928888" y="645852"/>
                    <a:pt x="851708" y="552440"/>
                    <a:pt x="759520" y="447154"/>
                  </a:cubicBezTo>
                  <a:close/>
                  <a:moveTo>
                    <a:pt x="1467846" y="60158"/>
                  </a:moveTo>
                  <a:cubicBezTo>
                    <a:pt x="1576063" y="54142"/>
                    <a:pt x="1733110" y="545432"/>
                    <a:pt x="1649968" y="661737"/>
                  </a:cubicBezTo>
                  <a:lnTo>
                    <a:pt x="1610004" y="695812"/>
                  </a:lnTo>
                  <a:lnTo>
                    <a:pt x="1525988" y="653804"/>
                  </a:lnTo>
                  <a:cubicBezTo>
                    <a:pt x="1545278" y="641927"/>
                    <a:pt x="1560333" y="628221"/>
                    <a:pt x="1570785" y="613610"/>
                  </a:cubicBezTo>
                  <a:cubicBezTo>
                    <a:pt x="1636771" y="521368"/>
                    <a:pt x="1548349" y="184484"/>
                    <a:pt x="1452009" y="204537"/>
                  </a:cubicBezTo>
                  <a:cubicBezTo>
                    <a:pt x="1402208" y="214903"/>
                    <a:pt x="1282582" y="352798"/>
                    <a:pt x="1179069" y="480344"/>
                  </a:cubicBezTo>
                  <a:lnTo>
                    <a:pt x="1138434" y="460027"/>
                  </a:lnTo>
                  <a:cubicBezTo>
                    <a:pt x="1251420" y="280021"/>
                    <a:pt x="1403497" y="63736"/>
                    <a:pt x="1467846" y="60158"/>
                  </a:cubicBezTo>
                  <a:close/>
                  <a:moveTo>
                    <a:pt x="280093" y="0"/>
                  </a:moveTo>
                  <a:cubicBezTo>
                    <a:pt x="353739" y="0"/>
                    <a:pt x="583816" y="245467"/>
                    <a:pt x="759520" y="447154"/>
                  </a:cubicBezTo>
                  <a:lnTo>
                    <a:pt x="647344" y="503242"/>
                  </a:lnTo>
                  <a:cubicBezTo>
                    <a:pt x="547288" y="396690"/>
                    <a:pt x="442550" y="286851"/>
                    <a:pt x="398868" y="276726"/>
                  </a:cubicBezTo>
                  <a:cubicBezTo>
                    <a:pt x="321005" y="258679"/>
                    <a:pt x="265576" y="509337"/>
                    <a:pt x="375113" y="589547"/>
                  </a:cubicBezTo>
                  <a:lnTo>
                    <a:pt x="421535" y="616146"/>
                  </a:lnTo>
                  <a:lnTo>
                    <a:pt x="286496" y="683666"/>
                  </a:lnTo>
                  <a:cubicBezTo>
                    <a:pt x="173144" y="553834"/>
                    <a:pt x="168482" y="0"/>
                    <a:pt x="28009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7" name="Полилиния 236"/>
            <p:cNvSpPr/>
            <p:nvPr/>
          </p:nvSpPr>
          <p:spPr>
            <a:xfrm flipH="1">
              <a:off x="7755358" y="8964326"/>
              <a:ext cx="927586" cy="1234532"/>
            </a:xfrm>
            <a:custGeom>
              <a:avLst/>
              <a:gdLst/>
              <a:ahLst/>
              <a:cxnLst/>
              <a:rect l="l" t="t" r="r" b="b"/>
              <a:pathLst>
                <a:path w="1872209" h="2491739">
                  <a:moveTo>
                    <a:pt x="1872209" y="1004078"/>
                  </a:moveTo>
                  <a:lnTo>
                    <a:pt x="1872209" y="2062571"/>
                  </a:lnTo>
                  <a:lnTo>
                    <a:pt x="1068600" y="2464375"/>
                  </a:lnTo>
                  <a:lnTo>
                    <a:pt x="1068600" y="1468042"/>
                  </a:lnTo>
                  <a:close/>
                  <a:moveTo>
                    <a:pt x="0" y="941429"/>
                  </a:moveTo>
                  <a:lnTo>
                    <a:pt x="858336" y="1436990"/>
                  </a:lnTo>
                  <a:lnTo>
                    <a:pt x="858336" y="2491739"/>
                  </a:lnTo>
                  <a:lnTo>
                    <a:pt x="0" y="2062571"/>
                  </a:lnTo>
                  <a:close/>
                  <a:moveTo>
                    <a:pt x="927892" y="747115"/>
                  </a:moveTo>
                  <a:cubicBezTo>
                    <a:pt x="949878" y="750497"/>
                    <a:pt x="971228" y="752763"/>
                    <a:pt x="991604" y="753978"/>
                  </a:cubicBezTo>
                  <a:lnTo>
                    <a:pt x="989763" y="757871"/>
                  </a:lnTo>
                  <a:cubicBezTo>
                    <a:pt x="982716" y="757774"/>
                    <a:pt x="975788" y="757869"/>
                    <a:pt x="968990" y="757989"/>
                  </a:cubicBezTo>
                  <a:lnTo>
                    <a:pt x="960762" y="758286"/>
                  </a:lnTo>
                  <a:cubicBezTo>
                    <a:pt x="950945" y="756734"/>
                    <a:pt x="939766" y="752819"/>
                    <a:pt x="927892" y="747115"/>
                  </a:cubicBezTo>
                  <a:close/>
                  <a:moveTo>
                    <a:pt x="286496" y="683666"/>
                  </a:moveTo>
                  <a:lnTo>
                    <a:pt x="288011" y="685800"/>
                  </a:lnTo>
                  <a:cubicBezTo>
                    <a:pt x="401448" y="810613"/>
                    <a:pt x="733879" y="763179"/>
                    <a:pt x="960762" y="758286"/>
                  </a:cubicBezTo>
                  <a:cubicBezTo>
                    <a:pt x="973855" y="762143"/>
                    <a:pt x="984219" y="762177"/>
                    <a:pt x="989763" y="757871"/>
                  </a:cubicBezTo>
                  <a:lnTo>
                    <a:pt x="1048806" y="757536"/>
                  </a:lnTo>
                  <a:cubicBezTo>
                    <a:pt x="1051254" y="757881"/>
                    <a:pt x="1053685" y="757941"/>
                    <a:pt x="1056092" y="757989"/>
                  </a:cubicBezTo>
                  <a:lnTo>
                    <a:pt x="1066081" y="757481"/>
                  </a:lnTo>
                  <a:cubicBezTo>
                    <a:pt x="1259795" y="757841"/>
                    <a:pt x="1502429" y="761418"/>
                    <a:pt x="1610004" y="695812"/>
                  </a:cubicBezTo>
                  <a:lnTo>
                    <a:pt x="1749476" y="765548"/>
                  </a:lnTo>
                  <a:lnTo>
                    <a:pt x="980141" y="1209724"/>
                  </a:lnTo>
                  <a:lnTo>
                    <a:pt x="169930" y="741949"/>
                  </a:lnTo>
                  <a:close/>
                  <a:moveTo>
                    <a:pt x="647344" y="503242"/>
                  </a:moveTo>
                  <a:cubicBezTo>
                    <a:pt x="725692" y="586573"/>
                    <a:pt x="801161" y="667901"/>
                    <a:pt x="842296" y="697831"/>
                  </a:cubicBezTo>
                  <a:cubicBezTo>
                    <a:pt x="870658" y="718468"/>
                    <a:pt x="901318" y="736166"/>
                    <a:pt x="927892" y="747115"/>
                  </a:cubicBezTo>
                  <a:cubicBezTo>
                    <a:pt x="753729" y="725864"/>
                    <a:pt x="535286" y="672559"/>
                    <a:pt x="421535" y="616146"/>
                  </a:cubicBezTo>
                  <a:close/>
                  <a:moveTo>
                    <a:pt x="936105" y="358862"/>
                  </a:moveTo>
                  <a:lnTo>
                    <a:pt x="1138434" y="460027"/>
                  </a:lnTo>
                  <a:cubicBezTo>
                    <a:pt x="1060923" y="582433"/>
                    <a:pt x="1001733" y="688077"/>
                    <a:pt x="1000663" y="697831"/>
                  </a:cubicBezTo>
                  <a:cubicBezTo>
                    <a:pt x="999388" y="709455"/>
                    <a:pt x="1082188" y="599415"/>
                    <a:pt x="1179069" y="480344"/>
                  </a:cubicBezTo>
                  <a:lnTo>
                    <a:pt x="1525988" y="653804"/>
                  </a:lnTo>
                  <a:cubicBezTo>
                    <a:pt x="1429005" y="720796"/>
                    <a:pt x="1231796" y="759802"/>
                    <a:pt x="1066081" y="757481"/>
                  </a:cubicBezTo>
                  <a:cubicBezTo>
                    <a:pt x="1060277" y="757472"/>
                    <a:pt x="1054517" y="757464"/>
                    <a:pt x="1048806" y="757536"/>
                  </a:cubicBezTo>
                  <a:lnTo>
                    <a:pt x="991604" y="753978"/>
                  </a:lnTo>
                  <a:cubicBezTo>
                    <a:pt x="999538" y="745311"/>
                    <a:pt x="991531" y="723608"/>
                    <a:pt x="961071" y="685800"/>
                  </a:cubicBezTo>
                  <a:cubicBezTo>
                    <a:pt x="928888" y="645852"/>
                    <a:pt x="851708" y="552440"/>
                    <a:pt x="759520" y="447154"/>
                  </a:cubicBezTo>
                  <a:close/>
                  <a:moveTo>
                    <a:pt x="1467846" y="60158"/>
                  </a:moveTo>
                  <a:cubicBezTo>
                    <a:pt x="1576063" y="54142"/>
                    <a:pt x="1733110" y="545432"/>
                    <a:pt x="1649968" y="661737"/>
                  </a:cubicBezTo>
                  <a:lnTo>
                    <a:pt x="1610004" y="695812"/>
                  </a:lnTo>
                  <a:lnTo>
                    <a:pt x="1525988" y="653804"/>
                  </a:lnTo>
                  <a:cubicBezTo>
                    <a:pt x="1545278" y="641927"/>
                    <a:pt x="1560333" y="628221"/>
                    <a:pt x="1570785" y="613610"/>
                  </a:cubicBezTo>
                  <a:cubicBezTo>
                    <a:pt x="1636771" y="521368"/>
                    <a:pt x="1548349" y="184484"/>
                    <a:pt x="1452009" y="204537"/>
                  </a:cubicBezTo>
                  <a:cubicBezTo>
                    <a:pt x="1402208" y="214903"/>
                    <a:pt x="1282582" y="352798"/>
                    <a:pt x="1179069" y="480344"/>
                  </a:cubicBezTo>
                  <a:lnTo>
                    <a:pt x="1138434" y="460027"/>
                  </a:lnTo>
                  <a:cubicBezTo>
                    <a:pt x="1251420" y="280021"/>
                    <a:pt x="1403497" y="63736"/>
                    <a:pt x="1467846" y="60158"/>
                  </a:cubicBezTo>
                  <a:close/>
                  <a:moveTo>
                    <a:pt x="280093" y="0"/>
                  </a:moveTo>
                  <a:cubicBezTo>
                    <a:pt x="353739" y="0"/>
                    <a:pt x="583816" y="245467"/>
                    <a:pt x="759520" y="447154"/>
                  </a:cubicBezTo>
                  <a:lnTo>
                    <a:pt x="647344" y="503242"/>
                  </a:lnTo>
                  <a:cubicBezTo>
                    <a:pt x="547288" y="396690"/>
                    <a:pt x="442550" y="286851"/>
                    <a:pt x="398868" y="276726"/>
                  </a:cubicBezTo>
                  <a:cubicBezTo>
                    <a:pt x="321005" y="258679"/>
                    <a:pt x="265576" y="509337"/>
                    <a:pt x="375113" y="589547"/>
                  </a:cubicBezTo>
                  <a:lnTo>
                    <a:pt x="421535" y="616146"/>
                  </a:lnTo>
                  <a:lnTo>
                    <a:pt x="286496" y="683666"/>
                  </a:lnTo>
                  <a:cubicBezTo>
                    <a:pt x="173144" y="553834"/>
                    <a:pt x="168482" y="0"/>
                    <a:pt x="28009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8" name="Овал 1"/>
            <p:cNvSpPr/>
            <p:nvPr/>
          </p:nvSpPr>
          <p:spPr>
            <a:xfrm>
              <a:off x="8464220" y="7838657"/>
              <a:ext cx="360040" cy="432555"/>
            </a:xfrm>
            <a:custGeom>
              <a:avLst/>
              <a:gdLst/>
              <a:ahLst/>
              <a:cxnLst/>
              <a:rect l="l" t="t" r="r" b="b"/>
              <a:pathLst>
                <a:path w="1512168" h="1816732">
                  <a:moveTo>
                    <a:pt x="752410" y="0"/>
                  </a:moveTo>
                  <a:cubicBezTo>
                    <a:pt x="796744" y="0"/>
                    <a:pt x="832684" y="35940"/>
                    <a:pt x="832684" y="80274"/>
                  </a:cubicBezTo>
                  <a:lnTo>
                    <a:pt x="831007" y="88579"/>
                  </a:lnTo>
                  <a:cubicBezTo>
                    <a:pt x="859727" y="104196"/>
                    <a:pt x="892746" y="128540"/>
                    <a:pt x="936104" y="160548"/>
                  </a:cubicBezTo>
                  <a:lnTo>
                    <a:pt x="936104" y="328506"/>
                  </a:lnTo>
                  <a:cubicBezTo>
                    <a:pt x="1267038" y="407219"/>
                    <a:pt x="1512168" y="705306"/>
                    <a:pt x="1512168" y="1060648"/>
                  </a:cubicBezTo>
                  <a:cubicBezTo>
                    <a:pt x="1512168" y="1478222"/>
                    <a:pt x="1173658" y="1816732"/>
                    <a:pt x="756084" y="1816732"/>
                  </a:cubicBezTo>
                  <a:cubicBezTo>
                    <a:pt x="338510" y="1816732"/>
                    <a:pt x="0" y="1478222"/>
                    <a:pt x="0" y="1060648"/>
                  </a:cubicBezTo>
                  <a:cubicBezTo>
                    <a:pt x="0" y="705306"/>
                    <a:pt x="245130" y="407219"/>
                    <a:pt x="576064" y="328506"/>
                  </a:cubicBezTo>
                  <a:lnTo>
                    <a:pt x="576064" y="160548"/>
                  </a:lnTo>
                  <a:cubicBezTo>
                    <a:pt x="615757" y="131391"/>
                    <a:pt x="647524" y="109242"/>
                    <a:pt x="674945" y="94186"/>
                  </a:cubicBezTo>
                  <a:cubicBezTo>
                    <a:pt x="672565" y="89858"/>
                    <a:pt x="672136" y="85116"/>
                    <a:pt x="672136" y="80274"/>
                  </a:cubicBezTo>
                  <a:cubicBezTo>
                    <a:pt x="672136" y="35940"/>
                    <a:pt x="708076" y="0"/>
                    <a:pt x="75241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9" name="Овал 1"/>
            <p:cNvSpPr/>
            <p:nvPr/>
          </p:nvSpPr>
          <p:spPr>
            <a:xfrm>
              <a:off x="8724618" y="8551275"/>
              <a:ext cx="171014" cy="205458"/>
            </a:xfrm>
            <a:custGeom>
              <a:avLst/>
              <a:gdLst/>
              <a:ahLst/>
              <a:cxnLst/>
              <a:rect l="l" t="t" r="r" b="b"/>
              <a:pathLst>
                <a:path w="1512168" h="1816732">
                  <a:moveTo>
                    <a:pt x="752410" y="0"/>
                  </a:moveTo>
                  <a:cubicBezTo>
                    <a:pt x="796744" y="0"/>
                    <a:pt x="832684" y="35940"/>
                    <a:pt x="832684" y="80274"/>
                  </a:cubicBezTo>
                  <a:lnTo>
                    <a:pt x="831007" y="88579"/>
                  </a:lnTo>
                  <a:cubicBezTo>
                    <a:pt x="859727" y="104196"/>
                    <a:pt x="892746" y="128540"/>
                    <a:pt x="936104" y="160548"/>
                  </a:cubicBezTo>
                  <a:lnTo>
                    <a:pt x="936104" y="328506"/>
                  </a:lnTo>
                  <a:cubicBezTo>
                    <a:pt x="1267038" y="407219"/>
                    <a:pt x="1512168" y="705306"/>
                    <a:pt x="1512168" y="1060648"/>
                  </a:cubicBezTo>
                  <a:cubicBezTo>
                    <a:pt x="1512168" y="1478222"/>
                    <a:pt x="1173658" y="1816732"/>
                    <a:pt x="756084" y="1816732"/>
                  </a:cubicBezTo>
                  <a:cubicBezTo>
                    <a:pt x="338510" y="1816732"/>
                    <a:pt x="0" y="1478222"/>
                    <a:pt x="0" y="1060648"/>
                  </a:cubicBezTo>
                  <a:cubicBezTo>
                    <a:pt x="0" y="705306"/>
                    <a:pt x="245130" y="407219"/>
                    <a:pt x="576064" y="328506"/>
                  </a:cubicBezTo>
                  <a:lnTo>
                    <a:pt x="576064" y="160548"/>
                  </a:lnTo>
                  <a:cubicBezTo>
                    <a:pt x="615757" y="131391"/>
                    <a:pt x="647524" y="109242"/>
                    <a:pt x="674945" y="94186"/>
                  </a:cubicBezTo>
                  <a:cubicBezTo>
                    <a:pt x="672565" y="89858"/>
                    <a:pt x="672136" y="85116"/>
                    <a:pt x="672136" y="80274"/>
                  </a:cubicBezTo>
                  <a:cubicBezTo>
                    <a:pt x="672136" y="35940"/>
                    <a:pt x="708076" y="0"/>
                    <a:pt x="75241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0" name="Freeform 8"/>
            <p:cNvSpPr>
              <a:spLocks/>
            </p:cNvSpPr>
            <p:nvPr/>
          </p:nvSpPr>
          <p:spPr bwMode="auto">
            <a:xfrm>
              <a:off x="7189299" y="7836170"/>
              <a:ext cx="707709" cy="631611"/>
            </a:xfrm>
            <a:custGeom>
              <a:avLst/>
              <a:gdLst>
                <a:gd name="T0" fmla="*/ 690 w 931"/>
                <a:gd name="T1" fmla="*/ 180 h 831"/>
                <a:gd name="T2" fmla="*/ 574 w 931"/>
                <a:gd name="T3" fmla="*/ 295 h 831"/>
                <a:gd name="T4" fmla="*/ 604 w 931"/>
                <a:gd name="T5" fmla="*/ 270 h 831"/>
                <a:gd name="T6" fmla="*/ 638 w 931"/>
                <a:gd name="T7" fmla="*/ 279 h 831"/>
                <a:gd name="T8" fmla="*/ 635 w 931"/>
                <a:gd name="T9" fmla="*/ 338 h 831"/>
                <a:gd name="T10" fmla="*/ 596 w 931"/>
                <a:gd name="T11" fmla="*/ 371 h 831"/>
                <a:gd name="T12" fmla="*/ 793 w 931"/>
                <a:gd name="T13" fmla="*/ 354 h 831"/>
                <a:gd name="T14" fmla="*/ 931 w 931"/>
                <a:gd name="T15" fmla="*/ 377 h 831"/>
                <a:gd name="T16" fmla="*/ 797 w 931"/>
                <a:gd name="T17" fmla="*/ 422 h 831"/>
                <a:gd name="T18" fmla="*/ 620 w 931"/>
                <a:gd name="T19" fmla="*/ 437 h 831"/>
                <a:gd name="T20" fmla="*/ 650 w 931"/>
                <a:gd name="T21" fmla="*/ 454 h 831"/>
                <a:gd name="T22" fmla="*/ 673 w 931"/>
                <a:gd name="T23" fmla="*/ 481 h 831"/>
                <a:gd name="T24" fmla="*/ 643 w 931"/>
                <a:gd name="T25" fmla="*/ 527 h 831"/>
                <a:gd name="T26" fmla="*/ 607 w 931"/>
                <a:gd name="T27" fmla="*/ 518 h 831"/>
                <a:gd name="T28" fmla="*/ 595 w 931"/>
                <a:gd name="T29" fmla="*/ 491 h 831"/>
                <a:gd name="T30" fmla="*/ 658 w 931"/>
                <a:gd name="T31" fmla="*/ 625 h 831"/>
                <a:gd name="T32" fmla="*/ 746 w 931"/>
                <a:gd name="T33" fmla="*/ 747 h 831"/>
                <a:gd name="T34" fmla="*/ 592 w 931"/>
                <a:gd name="T35" fmla="*/ 765 h 831"/>
                <a:gd name="T36" fmla="*/ 565 w 931"/>
                <a:gd name="T37" fmla="*/ 615 h 831"/>
                <a:gd name="T38" fmla="*/ 515 w 931"/>
                <a:gd name="T39" fmla="*/ 569 h 831"/>
                <a:gd name="T40" fmla="*/ 507 w 931"/>
                <a:gd name="T41" fmla="*/ 626 h 831"/>
                <a:gd name="T42" fmla="*/ 470 w 931"/>
                <a:gd name="T43" fmla="*/ 630 h 831"/>
                <a:gd name="T44" fmla="*/ 446 w 931"/>
                <a:gd name="T45" fmla="*/ 590 h 831"/>
                <a:gd name="T46" fmla="*/ 443 w 931"/>
                <a:gd name="T47" fmla="*/ 692 h 831"/>
                <a:gd name="T48" fmla="*/ 375 w 931"/>
                <a:gd name="T49" fmla="*/ 831 h 831"/>
                <a:gd name="T50" fmla="*/ 266 w 931"/>
                <a:gd name="T51" fmla="*/ 749 h 831"/>
                <a:gd name="T52" fmla="*/ 238 w 931"/>
                <a:gd name="T53" fmla="*/ 666 h 831"/>
                <a:gd name="T54" fmla="*/ 360 w 931"/>
                <a:gd name="T55" fmla="*/ 534 h 831"/>
                <a:gd name="T56" fmla="*/ 334 w 931"/>
                <a:gd name="T57" fmla="*/ 553 h 831"/>
                <a:gd name="T58" fmla="*/ 300 w 931"/>
                <a:gd name="T59" fmla="*/ 544 h 831"/>
                <a:gd name="T60" fmla="*/ 303 w 931"/>
                <a:gd name="T61" fmla="*/ 484 h 831"/>
                <a:gd name="T62" fmla="*/ 345 w 931"/>
                <a:gd name="T63" fmla="*/ 462 h 831"/>
                <a:gd name="T64" fmla="*/ 138 w 931"/>
                <a:gd name="T65" fmla="*/ 481 h 831"/>
                <a:gd name="T66" fmla="*/ 29 w 931"/>
                <a:gd name="T67" fmla="*/ 491 h 831"/>
                <a:gd name="T68" fmla="*/ 87 w 931"/>
                <a:gd name="T69" fmla="*/ 356 h 831"/>
                <a:gd name="T70" fmla="*/ 235 w 931"/>
                <a:gd name="T71" fmla="*/ 405 h 831"/>
                <a:gd name="T72" fmla="*/ 300 w 931"/>
                <a:gd name="T73" fmla="*/ 383 h 831"/>
                <a:gd name="T74" fmla="*/ 277 w 931"/>
                <a:gd name="T75" fmla="*/ 368 h 831"/>
                <a:gd name="T76" fmla="*/ 293 w 931"/>
                <a:gd name="T77" fmla="*/ 311 h 831"/>
                <a:gd name="T78" fmla="*/ 330 w 931"/>
                <a:gd name="T79" fmla="*/ 314 h 831"/>
                <a:gd name="T80" fmla="*/ 347 w 931"/>
                <a:gd name="T81" fmla="*/ 334 h 831"/>
                <a:gd name="T82" fmla="*/ 201 w 931"/>
                <a:gd name="T83" fmla="*/ 223 h 831"/>
                <a:gd name="T84" fmla="*/ 214 w 931"/>
                <a:gd name="T85" fmla="*/ 130 h 831"/>
                <a:gd name="T86" fmla="*/ 299 w 931"/>
                <a:gd name="T87" fmla="*/ 22 h 831"/>
                <a:gd name="T88" fmla="*/ 392 w 931"/>
                <a:gd name="T89" fmla="*/ 152 h 831"/>
                <a:gd name="T90" fmla="*/ 424 w 931"/>
                <a:gd name="T91" fmla="*/ 270 h 831"/>
                <a:gd name="T92" fmla="*/ 418 w 931"/>
                <a:gd name="T93" fmla="*/ 221 h 831"/>
                <a:gd name="T94" fmla="*/ 459 w 931"/>
                <a:gd name="T95" fmla="*/ 204 h 831"/>
                <a:gd name="T96" fmla="*/ 489 w 931"/>
                <a:gd name="T97" fmla="*/ 227 h 831"/>
                <a:gd name="T98" fmla="*/ 529 w 931"/>
                <a:gd name="T99" fmla="*/ 204 h 831"/>
                <a:gd name="T100" fmla="*/ 532 w 931"/>
                <a:gd name="T101" fmla="*/ 53 h 831"/>
                <a:gd name="T102" fmla="*/ 683 w 931"/>
                <a:gd name="T103" fmla="*/ 44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" h="831">
                  <a:moveTo>
                    <a:pt x="734" y="88"/>
                  </a:moveTo>
                  <a:lnTo>
                    <a:pt x="711" y="135"/>
                  </a:lnTo>
                  <a:lnTo>
                    <a:pt x="636" y="142"/>
                  </a:lnTo>
                  <a:lnTo>
                    <a:pt x="615" y="183"/>
                  </a:lnTo>
                  <a:lnTo>
                    <a:pt x="690" y="180"/>
                  </a:lnTo>
                  <a:lnTo>
                    <a:pt x="667" y="227"/>
                  </a:lnTo>
                  <a:lnTo>
                    <a:pt x="591" y="234"/>
                  </a:lnTo>
                  <a:lnTo>
                    <a:pt x="558" y="304"/>
                  </a:lnTo>
                  <a:lnTo>
                    <a:pt x="573" y="303"/>
                  </a:lnTo>
                  <a:lnTo>
                    <a:pt x="574" y="295"/>
                  </a:lnTo>
                  <a:lnTo>
                    <a:pt x="577" y="288"/>
                  </a:lnTo>
                  <a:lnTo>
                    <a:pt x="583" y="281"/>
                  </a:lnTo>
                  <a:lnTo>
                    <a:pt x="589" y="276"/>
                  </a:lnTo>
                  <a:lnTo>
                    <a:pt x="596" y="272"/>
                  </a:lnTo>
                  <a:lnTo>
                    <a:pt x="604" y="270"/>
                  </a:lnTo>
                  <a:lnTo>
                    <a:pt x="611" y="269"/>
                  </a:lnTo>
                  <a:lnTo>
                    <a:pt x="619" y="270"/>
                  </a:lnTo>
                  <a:lnTo>
                    <a:pt x="626" y="271"/>
                  </a:lnTo>
                  <a:lnTo>
                    <a:pt x="633" y="274"/>
                  </a:lnTo>
                  <a:lnTo>
                    <a:pt x="638" y="279"/>
                  </a:lnTo>
                  <a:lnTo>
                    <a:pt x="644" y="285"/>
                  </a:lnTo>
                  <a:lnTo>
                    <a:pt x="651" y="299"/>
                  </a:lnTo>
                  <a:lnTo>
                    <a:pt x="651" y="314"/>
                  </a:lnTo>
                  <a:lnTo>
                    <a:pt x="645" y="327"/>
                  </a:lnTo>
                  <a:lnTo>
                    <a:pt x="635" y="338"/>
                  </a:lnTo>
                  <a:lnTo>
                    <a:pt x="629" y="341"/>
                  </a:lnTo>
                  <a:lnTo>
                    <a:pt x="622" y="344"/>
                  </a:lnTo>
                  <a:lnTo>
                    <a:pt x="615" y="345"/>
                  </a:lnTo>
                  <a:lnTo>
                    <a:pt x="609" y="345"/>
                  </a:lnTo>
                  <a:lnTo>
                    <a:pt x="596" y="371"/>
                  </a:lnTo>
                  <a:lnTo>
                    <a:pt x="689" y="363"/>
                  </a:lnTo>
                  <a:lnTo>
                    <a:pt x="721" y="300"/>
                  </a:lnTo>
                  <a:lnTo>
                    <a:pt x="781" y="294"/>
                  </a:lnTo>
                  <a:lnTo>
                    <a:pt x="748" y="359"/>
                  </a:lnTo>
                  <a:lnTo>
                    <a:pt x="793" y="354"/>
                  </a:lnTo>
                  <a:lnTo>
                    <a:pt x="826" y="291"/>
                  </a:lnTo>
                  <a:lnTo>
                    <a:pt x="886" y="285"/>
                  </a:lnTo>
                  <a:lnTo>
                    <a:pt x="853" y="348"/>
                  </a:lnTo>
                  <a:lnTo>
                    <a:pt x="902" y="345"/>
                  </a:lnTo>
                  <a:lnTo>
                    <a:pt x="931" y="377"/>
                  </a:lnTo>
                  <a:lnTo>
                    <a:pt x="908" y="412"/>
                  </a:lnTo>
                  <a:lnTo>
                    <a:pt x="854" y="416"/>
                  </a:lnTo>
                  <a:lnTo>
                    <a:pt x="894" y="476"/>
                  </a:lnTo>
                  <a:lnTo>
                    <a:pt x="840" y="482"/>
                  </a:lnTo>
                  <a:lnTo>
                    <a:pt x="797" y="422"/>
                  </a:lnTo>
                  <a:lnTo>
                    <a:pt x="749" y="425"/>
                  </a:lnTo>
                  <a:lnTo>
                    <a:pt x="791" y="486"/>
                  </a:lnTo>
                  <a:lnTo>
                    <a:pt x="736" y="491"/>
                  </a:lnTo>
                  <a:lnTo>
                    <a:pt x="693" y="431"/>
                  </a:lnTo>
                  <a:lnTo>
                    <a:pt x="620" y="437"/>
                  </a:lnTo>
                  <a:lnTo>
                    <a:pt x="629" y="452"/>
                  </a:lnTo>
                  <a:lnTo>
                    <a:pt x="635" y="452"/>
                  </a:lnTo>
                  <a:lnTo>
                    <a:pt x="641" y="452"/>
                  </a:lnTo>
                  <a:lnTo>
                    <a:pt x="645" y="453"/>
                  </a:lnTo>
                  <a:lnTo>
                    <a:pt x="650" y="454"/>
                  </a:lnTo>
                  <a:lnTo>
                    <a:pt x="655" y="456"/>
                  </a:lnTo>
                  <a:lnTo>
                    <a:pt x="659" y="459"/>
                  </a:lnTo>
                  <a:lnTo>
                    <a:pt x="664" y="462"/>
                  </a:lnTo>
                  <a:lnTo>
                    <a:pt x="667" y="467"/>
                  </a:lnTo>
                  <a:lnTo>
                    <a:pt x="673" y="481"/>
                  </a:lnTo>
                  <a:lnTo>
                    <a:pt x="673" y="496"/>
                  </a:lnTo>
                  <a:lnTo>
                    <a:pt x="668" y="509"/>
                  </a:lnTo>
                  <a:lnTo>
                    <a:pt x="657" y="521"/>
                  </a:lnTo>
                  <a:lnTo>
                    <a:pt x="650" y="524"/>
                  </a:lnTo>
                  <a:lnTo>
                    <a:pt x="643" y="527"/>
                  </a:lnTo>
                  <a:lnTo>
                    <a:pt x="635" y="528"/>
                  </a:lnTo>
                  <a:lnTo>
                    <a:pt x="628" y="527"/>
                  </a:lnTo>
                  <a:lnTo>
                    <a:pt x="620" y="526"/>
                  </a:lnTo>
                  <a:lnTo>
                    <a:pt x="613" y="522"/>
                  </a:lnTo>
                  <a:lnTo>
                    <a:pt x="607" y="518"/>
                  </a:lnTo>
                  <a:lnTo>
                    <a:pt x="602" y="512"/>
                  </a:lnTo>
                  <a:lnTo>
                    <a:pt x="599" y="506"/>
                  </a:lnTo>
                  <a:lnTo>
                    <a:pt x="597" y="501"/>
                  </a:lnTo>
                  <a:lnTo>
                    <a:pt x="596" y="496"/>
                  </a:lnTo>
                  <a:lnTo>
                    <a:pt x="595" y="491"/>
                  </a:lnTo>
                  <a:lnTo>
                    <a:pt x="565" y="497"/>
                  </a:lnTo>
                  <a:lnTo>
                    <a:pt x="624" y="579"/>
                  </a:lnTo>
                  <a:lnTo>
                    <a:pt x="697" y="573"/>
                  </a:lnTo>
                  <a:lnTo>
                    <a:pt x="732" y="621"/>
                  </a:lnTo>
                  <a:lnTo>
                    <a:pt x="658" y="625"/>
                  </a:lnTo>
                  <a:lnTo>
                    <a:pt x="683" y="660"/>
                  </a:lnTo>
                  <a:lnTo>
                    <a:pt x="757" y="656"/>
                  </a:lnTo>
                  <a:lnTo>
                    <a:pt x="792" y="703"/>
                  </a:lnTo>
                  <a:lnTo>
                    <a:pt x="718" y="708"/>
                  </a:lnTo>
                  <a:lnTo>
                    <a:pt x="746" y="747"/>
                  </a:lnTo>
                  <a:lnTo>
                    <a:pt x="731" y="787"/>
                  </a:lnTo>
                  <a:lnTo>
                    <a:pt x="689" y="786"/>
                  </a:lnTo>
                  <a:lnTo>
                    <a:pt x="658" y="743"/>
                  </a:lnTo>
                  <a:lnTo>
                    <a:pt x="624" y="808"/>
                  </a:lnTo>
                  <a:lnTo>
                    <a:pt x="592" y="765"/>
                  </a:lnTo>
                  <a:lnTo>
                    <a:pt x="626" y="698"/>
                  </a:lnTo>
                  <a:lnTo>
                    <a:pt x="598" y="660"/>
                  </a:lnTo>
                  <a:lnTo>
                    <a:pt x="564" y="725"/>
                  </a:lnTo>
                  <a:lnTo>
                    <a:pt x="532" y="682"/>
                  </a:lnTo>
                  <a:lnTo>
                    <a:pt x="565" y="615"/>
                  </a:lnTo>
                  <a:lnTo>
                    <a:pt x="514" y="544"/>
                  </a:lnTo>
                  <a:lnTo>
                    <a:pt x="506" y="562"/>
                  </a:lnTo>
                  <a:lnTo>
                    <a:pt x="509" y="565"/>
                  </a:lnTo>
                  <a:lnTo>
                    <a:pt x="512" y="567"/>
                  </a:lnTo>
                  <a:lnTo>
                    <a:pt x="515" y="569"/>
                  </a:lnTo>
                  <a:lnTo>
                    <a:pt x="518" y="573"/>
                  </a:lnTo>
                  <a:lnTo>
                    <a:pt x="523" y="587"/>
                  </a:lnTo>
                  <a:lnTo>
                    <a:pt x="524" y="601"/>
                  </a:lnTo>
                  <a:lnTo>
                    <a:pt x="519" y="614"/>
                  </a:lnTo>
                  <a:lnTo>
                    <a:pt x="507" y="626"/>
                  </a:lnTo>
                  <a:lnTo>
                    <a:pt x="500" y="629"/>
                  </a:lnTo>
                  <a:lnTo>
                    <a:pt x="493" y="632"/>
                  </a:lnTo>
                  <a:lnTo>
                    <a:pt x="485" y="633"/>
                  </a:lnTo>
                  <a:lnTo>
                    <a:pt x="478" y="632"/>
                  </a:lnTo>
                  <a:lnTo>
                    <a:pt x="470" y="630"/>
                  </a:lnTo>
                  <a:lnTo>
                    <a:pt x="463" y="627"/>
                  </a:lnTo>
                  <a:lnTo>
                    <a:pt x="458" y="622"/>
                  </a:lnTo>
                  <a:lnTo>
                    <a:pt x="452" y="617"/>
                  </a:lnTo>
                  <a:lnTo>
                    <a:pt x="446" y="604"/>
                  </a:lnTo>
                  <a:lnTo>
                    <a:pt x="446" y="590"/>
                  </a:lnTo>
                  <a:lnTo>
                    <a:pt x="450" y="577"/>
                  </a:lnTo>
                  <a:lnTo>
                    <a:pt x="458" y="567"/>
                  </a:lnTo>
                  <a:lnTo>
                    <a:pt x="441" y="545"/>
                  </a:lnTo>
                  <a:lnTo>
                    <a:pt x="399" y="632"/>
                  </a:lnTo>
                  <a:lnTo>
                    <a:pt x="443" y="692"/>
                  </a:lnTo>
                  <a:lnTo>
                    <a:pt x="420" y="739"/>
                  </a:lnTo>
                  <a:lnTo>
                    <a:pt x="375" y="682"/>
                  </a:lnTo>
                  <a:lnTo>
                    <a:pt x="355" y="724"/>
                  </a:lnTo>
                  <a:lnTo>
                    <a:pt x="399" y="784"/>
                  </a:lnTo>
                  <a:lnTo>
                    <a:pt x="375" y="831"/>
                  </a:lnTo>
                  <a:lnTo>
                    <a:pt x="332" y="773"/>
                  </a:lnTo>
                  <a:lnTo>
                    <a:pt x="309" y="821"/>
                  </a:lnTo>
                  <a:lnTo>
                    <a:pt x="269" y="829"/>
                  </a:lnTo>
                  <a:lnTo>
                    <a:pt x="246" y="793"/>
                  </a:lnTo>
                  <a:lnTo>
                    <a:pt x="266" y="749"/>
                  </a:lnTo>
                  <a:lnTo>
                    <a:pt x="193" y="758"/>
                  </a:lnTo>
                  <a:lnTo>
                    <a:pt x="219" y="705"/>
                  </a:lnTo>
                  <a:lnTo>
                    <a:pt x="292" y="697"/>
                  </a:lnTo>
                  <a:lnTo>
                    <a:pt x="311" y="658"/>
                  </a:lnTo>
                  <a:lnTo>
                    <a:pt x="238" y="666"/>
                  </a:lnTo>
                  <a:lnTo>
                    <a:pt x="263" y="613"/>
                  </a:lnTo>
                  <a:lnTo>
                    <a:pt x="337" y="605"/>
                  </a:lnTo>
                  <a:lnTo>
                    <a:pt x="373" y="527"/>
                  </a:lnTo>
                  <a:lnTo>
                    <a:pt x="362" y="528"/>
                  </a:lnTo>
                  <a:lnTo>
                    <a:pt x="360" y="534"/>
                  </a:lnTo>
                  <a:lnTo>
                    <a:pt x="357" y="538"/>
                  </a:lnTo>
                  <a:lnTo>
                    <a:pt x="353" y="543"/>
                  </a:lnTo>
                  <a:lnTo>
                    <a:pt x="348" y="546"/>
                  </a:lnTo>
                  <a:lnTo>
                    <a:pt x="341" y="550"/>
                  </a:lnTo>
                  <a:lnTo>
                    <a:pt x="334" y="553"/>
                  </a:lnTo>
                  <a:lnTo>
                    <a:pt x="326" y="554"/>
                  </a:lnTo>
                  <a:lnTo>
                    <a:pt x="319" y="553"/>
                  </a:lnTo>
                  <a:lnTo>
                    <a:pt x="312" y="552"/>
                  </a:lnTo>
                  <a:lnTo>
                    <a:pt x="306" y="549"/>
                  </a:lnTo>
                  <a:lnTo>
                    <a:pt x="300" y="544"/>
                  </a:lnTo>
                  <a:lnTo>
                    <a:pt x="294" y="538"/>
                  </a:lnTo>
                  <a:lnTo>
                    <a:pt x="288" y="524"/>
                  </a:lnTo>
                  <a:lnTo>
                    <a:pt x="287" y="509"/>
                  </a:lnTo>
                  <a:lnTo>
                    <a:pt x="293" y="496"/>
                  </a:lnTo>
                  <a:lnTo>
                    <a:pt x="303" y="484"/>
                  </a:lnTo>
                  <a:lnTo>
                    <a:pt x="311" y="480"/>
                  </a:lnTo>
                  <a:lnTo>
                    <a:pt x="320" y="478"/>
                  </a:lnTo>
                  <a:lnTo>
                    <a:pt x="329" y="478"/>
                  </a:lnTo>
                  <a:lnTo>
                    <a:pt x="337" y="480"/>
                  </a:lnTo>
                  <a:lnTo>
                    <a:pt x="345" y="462"/>
                  </a:lnTo>
                  <a:lnTo>
                    <a:pt x="242" y="471"/>
                  </a:lnTo>
                  <a:lnTo>
                    <a:pt x="211" y="538"/>
                  </a:lnTo>
                  <a:lnTo>
                    <a:pt x="157" y="543"/>
                  </a:lnTo>
                  <a:lnTo>
                    <a:pt x="186" y="476"/>
                  </a:lnTo>
                  <a:lnTo>
                    <a:pt x="138" y="481"/>
                  </a:lnTo>
                  <a:lnTo>
                    <a:pt x="106" y="548"/>
                  </a:lnTo>
                  <a:lnTo>
                    <a:pt x="70" y="551"/>
                  </a:lnTo>
                  <a:lnTo>
                    <a:pt x="52" y="552"/>
                  </a:lnTo>
                  <a:lnTo>
                    <a:pt x="82" y="485"/>
                  </a:lnTo>
                  <a:lnTo>
                    <a:pt x="29" y="491"/>
                  </a:lnTo>
                  <a:lnTo>
                    <a:pt x="0" y="461"/>
                  </a:lnTo>
                  <a:lnTo>
                    <a:pt x="22" y="423"/>
                  </a:lnTo>
                  <a:lnTo>
                    <a:pt x="70" y="418"/>
                  </a:lnTo>
                  <a:lnTo>
                    <a:pt x="27" y="362"/>
                  </a:lnTo>
                  <a:lnTo>
                    <a:pt x="87" y="356"/>
                  </a:lnTo>
                  <a:lnTo>
                    <a:pt x="130" y="414"/>
                  </a:lnTo>
                  <a:lnTo>
                    <a:pt x="175" y="409"/>
                  </a:lnTo>
                  <a:lnTo>
                    <a:pt x="132" y="353"/>
                  </a:lnTo>
                  <a:lnTo>
                    <a:pt x="191" y="347"/>
                  </a:lnTo>
                  <a:lnTo>
                    <a:pt x="235" y="405"/>
                  </a:lnTo>
                  <a:lnTo>
                    <a:pt x="325" y="397"/>
                  </a:lnTo>
                  <a:lnTo>
                    <a:pt x="316" y="384"/>
                  </a:lnTo>
                  <a:lnTo>
                    <a:pt x="310" y="384"/>
                  </a:lnTo>
                  <a:lnTo>
                    <a:pt x="306" y="384"/>
                  </a:lnTo>
                  <a:lnTo>
                    <a:pt x="300" y="383"/>
                  </a:lnTo>
                  <a:lnTo>
                    <a:pt x="295" y="382"/>
                  </a:lnTo>
                  <a:lnTo>
                    <a:pt x="289" y="379"/>
                  </a:lnTo>
                  <a:lnTo>
                    <a:pt x="285" y="376"/>
                  </a:lnTo>
                  <a:lnTo>
                    <a:pt x="280" y="372"/>
                  </a:lnTo>
                  <a:lnTo>
                    <a:pt x="277" y="368"/>
                  </a:lnTo>
                  <a:lnTo>
                    <a:pt x="271" y="354"/>
                  </a:lnTo>
                  <a:lnTo>
                    <a:pt x="270" y="339"/>
                  </a:lnTo>
                  <a:lnTo>
                    <a:pt x="276" y="326"/>
                  </a:lnTo>
                  <a:lnTo>
                    <a:pt x="286" y="315"/>
                  </a:lnTo>
                  <a:lnTo>
                    <a:pt x="293" y="311"/>
                  </a:lnTo>
                  <a:lnTo>
                    <a:pt x="301" y="309"/>
                  </a:lnTo>
                  <a:lnTo>
                    <a:pt x="308" y="308"/>
                  </a:lnTo>
                  <a:lnTo>
                    <a:pt x="316" y="309"/>
                  </a:lnTo>
                  <a:lnTo>
                    <a:pt x="323" y="310"/>
                  </a:lnTo>
                  <a:lnTo>
                    <a:pt x="330" y="314"/>
                  </a:lnTo>
                  <a:lnTo>
                    <a:pt x="335" y="318"/>
                  </a:lnTo>
                  <a:lnTo>
                    <a:pt x="341" y="324"/>
                  </a:lnTo>
                  <a:lnTo>
                    <a:pt x="344" y="327"/>
                  </a:lnTo>
                  <a:lnTo>
                    <a:pt x="346" y="331"/>
                  </a:lnTo>
                  <a:lnTo>
                    <a:pt x="347" y="334"/>
                  </a:lnTo>
                  <a:lnTo>
                    <a:pt x="348" y="338"/>
                  </a:lnTo>
                  <a:lnTo>
                    <a:pt x="362" y="335"/>
                  </a:lnTo>
                  <a:lnTo>
                    <a:pt x="307" y="258"/>
                  </a:lnTo>
                  <a:lnTo>
                    <a:pt x="232" y="265"/>
                  </a:lnTo>
                  <a:lnTo>
                    <a:pt x="201" y="223"/>
                  </a:lnTo>
                  <a:lnTo>
                    <a:pt x="274" y="213"/>
                  </a:lnTo>
                  <a:lnTo>
                    <a:pt x="247" y="175"/>
                  </a:lnTo>
                  <a:lnTo>
                    <a:pt x="172" y="182"/>
                  </a:lnTo>
                  <a:lnTo>
                    <a:pt x="141" y="140"/>
                  </a:lnTo>
                  <a:lnTo>
                    <a:pt x="214" y="130"/>
                  </a:lnTo>
                  <a:lnTo>
                    <a:pt x="185" y="89"/>
                  </a:lnTo>
                  <a:lnTo>
                    <a:pt x="197" y="50"/>
                  </a:lnTo>
                  <a:lnTo>
                    <a:pt x="241" y="50"/>
                  </a:lnTo>
                  <a:lnTo>
                    <a:pt x="270" y="88"/>
                  </a:lnTo>
                  <a:lnTo>
                    <a:pt x="299" y="22"/>
                  </a:lnTo>
                  <a:lnTo>
                    <a:pt x="333" y="69"/>
                  </a:lnTo>
                  <a:lnTo>
                    <a:pt x="303" y="135"/>
                  </a:lnTo>
                  <a:lnTo>
                    <a:pt x="330" y="171"/>
                  </a:lnTo>
                  <a:lnTo>
                    <a:pt x="357" y="105"/>
                  </a:lnTo>
                  <a:lnTo>
                    <a:pt x="392" y="152"/>
                  </a:lnTo>
                  <a:lnTo>
                    <a:pt x="362" y="218"/>
                  </a:lnTo>
                  <a:lnTo>
                    <a:pt x="421" y="297"/>
                  </a:lnTo>
                  <a:lnTo>
                    <a:pt x="431" y="274"/>
                  </a:lnTo>
                  <a:lnTo>
                    <a:pt x="428" y="272"/>
                  </a:lnTo>
                  <a:lnTo>
                    <a:pt x="424" y="270"/>
                  </a:lnTo>
                  <a:lnTo>
                    <a:pt x="422" y="267"/>
                  </a:lnTo>
                  <a:lnTo>
                    <a:pt x="420" y="264"/>
                  </a:lnTo>
                  <a:lnTo>
                    <a:pt x="414" y="250"/>
                  </a:lnTo>
                  <a:lnTo>
                    <a:pt x="413" y="235"/>
                  </a:lnTo>
                  <a:lnTo>
                    <a:pt x="418" y="221"/>
                  </a:lnTo>
                  <a:lnTo>
                    <a:pt x="429" y="211"/>
                  </a:lnTo>
                  <a:lnTo>
                    <a:pt x="436" y="208"/>
                  </a:lnTo>
                  <a:lnTo>
                    <a:pt x="444" y="204"/>
                  </a:lnTo>
                  <a:lnTo>
                    <a:pt x="451" y="204"/>
                  </a:lnTo>
                  <a:lnTo>
                    <a:pt x="459" y="204"/>
                  </a:lnTo>
                  <a:lnTo>
                    <a:pt x="466" y="206"/>
                  </a:lnTo>
                  <a:lnTo>
                    <a:pt x="473" y="209"/>
                  </a:lnTo>
                  <a:lnTo>
                    <a:pt x="478" y="213"/>
                  </a:lnTo>
                  <a:lnTo>
                    <a:pt x="484" y="219"/>
                  </a:lnTo>
                  <a:lnTo>
                    <a:pt x="489" y="227"/>
                  </a:lnTo>
                  <a:lnTo>
                    <a:pt x="490" y="236"/>
                  </a:lnTo>
                  <a:lnTo>
                    <a:pt x="490" y="244"/>
                  </a:lnTo>
                  <a:lnTo>
                    <a:pt x="489" y="254"/>
                  </a:lnTo>
                  <a:lnTo>
                    <a:pt x="499" y="266"/>
                  </a:lnTo>
                  <a:lnTo>
                    <a:pt x="529" y="204"/>
                  </a:lnTo>
                  <a:lnTo>
                    <a:pt x="489" y="144"/>
                  </a:lnTo>
                  <a:lnTo>
                    <a:pt x="514" y="92"/>
                  </a:lnTo>
                  <a:lnTo>
                    <a:pt x="554" y="151"/>
                  </a:lnTo>
                  <a:lnTo>
                    <a:pt x="573" y="112"/>
                  </a:lnTo>
                  <a:lnTo>
                    <a:pt x="532" y="53"/>
                  </a:lnTo>
                  <a:lnTo>
                    <a:pt x="558" y="0"/>
                  </a:lnTo>
                  <a:lnTo>
                    <a:pt x="598" y="60"/>
                  </a:lnTo>
                  <a:lnTo>
                    <a:pt x="620" y="16"/>
                  </a:lnTo>
                  <a:lnTo>
                    <a:pt x="664" y="8"/>
                  </a:lnTo>
                  <a:lnTo>
                    <a:pt x="683" y="44"/>
                  </a:lnTo>
                  <a:lnTo>
                    <a:pt x="660" y="91"/>
                  </a:lnTo>
                  <a:lnTo>
                    <a:pt x="734" y="8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241" name="Freeform 46"/>
            <p:cNvSpPr>
              <a:spLocks/>
            </p:cNvSpPr>
            <p:nvPr/>
          </p:nvSpPr>
          <p:spPr bwMode="auto">
            <a:xfrm>
              <a:off x="7603443" y="8664283"/>
              <a:ext cx="151916" cy="225060"/>
            </a:xfrm>
            <a:custGeom>
              <a:avLst/>
              <a:gdLst>
                <a:gd name="T0" fmla="*/ 127 w 323"/>
                <a:gd name="T1" fmla="*/ 223 h 479"/>
                <a:gd name="T2" fmla="*/ 161 w 323"/>
                <a:gd name="T3" fmla="*/ 0 h 479"/>
                <a:gd name="T4" fmla="*/ 178 w 323"/>
                <a:gd name="T5" fmla="*/ 223 h 479"/>
                <a:gd name="T6" fmla="*/ 289 w 323"/>
                <a:gd name="T7" fmla="*/ 168 h 479"/>
                <a:gd name="T8" fmla="*/ 216 w 323"/>
                <a:gd name="T9" fmla="*/ 274 h 479"/>
                <a:gd name="T10" fmla="*/ 323 w 323"/>
                <a:gd name="T11" fmla="*/ 352 h 479"/>
                <a:gd name="T12" fmla="*/ 195 w 323"/>
                <a:gd name="T13" fmla="*/ 318 h 479"/>
                <a:gd name="T14" fmla="*/ 167 w 323"/>
                <a:gd name="T15" fmla="*/ 479 h 479"/>
                <a:gd name="T16" fmla="*/ 123 w 323"/>
                <a:gd name="T17" fmla="*/ 318 h 479"/>
                <a:gd name="T18" fmla="*/ 0 w 323"/>
                <a:gd name="T19" fmla="*/ 373 h 479"/>
                <a:gd name="T20" fmla="*/ 100 w 323"/>
                <a:gd name="T21" fmla="*/ 280 h 479"/>
                <a:gd name="T22" fmla="*/ 0 w 323"/>
                <a:gd name="T23" fmla="*/ 168 h 479"/>
                <a:gd name="T24" fmla="*/ 127 w 323"/>
                <a:gd name="T25" fmla="*/ 223 h 479"/>
                <a:gd name="T26" fmla="*/ 127 w 323"/>
                <a:gd name="T27" fmla="*/ 22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479">
                  <a:moveTo>
                    <a:pt x="127" y="223"/>
                  </a:moveTo>
                  <a:lnTo>
                    <a:pt x="161" y="0"/>
                  </a:lnTo>
                  <a:lnTo>
                    <a:pt x="178" y="223"/>
                  </a:lnTo>
                  <a:lnTo>
                    <a:pt x="289" y="168"/>
                  </a:lnTo>
                  <a:lnTo>
                    <a:pt x="216" y="274"/>
                  </a:lnTo>
                  <a:lnTo>
                    <a:pt x="323" y="352"/>
                  </a:lnTo>
                  <a:lnTo>
                    <a:pt x="195" y="318"/>
                  </a:lnTo>
                  <a:lnTo>
                    <a:pt x="167" y="479"/>
                  </a:lnTo>
                  <a:lnTo>
                    <a:pt x="123" y="318"/>
                  </a:lnTo>
                  <a:lnTo>
                    <a:pt x="0" y="373"/>
                  </a:lnTo>
                  <a:lnTo>
                    <a:pt x="100" y="280"/>
                  </a:lnTo>
                  <a:lnTo>
                    <a:pt x="0" y="168"/>
                  </a:lnTo>
                  <a:lnTo>
                    <a:pt x="127" y="223"/>
                  </a:lnTo>
                  <a:lnTo>
                    <a:pt x="127" y="223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242" name="Freeform 46"/>
            <p:cNvSpPr>
              <a:spLocks/>
            </p:cNvSpPr>
            <p:nvPr/>
          </p:nvSpPr>
          <p:spPr bwMode="auto">
            <a:xfrm>
              <a:off x="6859600" y="7626765"/>
              <a:ext cx="257175" cy="381000"/>
            </a:xfrm>
            <a:custGeom>
              <a:avLst/>
              <a:gdLst>
                <a:gd name="T0" fmla="*/ 127 w 323"/>
                <a:gd name="T1" fmla="*/ 223 h 479"/>
                <a:gd name="T2" fmla="*/ 161 w 323"/>
                <a:gd name="T3" fmla="*/ 0 h 479"/>
                <a:gd name="T4" fmla="*/ 178 w 323"/>
                <a:gd name="T5" fmla="*/ 223 h 479"/>
                <a:gd name="T6" fmla="*/ 289 w 323"/>
                <a:gd name="T7" fmla="*/ 168 h 479"/>
                <a:gd name="T8" fmla="*/ 216 w 323"/>
                <a:gd name="T9" fmla="*/ 274 h 479"/>
                <a:gd name="T10" fmla="*/ 323 w 323"/>
                <a:gd name="T11" fmla="*/ 352 h 479"/>
                <a:gd name="T12" fmla="*/ 195 w 323"/>
                <a:gd name="T13" fmla="*/ 318 h 479"/>
                <a:gd name="T14" fmla="*/ 167 w 323"/>
                <a:gd name="T15" fmla="*/ 479 h 479"/>
                <a:gd name="T16" fmla="*/ 123 w 323"/>
                <a:gd name="T17" fmla="*/ 318 h 479"/>
                <a:gd name="T18" fmla="*/ 0 w 323"/>
                <a:gd name="T19" fmla="*/ 373 h 479"/>
                <a:gd name="T20" fmla="*/ 100 w 323"/>
                <a:gd name="T21" fmla="*/ 280 h 479"/>
                <a:gd name="T22" fmla="*/ 0 w 323"/>
                <a:gd name="T23" fmla="*/ 168 h 479"/>
                <a:gd name="T24" fmla="*/ 127 w 323"/>
                <a:gd name="T25" fmla="*/ 223 h 479"/>
                <a:gd name="T26" fmla="*/ 127 w 323"/>
                <a:gd name="T27" fmla="*/ 22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479">
                  <a:moveTo>
                    <a:pt x="127" y="223"/>
                  </a:moveTo>
                  <a:lnTo>
                    <a:pt x="161" y="0"/>
                  </a:lnTo>
                  <a:lnTo>
                    <a:pt x="178" y="223"/>
                  </a:lnTo>
                  <a:lnTo>
                    <a:pt x="289" y="168"/>
                  </a:lnTo>
                  <a:lnTo>
                    <a:pt x="216" y="274"/>
                  </a:lnTo>
                  <a:lnTo>
                    <a:pt x="323" y="352"/>
                  </a:lnTo>
                  <a:lnTo>
                    <a:pt x="195" y="318"/>
                  </a:lnTo>
                  <a:lnTo>
                    <a:pt x="167" y="479"/>
                  </a:lnTo>
                  <a:lnTo>
                    <a:pt x="123" y="318"/>
                  </a:lnTo>
                  <a:lnTo>
                    <a:pt x="0" y="373"/>
                  </a:lnTo>
                  <a:lnTo>
                    <a:pt x="100" y="280"/>
                  </a:lnTo>
                  <a:lnTo>
                    <a:pt x="0" y="168"/>
                  </a:lnTo>
                  <a:lnTo>
                    <a:pt x="127" y="223"/>
                  </a:lnTo>
                  <a:lnTo>
                    <a:pt x="127" y="223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</p:grpSp>
      <p:sp>
        <p:nvSpPr>
          <p:cNvPr id="225" name="Равнобедренный треугольник 21"/>
          <p:cNvSpPr/>
          <p:nvPr/>
        </p:nvSpPr>
        <p:spPr>
          <a:xfrm flipH="1">
            <a:off x="5121879" y="113063"/>
            <a:ext cx="5440937" cy="4775518"/>
          </a:xfrm>
          <a:custGeom>
            <a:avLst/>
            <a:gdLst>
              <a:gd name="connsiteX0" fmla="*/ 1652243 w 3379634"/>
              <a:gd name="connsiteY0" fmla="*/ 0 h 4132194"/>
              <a:gd name="connsiteX1" fmla="*/ 2588347 w 3379634"/>
              <a:gd name="connsiteY1" fmla="*/ 1251874 h 4132194"/>
              <a:gd name="connsiteX2" fmla="*/ 1946914 w 3379634"/>
              <a:gd name="connsiteY2" fmla="*/ 1149071 h 4132194"/>
              <a:gd name="connsiteX3" fmla="*/ 3099621 w 3379634"/>
              <a:gd name="connsiteY3" fmla="*/ 2690614 h 4132194"/>
              <a:gd name="connsiteX4" fmla="*/ 2250145 w 3379634"/>
              <a:gd name="connsiteY4" fmla="*/ 2621702 h 4132194"/>
              <a:gd name="connsiteX5" fmla="*/ 3379634 w 3379634"/>
              <a:gd name="connsiteY5" fmla="*/ 4132194 h 4132194"/>
              <a:gd name="connsiteX6" fmla="*/ 0 w 3379634"/>
              <a:gd name="connsiteY6" fmla="*/ 4132194 h 4132194"/>
              <a:gd name="connsiteX7" fmla="*/ 1253709 w 3379634"/>
              <a:gd name="connsiteY7" fmla="*/ 2388340 h 4132194"/>
              <a:gd name="connsiteX8" fmla="*/ 204865 w 3379634"/>
              <a:gd name="connsiteY8" fmla="*/ 2690614 h 4132194"/>
              <a:gd name="connsiteX9" fmla="*/ 1279294 w 3379634"/>
              <a:gd name="connsiteY9" fmla="*/ 1196129 h 4132194"/>
              <a:gd name="connsiteX10" fmla="*/ 716139 w 3379634"/>
              <a:gd name="connsiteY10" fmla="*/ 1251874 h 4132194"/>
              <a:gd name="connsiteX11" fmla="*/ 1652243 w 3379634"/>
              <a:gd name="connsiteY11" fmla="*/ 0 h 4132194"/>
              <a:gd name="connsiteX0" fmla="*/ 1652243 w 3379634"/>
              <a:gd name="connsiteY0" fmla="*/ 0 h 4132194"/>
              <a:gd name="connsiteX1" fmla="*/ 2588347 w 3379634"/>
              <a:gd name="connsiteY1" fmla="*/ 1251874 h 4132194"/>
              <a:gd name="connsiteX2" fmla="*/ 1946914 w 3379634"/>
              <a:gd name="connsiteY2" fmla="*/ 1149071 h 4132194"/>
              <a:gd name="connsiteX3" fmla="*/ 3099621 w 3379634"/>
              <a:gd name="connsiteY3" fmla="*/ 2690614 h 4132194"/>
              <a:gd name="connsiteX4" fmla="*/ 2250145 w 3379634"/>
              <a:gd name="connsiteY4" fmla="*/ 2621702 h 4132194"/>
              <a:gd name="connsiteX5" fmla="*/ 3379634 w 3379634"/>
              <a:gd name="connsiteY5" fmla="*/ 4132194 h 4132194"/>
              <a:gd name="connsiteX6" fmla="*/ 0 w 3379634"/>
              <a:gd name="connsiteY6" fmla="*/ 4132194 h 4132194"/>
              <a:gd name="connsiteX7" fmla="*/ 1253709 w 3379634"/>
              <a:gd name="connsiteY7" fmla="*/ 2388340 h 4132194"/>
              <a:gd name="connsiteX8" fmla="*/ 204865 w 3379634"/>
              <a:gd name="connsiteY8" fmla="*/ 2690614 h 4132194"/>
              <a:gd name="connsiteX9" fmla="*/ 1279294 w 3379634"/>
              <a:gd name="connsiteY9" fmla="*/ 1196129 h 4132194"/>
              <a:gd name="connsiteX10" fmla="*/ 716139 w 3379634"/>
              <a:gd name="connsiteY10" fmla="*/ 1251874 h 4132194"/>
              <a:gd name="connsiteX11" fmla="*/ 1652243 w 3379634"/>
              <a:gd name="connsiteY11" fmla="*/ 0 h 4132194"/>
              <a:gd name="connsiteX0" fmla="*/ 1652243 w 3379634"/>
              <a:gd name="connsiteY0" fmla="*/ 0 h 4132194"/>
              <a:gd name="connsiteX1" fmla="*/ 2588347 w 3379634"/>
              <a:gd name="connsiteY1" fmla="*/ 1251874 h 4132194"/>
              <a:gd name="connsiteX2" fmla="*/ 2039998 w 3379634"/>
              <a:gd name="connsiteY2" fmla="*/ 1054397 h 4132194"/>
              <a:gd name="connsiteX3" fmla="*/ 1946914 w 3379634"/>
              <a:gd name="connsiteY3" fmla="*/ 1149071 h 4132194"/>
              <a:gd name="connsiteX4" fmla="*/ 3099621 w 3379634"/>
              <a:gd name="connsiteY4" fmla="*/ 2690614 h 4132194"/>
              <a:gd name="connsiteX5" fmla="*/ 2250145 w 3379634"/>
              <a:gd name="connsiteY5" fmla="*/ 2621702 h 4132194"/>
              <a:gd name="connsiteX6" fmla="*/ 3379634 w 3379634"/>
              <a:gd name="connsiteY6" fmla="*/ 4132194 h 4132194"/>
              <a:gd name="connsiteX7" fmla="*/ 0 w 3379634"/>
              <a:gd name="connsiteY7" fmla="*/ 4132194 h 4132194"/>
              <a:gd name="connsiteX8" fmla="*/ 1253709 w 3379634"/>
              <a:gd name="connsiteY8" fmla="*/ 2388340 h 4132194"/>
              <a:gd name="connsiteX9" fmla="*/ 204865 w 3379634"/>
              <a:gd name="connsiteY9" fmla="*/ 2690614 h 4132194"/>
              <a:gd name="connsiteX10" fmla="*/ 1279294 w 3379634"/>
              <a:gd name="connsiteY10" fmla="*/ 1196129 h 4132194"/>
              <a:gd name="connsiteX11" fmla="*/ 716139 w 3379634"/>
              <a:gd name="connsiteY11" fmla="*/ 1251874 h 4132194"/>
              <a:gd name="connsiteX12" fmla="*/ 1652243 w 3379634"/>
              <a:gd name="connsiteY12" fmla="*/ 0 h 4132194"/>
              <a:gd name="connsiteX0" fmla="*/ 1652243 w 3379634"/>
              <a:gd name="connsiteY0" fmla="*/ 0 h 4132194"/>
              <a:gd name="connsiteX1" fmla="*/ 2588347 w 3379634"/>
              <a:gd name="connsiteY1" fmla="*/ 1251874 h 4132194"/>
              <a:gd name="connsiteX2" fmla="*/ 2039998 w 3379634"/>
              <a:gd name="connsiteY2" fmla="*/ 1054397 h 4132194"/>
              <a:gd name="connsiteX3" fmla="*/ 1946914 w 3379634"/>
              <a:gd name="connsiteY3" fmla="*/ 1149071 h 4132194"/>
              <a:gd name="connsiteX4" fmla="*/ 3099621 w 3379634"/>
              <a:gd name="connsiteY4" fmla="*/ 2690614 h 4132194"/>
              <a:gd name="connsiteX5" fmla="*/ 2250145 w 3379634"/>
              <a:gd name="connsiteY5" fmla="*/ 2621702 h 4132194"/>
              <a:gd name="connsiteX6" fmla="*/ 3379634 w 3379634"/>
              <a:gd name="connsiteY6" fmla="*/ 4132194 h 4132194"/>
              <a:gd name="connsiteX7" fmla="*/ 0 w 3379634"/>
              <a:gd name="connsiteY7" fmla="*/ 4132194 h 4132194"/>
              <a:gd name="connsiteX8" fmla="*/ 1253709 w 3379634"/>
              <a:gd name="connsiteY8" fmla="*/ 2388340 h 4132194"/>
              <a:gd name="connsiteX9" fmla="*/ 204865 w 3379634"/>
              <a:gd name="connsiteY9" fmla="*/ 2690614 h 4132194"/>
              <a:gd name="connsiteX10" fmla="*/ 1279294 w 3379634"/>
              <a:gd name="connsiteY10" fmla="*/ 1196129 h 4132194"/>
              <a:gd name="connsiteX11" fmla="*/ 716139 w 3379634"/>
              <a:gd name="connsiteY11" fmla="*/ 1251874 h 4132194"/>
              <a:gd name="connsiteX12" fmla="*/ 1652243 w 3379634"/>
              <a:gd name="connsiteY12" fmla="*/ 0 h 4132194"/>
              <a:gd name="connsiteX0" fmla="*/ 1652243 w 3379634"/>
              <a:gd name="connsiteY0" fmla="*/ 0 h 4132194"/>
              <a:gd name="connsiteX1" fmla="*/ 2588347 w 3379634"/>
              <a:gd name="connsiteY1" fmla="*/ 1251874 h 4132194"/>
              <a:gd name="connsiteX2" fmla="*/ 2039998 w 3379634"/>
              <a:gd name="connsiteY2" fmla="*/ 1054397 h 4132194"/>
              <a:gd name="connsiteX3" fmla="*/ 1946914 w 3379634"/>
              <a:gd name="connsiteY3" fmla="*/ 1149071 h 4132194"/>
              <a:gd name="connsiteX4" fmla="*/ 3099621 w 3379634"/>
              <a:gd name="connsiteY4" fmla="*/ 2690614 h 4132194"/>
              <a:gd name="connsiteX5" fmla="*/ 2250145 w 3379634"/>
              <a:gd name="connsiteY5" fmla="*/ 2621702 h 4132194"/>
              <a:gd name="connsiteX6" fmla="*/ 3379634 w 3379634"/>
              <a:gd name="connsiteY6" fmla="*/ 4132194 h 4132194"/>
              <a:gd name="connsiteX7" fmla="*/ 0 w 3379634"/>
              <a:gd name="connsiteY7" fmla="*/ 4132194 h 4132194"/>
              <a:gd name="connsiteX8" fmla="*/ 1253709 w 3379634"/>
              <a:gd name="connsiteY8" fmla="*/ 2388340 h 4132194"/>
              <a:gd name="connsiteX9" fmla="*/ 204865 w 3379634"/>
              <a:gd name="connsiteY9" fmla="*/ 2690614 h 4132194"/>
              <a:gd name="connsiteX10" fmla="*/ 1279294 w 3379634"/>
              <a:gd name="connsiteY10" fmla="*/ 1196129 h 4132194"/>
              <a:gd name="connsiteX11" fmla="*/ 716139 w 3379634"/>
              <a:gd name="connsiteY11" fmla="*/ 1251874 h 4132194"/>
              <a:gd name="connsiteX12" fmla="*/ 1652243 w 3379634"/>
              <a:gd name="connsiteY12" fmla="*/ 0 h 4132194"/>
              <a:gd name="connsiteX0" fmla="*/ 1652243 w 3379634"/>
              <a:gd name="connsiteY0" fmla="*/ 0 h 4132194"/>
              <a:gd name="connsiteX1" fmla="*/ 2588347 w 3379634"/>
              <a:gd name="connsiteY1" fmla="*/ 1251874 h 4132194"/>
              <a:gd name="connsiteX2" fmla="*/ 2039998 w 3379634"/>
              <a:gd name="connsiteY2" fmla="*/ 1054397 h 4132194"/>
              <a:gd name="connsiteX3" fmla="*/ 1946914 w 3379634"/>
              <a:gd name="connsiteY3" fmla="*/ 1149071 h 4132194"/>
              <a:gd name="connsiteX4" fmla="*/ 3099621 w 3379634"/>
              <a:gd name="connsiteY4" fmla="*/ 2690614 h 4132194"/>
              <a:gd name="connsiteX5" fmla="*/ 2250145 w 3379634"/>
              <a:gd name="connsiteY5" fmla="*/ 2621702 h 4132194"/>
              <a:gd name="connsiteX6" fmla="*/ 3379634 w 3379634"/>
              <a:gd name="connsiteY6" fmla="*/ 4132194 h 4132194"/>
              <a:gd name="connsiteX7" fmla="*/ 0 w 3379634"/>
              <a:gd name="connsiteY7" fmla="*/ 4132194 h 4132194"/>
              <a:gd name="connsiteX8" fmla="*/ 1253709 w 3379634"/>
              <a:gd name="connsiteY8" fmla="*/ 2388340 h 4132194"/>
              <a:gd name="connsiteX9" fmla="*/ 204865 w 3379634"/>
              <a:gd name="connsiteY9" fmla="*/ 2690614 h 4132194"/>
              <a:gd name="connsiteX10" fmla="*/ 1279294 w 3379634"/>
              <a:gd name="connsiteY10" fmla="*/ 1196129 h 4132194"/>
              <a:gd name="connsiteX11" fmla="*/ 716139 w 3379634"/>
              <a:gd name="connsiteY11" fmla="*/ 1251874 h 4132194"/>
              <a:gd name="connsiteX12" fmla="*/ 1652243 w 3379634"/>
              <a:gd name="connsiteY12" fmla="*/ 0 h 4132194"/>
              <a:gd name="connsiteX0" fmla="*/ 1652243 w 3379634"/>
              <a:gd name="connsiteY0" fmla="*/ 0 h 4132194"/>
              <a:gd name="connsiteX1" fmla="*/ 2588347 w 3379634"/>
              <a:gd name="connsiteY1" fmla="*/ 1251874 h 4132194"/>
              <a:gd name="connsiteX2" fmla="*/ 2039998 w 3379634"/>
              <a:gd name="connsiteY2" fmla="*/ 1054397 h 4132194"/>
              <a:gd name="connsiteX3" fmla="*/ 1946914 w 3379634"/>
              <a:gd name="connsiteY3" fmla="*/ 1149071 h 4132194"/>
              <a:gd name="connsiteX4" fmla="*/ 3099621 w 3379634"/>
              <a:gd name="connsiteY4" fmla="*/ 2690614 h 4132194"/>
              <a:gd name="connsiteX5" fmla="*/ 2250145 w 3379634"/>
              <a:gd name="connsiteY5" fmla="*/ 2621702 h 4132194"/>
              <a:gd name="connsiteX6" fmla="*/ 3379634 w 3379634"/>
              <a:gd name="connsiteY6" fmla="*/ 4132194 h 4132194"/>
              <a:gd name="connsiteX7" fmla="*/ 0 w 3379634"/>
              <a:gd name="connsiteY7" fmla="*/ 4132194 h 4132194"/>
              <a:gd name="connsiteX8" fmla="*/ 1253709 w 3379634"/>
              <a:gd name="connsiteY8" fmla="*/ 2388340 h 4132194"/>
              <a:gd name="connsiteX9" fmla="*/ 204865 w 3379634"/>
              <a:gd name="connsiteY9" fmla="*/ 2690614 h 4132194"/>
              <a:gd name="connsiteX10" fmla="*/ 1279294 w 3379634"/>
              <a:gd name="connsiteY10" fmla="*/ 1196129 h 4132194"/>
              <a:gd name="connsiteX11" fmla="*/ 716139 w 3379634"/>
              <a:gd name="connsiteY11" fmla="*/ 1251874 h 4132194"/>
              <a:gd name="connsiteX12" fmla="*/ 1652243 w 3379634"/>
              <a:gd name="connsiteY12" fmla="*/ 0 h 4132194"/>
              <a:gd name="connsiteX0" fmla="*/ 1652243 w 3379634"/>
              <a:gd name="connsiteY0" fmla="*/ 0 h 4132194"/>
              <a:gd name="connsiteX1" fmla="*/ 2588347 w 3379634"/>
              <a:gd name="connsiteY1" fmla="*/ 1251874 h 4132194"/>
              <a:gd name="connsiteX2" fmla="*/ 2039998 w 3379634"/>
              <a:gd name="connsiteY2" fmla="*/ 1054397 h 4132194"/>
              <a:gd name="connsiteX3" fmla="*/ 1946914 w 3379634"/>
              <a:gd name="connsiteY3" fmla="*/ 1149071 h 4132194"/>
              <a:gd name="connsiteX4" fmla="*/ 3099621 w 3379634"/>
              <a:gd name="connsiteY4" fmla="*/ 2690614 h 4132194"/>
              <a:gd name="connsiteX5" fmla="*/ 2250145 w 3379634"/>
              <a:gd name="connsiteY5" fmla="*/ 2621702 h 4132194"/>
              <a:gd name="connsiteX6" fmla="*/ 3379634 w 3379634"/>
              <a:gd name="connsiteY6" fmla="*/ 4132194 h 4132194"/>
              <a:gd name="connsiteX7" fmla="*/ 0 w 3379634"/>
              <a:gd name="connsiteY7" fmla="*/ 4132194 h 4132194"/>
              <a:gd name="connsiteX8" fmla="*/ 1253709 w 3379634"/>
              <a:gd name="connsiteY8" fmla="*/ 2388340 h 4132194"/>
              <a:gd name="connsiteX9" fmla="*/ 204865 w 3379634"/>
              <a:gd name="connsiteY9" fmla="*/ 2690614 h 4132194"/>
              <a:gd name="connsiteX10" fmla="*/ 1279294 w 3379634"/>
              <a:gd name="connsiteY10" fmla="*/ 1196129 h 4132194"/>
              <a:gd name="connsiteX11" fmla="*/ 716139 w 3379634"/>
              <a:gd name="connsiteY11" fmla="*/ 1251874 h 4132194"/>
              <a:gd name="connsiteX12" fmla="*/ 1652243 w 3379634"/>
              <a:gd name="connsiteY12" fmla="*/ 0 h 4132194"/>
              <a:gd name="connsiteX0" fmla="*/ 0 w 3379634"/>
              <a:gd name="connsiteY0" fmla="*/ 4132194 h 4195683"/>
              <a:gd name="connsiteX1" fmla="*/ 1253709 w 3379634"/>
              <a:gd name="connsiteY1" fmla="*/ 2388340 h 4195683"/>
              <a:gd name="connsiteX2" fmla="*/ 204865 w 3379634"/>
              <a:gd name="connsiteY2" fmla="*/ 2690614 h 4195683"/>
              <a:gd name="connsiteX3" fmla="*/ 1279294 w 3379634"/>
              <a:gd name="connsiteY3" fmla="*/ 1196129 h 4195683"/>
              <a:gd name="connsiteX4" fmla="*/ 716139 w 3379634"/>
              <a:gd name="connsiteY4" fmla="*/ 1251874 h 4195683"/>
              <a:gd name="connsiteX5" fmla="*/ 1652243 w 3379634"/>
              <a:gd name="connsiteY5" fmla="*/ 0 h 4195683"/>
              <a:gd name="connsiteX6" fmla="*/ 2588347 w 3379634"/>
              <a:gd name="connsiteY6" fmla="*/ 1251874 h 4195683"/>
              <a:gd name="connsiteX7" fmla="*/ 2039998 w 3379634"/>
              <a:gd name="connsiteY7" fmla="*/ 1054397 h 4195683"/>
              <a:gd name="connsiteX8" fmla="*/ 1946914 w 3379634"/>
              <a:gd name="connsiteY8" fmla="*/ 1149071 h 4195683"/>
              <a:gd name="connsiteX9" fmla="*/ 3099621 w 3379634"/>
              <a:gd name="connsiteY9" fmla="*/ 2690614 h 4195683"/>
              <a:gd name="connsiteX10" fmla="*/ 2250145 w 3379634"/>
              <a:gd name="connsiteY10" fmla="*/ 2621702 h 4195683"/>
              <a:gd name="connsiteX11" fmla="*/ 3379634 w 3379634"/>
              <a:gd name="connsiteY11" fmla="*/ 4132194 h 4195683"/>
              <a:gd name="connsiteX12" fmla="*/ 63489 w 3379634"/>
              <a:gd name="connsiteY12" fmla="*/ 4195683 h 4195683"/>
              <a:gd name="connsiteX0" fmla="*/ 1523738 w 4903372"/>
              <a:gd name="connsiteY0" fmla="*/ 4132194 h 4618944"/>
              <a:gd name="connsiteX1" fmla="*/ 2777447 w 4903372"/>
              <a:gd name="connsiteY1" fmla="*/ 2388340 h 4618944"/>
              <a:gd name="connsiteX2" fmla="*/ 1728603 w 4903372"/>
              <a:gd name="connsiteY2" fmla="*/ 2690614 h 4618944"/>
              <a:gd name="connsiteX3" fmla="*/ 2803032 w 4903372"/>
              <a:gd name="connsiteY3" fmla="*/ 1196129 h 4618944"/>
              <a:gd name="connsiteX4" fmla="*/ 2239877 w 4903372"/>
              <a:gd name="connsiteY4" fmla="*/ 1251874 h 4618944"/>
              <a:gd name="connsiteX5" fmla="*/ 3175981 w 4903372"/>
              <a:gd name="connsiteY5" fmla="*/ 0 h 4618944"/>
              <a:gd name="connsiteX6" fmla="*/ 4112085 w 4903372"/>
              <a:gd name="connsiteY6" fmla="*/ 1251874 h 4618944"/>
              <a:gd name="connsiteX7" fmla="*/ 3563736 w 4903372"/>
              <a:gd name="connsiteY7" fmla="*/ 1054397 h 4618944"/>
              <a:gd name="connsiteX8" fmla="*/ 3470652 w 4903372"/>
              <a:gd name="connsiteY8" fmla="*/ 1149071 h 4618944"/>
              <a:gd name="connsiteX9" fmla="*/ 4623359 w 4903372"/>
              <a:gd name="connsiteY9" fmla="*/ 2690614 h 4618944"/>
              <a:gd name="connsiteX10" fmla="*/ 3773883 w 4903372"/>
              <a:gd name="connsiteY10" fmla="*/ 2621702 h 4618944"/>
              <a:gd name="connsiteX11" fmla="*/ 4903372 w 4903372"/>
              <a:gd name="connsiteY11" fmla="*/ 4132194 h 4618944"/>
              <a:gd name="connsiteX12" fmla="*/ 0 w 4903372"/>
              <a:gd name="connsiteY12" fmla="*/ 4618944 h 4618944"/>
              <a:gd name="connsiteX0" fmla="*/ 1523738 w 4903372"/>
              <a:gd name="connsiteY0" fmla="*/ 4132194 h 4618944"/>
              <a:gd name="connsiteX1" fmla="*/ 2777447 w 4903372"/>
              <a:gd name="connsiteY1" fmla="*/ 2388340 h 4618944"/>
              <a:gd name="connsiteX2" fmla="*/ 1728603 w 4903372"/>
              <a:gd name="connsiteY2" fmla="*/ 2690614 h 4618944"/>
              <a:gd name="connsiteX3" fmla="*/ 2803032 w 4903372"/>
              <a:gd name="connsiteY3" fmla="*/ 1196129 h 4618944"/>
              <a:gd name="connsiteX4" fmla="*/ 2239877 w 4903372"/>
              <a:gd name="connsiteY4" fmla="*/ 1251874 h 4618944"/>
              <a:gd name="connsiteX5" fmla="*/ 3175981 w 4903372"/>
              <a:gd name="connsiteY5" fmla="*/ 0 h 4618944"/>
              <a:gd name="connsiteX6" fmla="*/ 4112085 w 4903372"/>
              <a:gd name="connsiteY6" fmla="*/ 1251874 h 4618944"/>
              <a:gd name="connsiteX7" fmla="*/ 3563736 w 4903372"/>
              <a:gd name="connsiteY7" fmla="*/ 1054397 h 4618944"/>
              <a:gd name="connsiteX8" fmla="*/ 3470652 w 4903372"/>
              <a:gd name="connsiteY8" fmla="*/ 1149071 h 4618944"/>
              <a:gd name="connsiteX9" fmla="*/ 4623359 w 4903372"/>
              <a:gd name="connsiteY9" fmla="*/ 2690614 h 4618944"/>
              <a:gd name="connsiteX10" fmla="*/ 3773883 w 4903372"/>
              <a:gd name="connsiteY10" fmla="*/ 2621702 h 4618944"/>
              <a:gd name="connsiteX11" fmla="*/ 4903372 w 4903372"/>
              <a:gd name="connsiteY11" fmla="*/ 4132194 h 4618944"/>
              <a:gd name="connsiteX12" fmla="*/ 0 w 4903372"/>
              <a:gd name="connsiteY12" fmla="*/ 4618944 h 4618944"/>
              <a:gd name="connsiteX0" fmla="*/ 1858819 w 4903372"/>
              <a:gd name="connsiteY0" fmla="*/ 3532575 h 4618944"/>
              <a:gd name="connsiteX1" fmla="*/ 2777447 w 4903372"/>
              <a:gd name="connsiteY1" fmla="*/ 2388340 h 4618944"/>
              <a:gd name="connsiteX2" fmla="*/ 1728603 w 4903372"/>
              <a:gd name="connsiteY2" fmla="*/ 2690614 h 4618944"/>
              <a:gd name="connsiteX3" fmla="*/ 2803032 w 4903372"/>
              <a:gd name="connsiteY3" fmla="*/ 1196129 h 4618944"/>
              <a:gd name="connsiteX4" fmla="*/ 2239877 w 4903372"/>
              <a:gd name="connsiteY4" fmla="*/ 1251874 h 4618944"/>
              <a:gd name="connsiteX5" fmla="*/ 3175981 w 4903372"/>
              <a:gd name="connsiteY5" fmla="*/ 0 h 4618944"/>
              <a:gd name="connsiteX6" fmla="*/ 4112085 w 4903372"/>
              <a:gd name="connsiteY6" fmla="*/ 1251874 h 4618944"/>
              <a:gd name="connsiteX7" fmla="*/ 3563736 w 4903372"/>
              <a:gd name="connsiteY7" fmla="*/ 1054397 h 4618944"/>
              <a:gd name="connsiteX8" fmla="*/ 3470652 w 4903372"/>
              <a:gd name="connsiteY8" fmla="*/ 1149071 h 4618944"/>
              <a:gd name="connsiteX9" fmla="*/ 4623359 w 4903372"/>
              <a:gd name="connsiteY9" fmla="*/ 2690614 h 4618944"/>
              <a:gd name="connsiteX10" fmla="*/ 3773883 w 4903372"/>
              <a:gd name="connsiteY10" fmla="*/ 2621702 h 4618944"/>
              <a:gd name="connsiteX11" fmla="*/ 4903372 w 4903372"/>
              <a:gd name="connsiteY11" fmla="*/ 4132194 h 4618944"/>
              <a:gd name="connsiteX12" fmla="*/ 0 w 4903372"/>
              <a:gd name="connsiteY12" fmla="*/ 4618944 h 4618944"/>
              <a:gd name="connsiteX0" fmla="*/ 1858819 w 4903372"/>
              <a:gd name="connsiteY0" fmla="*/ 3532575 h 4618944"/>
              <a:gd name="connsiteX1" fmla="*/ 2777447 w 4903372"/>
              <a:gd name="connsiteY1" fmla="*/ 2388340 h 4618944"/>
              <a:gd name="connsiteX2" fmla="*/ 1728603 w 4903372"/>
              <a:gd name="connsiteY2" fmla="*/ 2690614 h 4618944"/>
              <a:gd name="connsiteX3" fmla="*/ 2803032 w 4903372"/>
              <a:gd name="connsiteY3" fmla="*/ 1196129 h 4618944"/>
              <a:gd name="connsiteX4" fmla="*/ 2239877 w 4903372"/>
              <a:gd name="connsiteY4" fmla="*/ 1251874 h 4618944"/>
              <a:gd name="connsiteX5" fmla="*/ 3175981 w 4903372"/>
              <a:gd name="connsiteY5" fmla="*/ 0 h 4618944"/>
              <a:gd name="connsiteX6" fmla="*/ 4112085 w 4903372"/>
              <a:gd name="connsiteY6" fmla="*/ 1251874 h 4618944"/>
              <a:gd name="connsiteX7" fmla="*/ 3563736 w 4903372"/>
              <a:gd name="connsiteY7" fmla="*/ 1054397 h 4618944"/>
              <a:gd name="connsiteX8" fmla="*/ 3470652 w 4903372"/>
              <a:gd name="connsiteY8" fmla="*/ 1149071 h 4618944"/>
              <a:gd name="connsiteX9" fmla="*/ 4623359 w 4903372"/>
              <a:gd name="connsiteY9" fmla="*/ 2690614 h 4618944"/>
              <a:gd name="connsiteX10" fmla="*/ 3773883 w 4903372"/>
              <a:gd name="connsiteY10" fmla="*/ 2621702 h 4618944"/>
              <a:gd name="connsiteX11" fmla="*/ 4903372 w 4903372"/>
              <a:gd name="connsiteY11" fmla="*/ 4132194 h 4618944"/>
              <a:gd name="connsiteX12" fmla="*/ 0 w 4903372"/>
              <a:gd name="connsiteY12" fmla="*/ 4618944 h 4618944"/>
              <a:gd name="connsiteX0" fmla="*/ 2777447 w 4903372"/>
              <a:gd name="connsiteY0" fmla="*/ 2388340 h 4618944"/>
              <a:gd name="connsiteX1" fmla="*/ 1728603 w 4903372"/>
              <a:gd name="connsiteY1" fmla="*/ 2690614 h 4618944"/>
              <a:gd name="connsiteX2" fmla="*/ 2803032 w 4903372"/>
              <a:gd name="connsiteY2" fmla="*/ 1196129 h 4618944"/>
              <a:gd name="connsiteX3" fmla="*/ 2239877 w 4903372"/>
              <a:gd name="connsiteY3" fmla="*/ 1251874 h 4618944"/>
              <a:gd name="connsiteX4" fmla="*/ 3175981 w 4903372"/>
              <a:gd name="connsiteY4" fmla="*/ 0 h 4618944"/>
              <a:gd name="connsiteX5" fmla="*/ 4112085 w 4903372"/>
              <a:gd name="connsiteY5" fmla="*/ 1251874 h 4618944"/>
              <a:gd name="connsiteX6" fmla="*/ 3563736 w 4903372"/>
              <a:gd name="connsiteY6" fmla="*/ 1054397 h 4618944"/>
              <a:gd name="connsiteX7" fmla="*/ 3470652 w 4903372"/>
              <a:gd name="connsiteY7" fmla="*/ 1149071 h 4618944"/>
              <a:gd name="connsiteX8" fmla="*/ 4623359 w 4903372"/>
              <a:gd name="connsiteY8" fmla="*/ 2690614 h 4618944"/>
              <a:gd name="connsiteX9" fmla="*/ 3773883 w 4903372"/>
              <a:gd name="connsiteY9" fmla="*/ 2621702 h 4618944"/>
              <a:gd name="connsiteX10" fmla="*/ 4903372 w 4903372"/>
              <a:gd name="connsiteY10" fmla="*/ 4132194 h 4618944"/>
              <a:gd name="connsiteX11" fmla="*/ 0 w 4903372"/>
              <a:gd name="connsiteY11" fmla="*/ 4618944 h 4618944"/>
              <a:gd name="connsiteX0" fmla="*/ 1728603 w 4903372"/>
              <a:gd name="connsiteY0" fmla="*/ 2690614 h 4618944"/>
              <a:gd name="connsiteX1" fmla="*/ 2803032 w 4903372"/>
              <a:gd name="connsiteY1" fmla="*/ 1196129 h 4618944"/>
              <a:gd name="connsiteX2" fmla="*/ 2239877 w 4903372"/>
              <a:gd name="connsiteY2" fmla="*/ 1251874 h 4618944"/>
              <a:gd name="connsiteX3" fmla="*/ 3175981 w 4903372"/>
              <a:gd name="connsiteY3" fmla="*/ 0 h 4618944"/>
              <a:gd name="connsiteX4" fmla="*/ 4112085 w 4903372"/>
              <a:gd name="connsiteY4" fmla="*/ 1251874 h 4618944"/>
              <a:gd name="connsiteX5" fmla="*/ 3563736 w 4903372"/>
              <a:gd name="connsiteY5" fmla="*/ 1054397 h 4618944"/>
              <a:gd name="connsiteX6" fmla="*/ 3470652 w 4903372"/>
              <a:gd name="connsiteY6" fmla="*/ 1149071 h 4618944"/>
              <a:gd name="connsiteX7" fmla="*/ 4623359 w 4903372"/>
              <a:gd name="connsiteY7" fmla="*/ 2690614 h 4618944"/>
              <a:gd name="connsiteX8" fmla="*/ 3773883 w 4903372"/>
              <a:gd name="connsiteY8" fmla="*/ 2621702 h 4618944"/>
              <a:gd name="connsiteX9" fmla="*/ 4903372 w 4903372"/>
              <a:gd name="connsiteY9" fmla="*/ 4132194 h 4618944"/>
              <a:gd name="connsiteX10" fmla="*/ 0 w 4903372"/>
              <a:gd name="connsiteY10" fmla="*/ 4618944 h 4618944"/>
              <a:gd name="connsiteX0" fmla="*/ 1728603 w 4903372"/>
              <a:gd name="connsiteY0" fmla="*/ 2690614 h 4618944"/>
              <a:gd name="connsiteX1" fmla="*/ 2803032 w 4903372"/>
              <a:gd name="connsiteY1" fmla="*/ 1196129 h 4618944"/>
              <a:gd name="connsiteX2" fmla="*/ 2239877 w 4903372"/>
              <a:gd name="connsiteY2" fmla="*/ 1251874 h 4618944"/>
              <a:gd name="connsiteX3" fmla="*/ 3175981 w 4903372"/>
              <a:gd name="connsiteY3" fmla="*/ 0 h 4618944"/>
              <a:gd name="connsiteX4" fmla="*/ 4112085 w 4903372"/>
              <a:gd name="connsiteY4" fmla="*/ 1251874 h 4618944"/>
              <a:gd name="connsiteX5" fmla="*/ 3563736 w 4903372"/>
              <a:gd name="connsiteY5" fmla="*/ 1054397 h 4618944"/>
              <a:gd name="connsiteX6" fmla="*/ 3470652 w 4903372"/>
              <a:gd name="connsiteY6" fmla="*/ 1149071 h 4618944"/>
              <a:gd name="connsiteX7" fmla="*/ 4623359 w 4903372"/>
              <a:gd name="connsiteY7" fmla="*/ 2690614 h 4618944"/>
              <a:gd name="connsiteX8" fmla="*/ 3773883 w 4903372"/>
              <a:gd name="connsiteY8" fmla="*/ 2621702 h 4618944"/>
              <a:gd name="connsiteX9" fmla="*/ 4903372 w 4903372"/>
              <a:gd name="connsiteY9" fmla="*/ 4132194 h 4618944"/>
              <a:gd name="connsiteX10" fmla="*/ 0 w 4903372"/>
              <a:gd name="connsiteY10" fmla="*/ 4618944 h 4618944"/>
              <a:gd name="connsiteX0" fmla="*/ 1728603 w 4903372"/>
              <a:gd name="connsiteY0" fmla="*/ 2690614 h 4618944"/>
              <a:gd name="connsiteX1" fmla="*/ 2803032 w 4903372"/>
              <a:gd name="connsiteY1" fmla="*/ 1196129 h 4618944"/>
              <a:gd name="connsiteX2" fmla="*/ 2239877 w 4903372"/>
              <a:gd name="connsiteY2" fmla="*/ 1251874 h 4618944"/>
              <a:gd name="connsiteX3" fmla="*/ 3175981 w 4903372"/>
              <a:gd name="connsiteY3" fmla="*/ 0 h 4618944"/>
              <a:gd name="connsiteX4" fmla="*/ 4112085 w 4903372"/>
              <a:gd name="connsiteY4" fmla="*/ 1251874 h 4618944"/>
              <a:gd name="connsiteX5" fmla="*/ 3563736 w 4903372"/>
              <a:gd name="connsiteY5" fmla="*/ 1054397 h 4618944"/>
              <a:gd name="connsiteX6" fmla="*/ 3417745 w 4903372"/>
              <a:gd name="connsiteY6" fmla="*/ 1395973 h 4618944"/>
              <a:gd name="connsiteX7" fmla="*/ 4623359 w 4903372"/>
              <a:gd name="connsiteY7" fmla="*/ 2690614 h 4618944"/>
              <a:gd name="connsiteX8" fmla="*/ 3773883 w 4903372"/>
              <a:gd name="connsiteY8" fmla="*/ 2621702 h 4618944"/>
              <a:gd name="connsiteX9" fmla="*/ 4903372 w 4903372"/>
              <a:gd name="connsiteY9" fmla="*/ 4132194 h 4618944"/>
              <a:gd name="connsiteX10" fmla="*/ 0 w 4903372"/>
              <a:gd name="connsiteY10" fmla="*/ 4618944 h 4618944"/>
              <a:gd name="connsiteX0" fmla="*/ 1728603 w 4903372"/>
              <a:gd name="connsiteY0" fmla="*/ 2690614 h 4618944"/>
              <a:gd name="connsiteX1" fmla="*/ 2803032 w 4903372"/>
              <a:gd name="connsiteY1" fmla="*/ 1196129 h 4618944"/>
              <a:gd name="connsiteX2" fmla="*/ 2239877 w 4903372"/>
              <a:gd name="connsiteY2" fmla="*/ 1251874 h 4618944"/>
              <a:gd name="connsiteX3" fmla="*/ 3175981 w 4903372"/>
              <a:gd name="connsiteY3" fmla="*/ 0 h 4618944"/>
              <a:gd name="connsiteX4" fmla="*/ 4112085 w 4903372"/>
              <a:gd name="connsiteY4" fmla="*/ 1251874 h 4618944"/>
              <a:gd name="connsiteX5" fmla="*/ 3457921 w 4903372"/>
              <a:gd name="connsiteY5" fmla="*/ 1248392 h 4618944"/>
              <a:gd name="connsiteX6" fmla="*/ 3417745 w 4903372"/>
              <a:gd name="connsiteY6" fmla="*/ 1395973 h 4618944"/>
              <a:gd name="connsiteX7" fmla="*/ 4623359 w 4903372"/>
              <a:gd name="connsiteY7" fmla="*/ 2690614 h 4618944"/>
              <a:gd name="connsiteX8" fmla="*/ 3773883 w 4903372"/>
              <a:gd name="connsiteY8" fmla="*/ 2621702 h 4618944"/>
              <a:gd name="connsiteX9" fmla="*/ 4903372 w 4903372"/>
              <a:gd name="connsiteY9" fmla="*/ 4132194 h 4618944"/>
              <a:gd name="connsiteX10" fmla="*/ 0 w 4903372"/>
              <a:gd name="connsiteY10" fmla="*/ 4618944 h 4618944"/>
              <a:gd name="connsiteX0" fmla="*/ 1728603 w 4903372"/>
              <a:gd name="connsiteY0" fmla="*/ 2690614 h 4618944"/>
              <a:gd name="connsiteX1" fmla="*/ 2803032 w 4903372"/>
              <a:gd name="connsiteY1" fmla="*/ 1196129 h 4618944"/>
              <a:gd name="connsiteX2" fmla="*/ 2239877 w 4903372"/>
              <a:gd name="connsiteY2" fmla="*/ 1251874 h 4618944"/>
              <a:gd name="connsiteX3" fmla="*/ 3175981 w 4903372"/>
              <a:gd name="connsiteY3" fmla="*/ 0 h 4618944"/>
              <a:gd name="connsiteX4" fmla="*/ 4129721 w 4903372"/>
              <a:gd name="connsiteY4" fmla="*/ 1304781 h 4618944"/>
              <a:gd name="connsiteX5" fmla="*/ 3457921 w 4903372"/>
              <a:gd name="connsiteY5" fmla="*/ 1248392 h 4618944"/>
              <a:gd name="connsiteX6" fmla="*/ 3417745 w 4903372"/>
              <a:gd name="connsiteY6" fmla="*/ 1395973 h 4618944"/>
              <a:gd name="connsiteX7" fmla="*/ 4623359 w 4903372"/>
              <a:gd name="connsiteY7" fmla="*/ 2690614 h 4618944"/>
              <a:gd name="connsiteX8" fmla="*/ 3773883 w 4903372"/>
              <a:gd name="connsiteY8" fmla="*/ 2621702 h 4618944"/>
              <a:gd name="connsiteX9" fmla="*/ 4903372 w 4903372"/>
              <a:gd name="connsiteY9" fmla="*/ 4132194 h 4618944"/>
              <a:gd name="connsiteX10" fmla="*/ 0 w 4903372"/>
              <a:gd name="connsiteY10" fmla="*/ 4618944 h 4618944"/>
              <a:gd name="connsiteX0" fmla="*/ 1728603 w 4903372"/>
              <a:gd name="connsiteY0" fmla="*/ 2690614 h 4618944"/>
              <a:gd name="connsiteX1" fmla="*/ 2803032 w 4903372"/>
              <a:gd name="connsiteY1" fmla="*/ 1196129 h 4618944"/>
              <a:gd name="connsiteX2" fmla="*/ 2239877 w 4903372"/>
              <a:gd name="connsiteY2" fmla="*/ 1251874 h 4618944"/>
              <a:gd name="connsiteX3" fmla="*/ 3175981 w 4903372"/>
              <a:gd name="connsiteY3" fmla="*/ 0 h 4618944"/>
              <a:gd name="connsiteX4" fmla="*/ 4129721 w 4903372"/>
              <a:gd name="connsiteY4" fmla="*/ 1304781 h 4618944"/>
              <a:gd name="connsiteX5" fmla="*/ 3457921 w 4903372"/>
              <a:gd name="connsiteY5" fmla="*/ 1248392 h 4618944"/>
              <a:gd name="connsiteX6" fmla="*/ 3417745 w 4903372"/>
              <a:gd name="connsiteY6" fmla="*/ 1395973 h 4618944"/>
              <a:gd name="connsiteX7" fmla="*/ 4623359 w 4903372"/>
              <a:gd name="connsiteY7" fmla="*/ 2690614 h 4618944"/>
              <a:gd name="connsiteX8" fmla="*/ 3773883 w 4903372"/>
              <a:gd name="connsiteY8" fmla="*/ 2621702 h 4618944"/>
              <a:gd name="connsiteX9" fmla="*/ 4903372 w 4903372"/>
              <a:gd name="connsiteY9" fmla="*/ 4132194 h 4618944"/>
              <a:gd name="connsiteX10" fmla="*/ 0 w 4903372"/>
              <a:gd name="connsiteY10" fmla="*/ 4618944 h 4618944"/>
              <a:gd name="connsiteX0" fmla="*/ 1728603 w 4903372"/>
              <a:gd name="connsiteY0" fmla="*/ 2690614 h 4618944"/>
              <a:gd name="connsiteX1" fmla="*/ 2803032 w 4903372"/>
              <a:gd name="connsiteY1" fmla="*/ 1196129 h 4618944"/>
              <a:gd name="connsiteX2" fmla="*/ 2239877 w 4903372"/>
              <a:gd name="connsiteY2" fmla="*/ 1251874 h 4618944"/>
              <a:gd name="connsiteX3" fmla="*/ 3175981 w 4903372"/>
              <a:gd name="connsiteY3" fmla="*/ 0 h 4618944"/>
              <a:gd name="connsiteX4" fmla="*/ 4129721 w 4903372"/>
              <a:gd name="connsiteY4" fmla="*/ 1304781 h 4618944"/>
              <a:gd name="connsiteX5" fmla="*/ 3457921 w 4903372"/>
              <a:gd name="connsiteY5" fmla="*/ 1248392 h 4618944"/>
              <a:gd name="connsiteX6" fmla="*/ 3417745 w 4903372"/>
              <a:gd name="connsiteY6" fmla="*/ 1395973 h 4618944"/>
              <a:gd name="connsiteX7" fmla="*/ 4623359 w 4903372"/>
              <a:gd name="connsiteY7" fmla="*/ 2690614 h 4618944"/>
              <a:gd name="connsiteX8" fmla="*/ 3773883 w 4903372"/>
              <a:gd name="connsiteY8" fmla="*/ 2621702 h 4618944"/>
              <a:gd name="connsiteX9" fmla="*/ 4903372 w 4903372"/>
              <a:gd name="connsiteY9" fmla="*/ 4132194 h 4618944"/>
              <a:gd name="connsiteX10" fmla="*/ 0 w 4903372"/>
              <a:gd name="connsiteY10" fmla="*/ 4618944 h 4618944"/>
              <a:gd name="connsiteX0" fmla="*/ 1728603 w 4903372"/>
              <a:gd name="connsiteY0" fmla="*/ 2690614 h 4618944"/>
              <a:gd name="connsiteX1" fmla="*/ 2803032 w 4903372"/>
              <a:gd name="connsiteY1" fmla="*/ 1196129 h 4618944"/>
              <a:gd name="connsiteX2" fmla="*/ 2239877 w 4903372"/>
              <a:gd name="connsiteY2" fmla="*/ 1251874 h 4618944"/>
              <a:gd name="connsiteX3" fmla="*/ 3175981 w 4903372"/>
              <a:gd name="connsiteY3" fmla="*/ 0 h 4618944"/>
              <a:gd name="connsiteX4" fmla="*/ 4129721 w 4903372"/>
              <a:gd name="connsiteY4" fmla="*/ 1304781 h 4618944"/>
              <a:gd name="connsiteX5" fmla="*/ 3457921 w 4903372"/>
              <a:gd name="connsiteY5" fmla="*/ 1248392 h 4618944"/>
              <a:gd name="connsiteX6" fmla="*/ 3417745 w 4903372"/>
              <a:gd name="connsiteY6" fmla="*/ 1395973 h 4618944"/>
              <a:gd name="connsiteX7" fmla="*/ 4623359 w 4903372"/>
              <a:gd name="connsiteY7" fmla="*/ 2690614 h 4618944"/>
              <a:gd name="connsiteX8" fmla="*/ 3773883 w 4903372"/>
              <a:gd name="connsiteY8" fmla="*/ 2621702 h 4618944"/>
              <a:gd name="connsiteX9" fmla="*/ 4903372 w 4903372"/>
              <a:gd name="connsiteY9" fmla="*/ 4132194 h 4618944"/>
              <a:gd name="connsiteX10" fmla="*/ 0 w 4903372"/>
              <a:gd name="connsiteY10" fmla="*/ 4618944 h 4618944"/>
              <a:gd name="connsiteX0" fmla="*/ 1728603 w 4903372"/>
              <a:gd name="connsiteY0" fmla="*/ 2690614 h 4618944"/>
              <a:gd name="connsiteX1" fmla="*/ 2803032 w 4903372"/>
              <a:gd name="connsiteY1" fmla="*/ 1196129 h 4618944"/>
              <a:gd name="connsiteX2" fmla="*/ 2239877 w 4903372"/>
              <a:gd name="connsiteY2" fmla="*/ 1251874 h 4618944"/>
              <a:gd name="connsiteX3" fmla="*/ 3175981 w 4903372"/>
              <a:gd name="connsiteY3" fmla="*/ 0 h 4618944"/>
              <a:gd name="connsiteX4" fmla="*/ 4129721 w 4903372"/>
              <a:gd name="connsiteY4" fmla="*/ 1304781 h 4618944"/>
              <a:gd name="connsiteX5" fmla="*/ 3457921 w 4903372"/>
              <a:gd name="connsiteY5" fmla="*/ 1248392 h 4618944"/>
              <a:gd name="connsiteX6" fmla="*/ 3417745 w 4903372"/>
              <a:gd name="connsiteY6" fmla="*/ 1395973 h 4618944"/>
              <a:gd name="connsiteX7" fmla="*/ 4623359 w 4903372"/>
              <a:gd name="connsiteY7" fmla="*/ 2690614 h 4618944"/>
              <a:gd name="connsiteX8" fmla="*/ 3773883 w 4903372"/>
              <a:gd name="connsiteY8" fmla="*/ 2621702 h 4618944"/>
              <a:gd name="connsiteX9" fmla="*/ 4903372 w 4903372"/>
              <a:gd name="connsiteY9" fmla="*/ 4132194 h 4618944"/>
              <a:gd name="connsiteX10" fmla="*/ 0 w 4903372"/>
              <a:gd name="connsiteY10" fmla="*/ 4618944 h 4618944"/>
              <a:gd name="connsiteX0" fmla="*/ 1728603 w 4903372"/>
              <a:gd name="connsiteY0" fmla="*/ 2690614 h 4618944"/>
              <a:gd name="connsiteX1" fmla="*/ 2803032 w 4903372"/>
              <a:gd name="connsiteY1" fmla="*/ 1196129 h 4618944"/>
              <a:gd name="connsiteX2" fmla="*/ 2239877 w 4903372"/>
              <a:gd name="connsiteY2" fmla="*/ 1251874 h 4618944"/>
              <a:gd name="connsiteX3" fmla="*/ 3175981 w 4903372"/>
              <a:gd name="connsiteY3" fmla="*/ 0 h 4618944"/>
              <a:gd name="connsiteX4" fmla="*/ 4129721 w 4903372"/>
              <a:gd name="connsiteY4" fmla="*/ 1304781 h 4618944"/>
              <a:gd name="connsiteX5" fmla="*/ 3457921 w 4903372"/>
              <a:gd name="connsiteY5" fmla="*/ 1248392 h 4618944"/>
              <a:gd name="connsiteX6" fmla="*/ 3417745 w 4903372"/>
              <a:gd name="connsiteY6" fmla="*/ 1395973 h 4618944"/>
              <a:gd name="connsiteX7" fmla="*/ 4623359 w 4903372"/>
              <a:gd name="connsiteY7" fmla="*/ 2690614 h 4618944"/>
              <a:gd name="connsiteX8" fmla="*/ 3773883 w 4903372"/>
              <a:gd name="connsiteY8" fmla="*/ 2621702 h 4618944"/>
              <a:gd name="connsiteX9" fmla="*/ 4903372 w 4903372"/>
              <a:gd name="connsiteY9" fmla="*/ 4132194 h 4618944"/>
              <a:gd name="connsiteX10" fmla="*/ 0 w 4903372"/>
              <a:gd name="connsiteY10" fmla="*/ 4618944 h 4618944"/>
              <a:gd name="connsiteX0" fmla="*/ 1728603 w 4903372"/>
              <a:gd name="connsiteY0" fmla="*/ 2690614 h 4618944"/>
              <a:gd name="connsiteX1" fmla="*/ 2803032 w 4903372"/>
              <a:gd name="connsiteY1" fmla="*/ 1196129 h 4618944"/>
              <a:gd name="connsiteX2" fmla="*/ 2239877 w 4903372"/>
              <a:gd name="connsiteY2" fmla="*/ 1251874 h 4618944"/>
              <a:gd name="connsiteX3" fmla="*/ 3175981 w 4903372"/>
              <a:gd name="connsiteY3" fmla="*/ 0 h 4618944"/>
              <a:gd name="connsiteX4" fmla="*/ 4129721 w 4903372"/>
              <a:gd name="connsiteY4" fmla="*/ 1304781 h 4618944"/>
              <a:gd name="connsiteX5" fmla="*/ 3457921 w 4903372"/>
              <a:gd name="connsiteY5" fmla="*/ 1248392 h 4618944"/>
              <a:gd name="connsiteX6" fmla="*/ 3417745 w 4903372"/>
              <a:gd name="connsiteY6" fmla="*/ 1395973 h 4618944"/>
              <a:gd name="connsiteX7" fmla="*/ 4623359 w 4903372"/>
              <a:gd name="connsiteY7" fmla="*/ 2690614 h 4618944"/>
              <a:gd name="connsiteX8" fmla="*/ 3773883 w 4903372"/>
              <a:gd name="connsiteY8" fmla="*/ 2621702 h 4618944"/>
              <a:gd name="connsiteX9" fmla="*/ 4903372 w 4903372"/>
              <a:gd name="connsiteY9" fmla="*/ 4132194 h 4618944"/>
              <a:gd name="connsiteX10" fmla="*/ 0 w 4903372"/>
              <a:gd name="connsiteY10" fmla="*/ 4618944 h 4618944"/>
              <a:gd name="connsiteX0" fmla="*/ 1728603 w 4903372"/>
              <a:gd name="connsiteY0" fmla="*/ 2690614 h 4618944"/>
              <a:gd name="connsiteX1" fmla="*/ 2803032 w 4903372"/>
              <a:gd name="connsiteY1" fmla="*/ 1196129 h 4618944"/>
              <a:gd name="connsiteX2" fmla="*/ 2239877 w 4903372"/>
              <a:gd name="connsiteY2" fmla="*/ 1251874 h 4618944"/>
              <a:gd name="connsiteX3" fmla="*/ 3175981 w 4903372"/>
              <a:gd name="connsiteY3" fmla="*/ 0 h 4618944"/>
              <a:gd name="connsiteX4" fmla="*/ 4129721 w 4903372"/>
              <a:gd name="connsiteY4" fmla="*/ 1304781 h 4618944"/>
              <a:gd name="connsiteX5" fmla="*/ 3457921 w 4903372"/>
              <a:gd name="connsiteY5" fmla="*/ 1248392 h 4618944"/>
              <a:gd name="connsiteX6" fmla="*/ 3417745 w 4903372"/>
              <a:gd name="connsiteY6" fmla="*/ 1395973 h 4618944"/>
              <a:gd name="connsiteX7" fmla="*/ 4623359 w 4903372"/>
              <a:gd name="connsiteY7" fmla="*/ 2690614 h 4618944"/>
              <a:gd name="connsiteX8" fmla="*/ 3756247 w 4903372"/>
              <a:gd name="connsiteY8" fmla="*/ 2833333 h 4618944"/>
              <a:gd name="connsiteX9" fmla="*/ 4903372 w 4903372"/>
              <a:gd name="connsiteY9" fmla="*/ 4132194 h 4618944"/>
              <a:gd name="connsiteX10" fmla="*/ 0 w 4903372"/>
              <a:gd name="connsiteY10" fmla="*/ 4618944 h 4618944"/>
              <a:gd name="connsiteX0" fmla="*/ 1728603 w 5466561"/>
              <a:gd name="connsiteY0" fmla="*/ 2690614 h 4618944"/>
              <a:gd name="connsiteX1" fmla="*/ 2803032 w 5466561"/>
              <a:gd name="connsiteY1" fmla="*/ 1196129 h 4618944"/>
              <a:gd name="connsiteX2" fmla="*/ 2239877 w 5466561"/>
              <a:gd name="connsiteY2" fmla="*/ 1251874 h 4618944"/>
              <a:gd name="connsiteX3" fmla="*/ 3175981 w 5466561"/>
              <a:gd name="connsiteY3" fmla="*/ 0 h 4618944"/>
              <a:gd name="connsiteX4" fmla="*/ 4129721 w 5466561"/>
              <a:gd name="connsiteY4" fmla="*/ 1304781 h 4618944"/>
              <a:gd name="connsiteX5" fmla="*/ 3457921 w 5466561"/>
              <a:gd name="connsiteY5" fmla="*/ 1248392 h 4618944"/>
              <a:gd name="connsiteX6" fmla="*/ 3417745 w 5466561"/>
              <a:gd name="connsiteY6" fmla="*/ 1395973 h 4618944"/>
              <a:gd name="connsiteX7" fmla="*/ 4623359 w 5466561"/>
              <a:gd name="connsiteY7" fmla="*/ 2690614 h 4618944"/>
              <a:gd name="connsiteX8" fmla="*/ 3756247 w 5466561"/>
              <a:gd name="connsiteY8" fmla="*/ 2833333 h 4618944"/>
              <a:gd name="connsiteX9" fmla="*/ 4903372 w 5466561"/>
              <a:gd name="connsiteY9" fmla="*/ 4132194 h 4618944"/>
              <a:gd name="connsiteX10" fmla="*/ 0 w 5466561"/>
              <a:gd name="connsiteY10" fmla="*/ 4618944 h 4618944"/>
              <a:gd name="connsiteX0" fmla="*/ 1728603 w 4892480"/>
              <a:gd name="connsiteY0" fmla="*/ 2690614 h 4618944"/>
              <a:gd name="connsiteX1" fmla="*/ 2803032 w 4892480"/>
              <a:gd name="connsiteY1" fmla="*/ 1196129 h 4618944"/>
              <a:gd name="connsiteX2" fmla="*/ 2239877 w 4892480"/>
              <a:gd name="connsiteY2" fmla="*/ 1251874 h 4618944"/>
              <a:gd name="connsiteX3" fmla="*/ 3175981 w 4892480"/>
              <a:gd name="connsiteY3" fmla="*/ 0 h 4618944"/>
              <a:gd name="connsiteX4" fmla="*/ 4129721 w 4892480"/>
              <a:gd name="connsiteY4" fmla="*/ 1304781 h 4618944"/>
              <a:gd name="connsiteX5" fmla="*/ 3457921 w 4892480"/>
              <a:gd name="connsiteY5" fmla="*/ 1248392 h 4618944"/>
              <a:gd name="connsiteX6" fmla="*/ 3417745 w 4892480"/>
              <a:gd name="connsiteY6" fmla="*/ 1395973 h 4618944"/>
              <a:gd name="connsiteX7" fmla="*/ 4623359 w 4892480"/>
              <a:gd name="connsiteY7" fmla="*/ 2690614 h 4618944"/>
              <a:gd name="connsiteX8" fmla="*/ 3756247 w 4892480"/>
              <a:gd name="connsiteY8" fmla="*/ 2833333 h 4618944"/>
              <a:gd name="connsiteX9" fmla="*/ 4268482 w 4892480"/>
              <a:gd name="connsiteY9" fmla="*/ 4238009 h 4618944"/>
              <a:gd name="connsiteX10" fmla="*/ 0 w 4892480"/>
              <a:gd name="connsiteY10" fmla="*/ 4618944 h 4618944"/>
              <a:gd name="connsiteX0" fmla="*/ 0 w 5262543"/>
              <a:gd name="connsiteY0" fmla="*/ 2778793 h 4618944"/>
              <a:gd name="connsiteX1" fmla="*/ 3173095 w 5262543"/>
              <a:gd name="connsiteY1" fmla="*/ 1196129 h 4618944"/>
              <a:gd name="connsiteX2" fmla="*/ 2609940 w 5262543"/>
              <a:gd name="connsiteY2" fmla="*/ 1251874 h 4618944"/>
              <a:gd name="connsiteX3" fmla="*/ 3546044 w 5262543"/>
              <a:gd name="connsiteY3" fmla="*/ 0 h 4618944"/>
              <a:gd name="connsiteX4" fmla="*/ 4499784 w 5262543"/>
              <a:gd name="connsiteY4" fmla="*/ 1304781 h 4618944"/>
              <a:gd name="connsiteX5" fmla="*/ 3827984 w 5262543"/>
              <a:gd name="connsiteY5" fmla="*/ 1248392 h 4618944"/>
              <a:gd name="connsiteX6" fmla="*/ 3787808 w 5262543"/>
              <a:gd name="connsiteY6" fmla="*/ 1395973 h 4618944"/>
              <a:gd name="connsiteX7" fmla="*/ 4993422 w 5262543"/>
              <a:gd name="connsiteY7" fmla="*/ 2690614 h 4618944"/>
              <a:gd name="connsiteX8" fmla="*/ 4126310 w 5262543"/>
              <a:gd name="connsiteY8" fmla="*/ 2833333 h 4618944"/>
              <a:gd name="connsiteX9" fmla="*/ 4638545 w 5262543"/>
              <a:gd name="connsiteY9" fmla="*/ 4238009 h 4618944"/>
              <a:gd name="connsiteX10" fmla="*/ 370063 w 5262543"/>
              <a:gd name="connsiteY10" fmla="*/ 4618944 h 4618944"/>
              <a:gd name="connsiteX0" fmla="*/ 0 w 5262543"/>
              <a:gd name="connsiteY0" fmla="*/ 2778793 h 4618944"/>
              <a:gd name="connsiteX1" fmla="*/ 3173095 w 5262543"/>
              <a:gd name="connsiteY1" fmla="*/ 1196129 h 4618944"/>
              <a:gd name="connsiteX2" fmla="*/ 2609940 w 5262543"/>
              <a:gd name="connsiteY2" fmla="*/ 1251874 h 4618944"/>
              <a:gd name="connsiteX3" fmla="*/ 3546044 w 5262543"/>
              <a:gd name="connsiteY3" fmla="*/ 0 h 4618944"/>
              <a:gd name="connsiteX4" fmla="*/ 4499784 w 5262543"/>
              <a:gd name="connsiteY4" fmla="*/ 1304781 h 4618944"/>
              <a:gd name="connsiteX5" fmla="*/ 3827984 w 5262543"/>
              <a:gd name="connsiteY5" fmla="*/ 1248392 h 4618944"/>
              <a:gd name="connsiteX6" fmla="*/ 3787808 w 5262543"/>
              <a:gd name="connsiteY6" fmla="*/ 1395973 h 4618944"/>
              <a:gd name="connsiteX7" fmla="*/ 4993422 w 5262543"/>
              <a:gd name="connsiteY7" fmla="*/ 2690614 h 4618944"/>
              <a:gd name="connsiteX8" fmla="*/ 4126310 w 5262543"/>
              <a:gd name="connsiteY8" fmla="*/ 2833333 h 4618944"/>
              <a:gd name="connsiteX9" fmla="*/ 4638545 w 5262543"/>
              <a:gd name="connsiteY9" fmla="*/ 4238009 h 4618944"/>
              <a:gd name="connsiteX10" fmla="*/ 370063 w 5262543"/>
              <a:gd name="connsiteY10" fmla="*/ 4618944 h 4618944"/>
              <a:gd name="connsiteX0" fmla="*/ 0 w 5262543"/>
              <a:gd name="connsiteY0" fmla="*/ 2778793 h 4618944"/>
              <a:gd name="connsiteX1" fmla="*/ 3173095 w 5262543"/>
              <a:gd name="connsiteY1" fmla="*/ 1196129 h 4618944"/>
              <a:gd name="connsiteX2" fmla="*/ 2609940 w 5262543"/>
              <a:gd name="connsiteY2" fmla="*/ 1251874 h 4618944"/>
              <a:gd name="connsiteX3" fmla="*/ 3546044 w 5262543"/>
              <a:gd name="connsiteY3" fmla="*/ 0 h 4618944"/>
              <a:gd name="connsiteX4" fmla="*/ 4499784 w 5262543"/>
              <a:gd name="connsiteY4" fmla="*/ 1304781 h 4618944"/>
              <a:gd name="connsiteX5" fmla="*/ 3827984 w 5262543"/>
              <a:gd name="connsiteY5" fmla="*/ 1248392 h 4618944"/>
              <a:gd name="connsiteX6" fmla="*/ 3787808 w 5262543"/>
              <a:gd name="connsiteY6" fmla="*/ 1395973 h 4618944"/>
              <a:gd name="connsiteX7" fmla="*/ 4993422 w 5262543"/>
              <a:gd name="connsiteY7" fmla="*/ 2690614 h 4618944"/>
              <a:gd name="connsiteX8" fmla="*/ 4126310 w 5262543"/>
              <a:gd name="connsiteY8" fmla="*/ 2833333 h 4618944"/>
              <a:gd name="connsiteX9" fmla="*/ 4638545 w 5262543"/>
              <a:gd name="connsiteY9" fmla="*/ 4238009 h 4618944"/>
              <a:gd name="connsiteX10" fmla="*/ 370063 w 5262543"/>
              <a:gd name="connsiteY10" fmla="*/ 4618944 h 461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62543" h="4618944">
                <a:moveTo>
                  <a:pt x="0" y="2778793"/>
                </a:moveTo>
                <a:cubicBezTo>
                  <a:pt x="2104092" y="2844979"/>
                  <a:pt x="3348355" y="1168599"/>
                  <a:pt x="3173095" y="1196129"/>
                </a:cubicBezTo>
                <a:cubicBezTo>
                  <a:pt x="2997835" y="1223659"/>
                  <a:pt x="2823638" y="1251874"/>
                  <a:pt x="2609940" y="1251874"/>
                </a:cubicBezTo>
                <a:lnTo>
                  <a:pt x="3546044" y="0"/>
                </a:lnTo>
                <a:cubicBezTo>
                  <a:pt x="3702295" y="467350"/>
                  <a:pt x="3853175" y="882146"/>
                  <a:pt x="4499784" y="1304781"/>
                </a:cubicBezTo>
                <a:cubicBezTo>
                  <a:pt x="5146393" y="1727416"/>
                  <a:pt x="3934889" y="1265526"/>
                  <a:pt x="3827984" y="1248392"/>
                </a:cubicBezTo>
                <a:cubicBezTo>
                  <a:pt x="3721079" y="1231258"/>
                  <a:pt x="3646476" y="1140906"/>
                  <a:pt x="3787808" y="1395973"/>
                </a:cubicBezTo>
                <a:cubicBezTo>
                  <a:pt x="4030957" y="2156723"/>
                  <a:pt x="4937005" y="2451054"/>
                  <a:pt x="4993422" y="2690614"/>
                </a:cubicBezTo>
                <a:cubicBezTo>
                  <a:pt x="5049839" y="2930174"/>
                  <a:pt x="4185456" y="2575434"/>
                  <a:pt x="4126310" y="2833333"/>
                </a:cubicBezTo>
                <a:cubicBezTo>
                  <a:pt x="4067164" y="3091232"/>
                  <a:pt x="6318736" y="4703070"/>
                  <a:pt x="4638545" y="4238009"/>
                </a:cubicBezTo>
                <a:cubicBezTo>
                  <a:pt x="2958354" y="3772948"/>
                  <a:pt x="2145893" y="4265135"/>
                  <a:pt x="370063" y="4618944"/>
                </a:cubicBezTo>
              </a:path>
            </a:pathLst>
          </a:custGeom>
          <a:noFill/>
          <a:ln w="171450">
            <a:gradFill flip="none" rotWithShape="1">
              <a:gsLst>
                <a:gs pos="0">
                  <a:srgbClr val="FFE9A3"/>
                </a:gs>
                <a:gs pos="64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2000000" scaled="0"/>
              <a:tileRect/>
            </a:gradFill>
          </a:ln>
          <a:effectLst>
            <a:glow rad="190500">
              <a:srgbClr val="FFFF00">
                <a:alpha val="22000"/>
              </a:srgbClr>
            </a:glow>
            <a:outerShdw blurRad="469900" sx="104000" sy="104000" algn="ctr" rotWithShape="0">
              <a:srgbClr val="FFC000"/>
            </a:outerShdw>
          </a:effectLst>
          <a:scene3d>
            <a:camera prst="orthographicFront"/>
            <a:lightRig rig="flat" dir="t">
              <a:rot lat="0" lon="0" rev="4200000"/>
            </a:lightRig>
          </a:scene3d>
          <a:sp3d prstMaterial="dkEdge">
            <a:bevelT w="146050" h="146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306" tIns="32653" rIns="65306" bIns="326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-1651549" y="-1234374"/>
            <a:ext cx="12447097" cy="13098503"/>
          </a:xfrm>
          <a:prstGeom prst="ellipse">
            <a:avLst/>
          </a:prstGeom>
          <a:gradFill flip="none" rotWithShape="1">
            <a:gsLst>
              <a:gs pos="0">
                <a:srgbClr val="FF5D51"/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40" tIns="22570" rIns="45140" bIns="22570" spcCol="0"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7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710970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614" indent="-266614" algn="l" defTabSz="7109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7663" indent="-222178" algn="l" defTabSz="71097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88713" indent="-177743" algn="l" defTabSz="71097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96" indent="-177743" algn="l" defTabSz="71097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9682" indent="-177743" algn="l" defTabSz="71097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5166" indent="-177743" algn="l" defTabSz="71097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0651" indent="-177743" algn="l" defTabSz="71097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136" indent="-177743" algn="l" defTabSz="71097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21622" indent="-177743" algn="l" defTabSz="71097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1097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484" algn="l" defTabSz="71097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0970" algn="l" defTabSz="71097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455" algn="l" defTabSz="71097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1939" algn="l" defTabSz="71097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424" algn="l" defTabSz="71097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09" algn="l" defTabSz="71097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394" algn="l" defTabSz="71097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3879" algn="l" defTabSz="71097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953" y="-582873"/>
            <a:ext cx="9995948" cy="6981439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2425087" y="279991"/>
            <a:ext cx="7747310" cy="3602493"/>
            <a:chOff x="5945455" y="1704256"/>
            <a:chExt cx="6194248" cy="2880320"/>
          </a:xfrm>
        </p:grpSpPr>
        <p:sp>
          <p:nvSpPr>
            <p:cNvPr id="7" name="Овал 6"/>
            <p:cNvSpPr/>
            <p:nvPr/>
          </p:nvSpPr>
          <p:spPr>
            <a:xfrm>
              <a:off x="7480920" y="1704256"/>
              <a:ext cx="2880320" cy="2880320"/>
            </a:xfrm>
            <a:prstGeom prst="ellipse">
              <a:avLst/>
            </a:prstGeom>
            <a:noFill/>
            <a:ln w="171450">
              <a:gradFill flip="none" rotWithShape="1">
                <a:gsLst>
                  <a:gs pos="0">
                    <a:srgbClr val="FFE9A3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glow rad="190500">
                <a:srgbClr val="FFFF00">
                  <a:alpha val="22000"/>
                </a:srgbClr>
              </a:glow>
              <a:outerShdw blurRad="469900" sx="104000" sy="104000" algn="ctr" rotWithShape="0">
                <a:srgbClr val="FFC000"/>
              </a:outerShdw>
            </a:effectLst>
            <a:scene3d>
              <a:camera prst="orthographicFront"/>
              <a:lightRig rig="flat" dir="t"/>
            </a:scene3d>
            <a:sp3d prstMaterial="dkEdge">
              <a:bevelT w="146050" h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 rot="17100000">
              <a:off x="8538523" y="47292"/>
              <a:ext cx="1008112" cy="6194248"/>
            </a:xfrm>
            <a:prstGeom prst="ellipse">
              <a:avLst/>
            </a:prstGeom>
            <a:noFill/>
            <a:ln w="171450">
              <a:gradFill flip="none" rotWithShape="1">
                <a:gsLst>
                  <a:gs pos="0">
                    <a:srgbClr val="FFE9A3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glow rad="190500">
                <a:srgbClr val="FFFF00">
                  <a:alpha val="22000"/>
                </a:srgbClr>
              </a:glow>
              <a:outerShdw blurRad="469900" sx="104000" sy="104000" algn="ctr" rotWithShape="0">
                <a:srgbClr val="FFC000"/>
              </a:outerShdw>
            </a:effectLst>
            <a:scene3d>
              <a:camera prst="orthographicFront"/>
              <a:lightRig rig="flat" dir="t"/>
            </a:scene3d>
            <a:sp3d prstMaterial="dkEdge">
              <a:bevelT w="146050" h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Овал 2"/>
          <p:cNvSpPr/>
          <p:nvPr/>
        </p:nvSpPr>
        <p:spPr>
          <a:xfrm>
            <a:off x="-1651549" y="-1234374"/>
            <a:ext cx="12447097" cy="13098503"/>
          </a:xfrm>
          <a:prstGeom prst="ellipse">
            <a:avLst/>
          </a:prstGeom>
          <a:gradFill flip="none" rotWithShape="1">
            <a:gsLst>
              <a:gs pos="0">
                <a:srgbClr val="FFFF01"/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35" tIns="22567" rIns="45135" bIns="22567" spcCol="0" rtlCol="0" anchor="ctr"/>
          <a:lstStyle/>
          <a:p>
            <a:pPr algn="ctr"/>
            <a:endParaRPr lang="ru-RU"/>
          </a:p>
        </p:txBody>
      </p:sp>
      <p:sp>
        <p:nvSpPr>
          <p:cNvPr id="225" name="Прямоугольник 224"/>
          <p:cNvSpPr/>
          <p:nvPr/>
        </p:nvSpPr>
        <p:spPr>
          <a:xfrm>
            <a:off x="0" y="2297446"/>
            <a:ext cx="9144000" cy="456055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rgbClr val="FFE47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59" r:id="rId4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710885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582" indent="-266582" algn="l" defTabSz="71088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7594" indent="-222151" algn="l" defTabSz="71088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88606" indent="-177722" algn="l" defTabSz="71088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046" indent="-177722" algn="l" defTabSz="710885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9490" indent="-177722" algn="l" defTabSz="710885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4931" indent="-177722" algn="l" defTabSz="71088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0373" indent="-177722" algn="l" defTabSz="71088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5816" indent="-177722" algn="l" defTabSz="71088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21260" indent="-177722" algn="l" defTabSz="71088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108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442" algn="l" defTabSz="7108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0885" algn="l" defTabSz="7108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327" algn="l" defTabSz="7108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1769" algn="l" defTabSz="7108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211" algn="l" defTabSz="7108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653" algn="l" defTabSz="7108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096" algn="l" defTabSz="7108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3538" algn="l" defTabSz="71088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691" y="-481613"/>
            <a:ext cx="9566777" cy="7922488"/>
          </a:xfrm>
          <a:prstGeom prst="rect">
            <a:avLst/>
          </a:prstGeom>
        </p:spPr>
      </p:pic>
      <p:sp>
        <p:nvSpPr>
          <p:cNvPr id="5" name="Овал 1068"/>
          <p:cNvSpPr/>
          <p:nvPr/>
        </p:nvSpPr>
        <p:spPr>
          <a:xfrm rot="20700000">
            <a:off x="4480661" y="83223"/>
            <a:ext cx="7953104" cy="7097932"/>
          </a:xfrm>
          <a:custGeom>
            <a:avLst/>
            <a:gdLst/>
            <a:ahLst/>
            <a:cxnLst/>
            <a:rect l="l" t="t" r="r" b="b"/>
            <a:pathLst>
              <a:path w="7807743" h="6968199">
                <a:moveTo>
                  <a:pt x="4679614" y="0"/>
                </a:moveTo>
                <a:lnTo>
                  <a:pt x="5015070" y="503119"/>
                </a:lnTo>
                <a:lnTo>
                  <a:pt x="5199571" y="134165"/>
                </a:lnTo>
                <a:lnTo>
                  <a:pt x="5568573" y="67082"/>
                </a:lnTo>
                <a:lnTo>
                  <a:pt x="5727914" y="368954"/>
                </a:lnTo>
                <a:lnTo>
                  <a:pt x="5535027" y="763064"/>
                </a:lnTo>
                <a:lnTo>
                  <a:pt x="6155621" y="737908"/>
                </a:lnTo>
                <a:lnTo>
                  <a:pt x="5962734" y="1132018"/>
                </a:lnTo>
                <a:lnTo>
                  <a:pt x="5333753" y="1190715"/>
                </a:lnTo>
                <a:lnTo>
                  <a:pt x="5157639" y="1534513"/>
                </a:lnTo>
                <a:lnTo>
                  <a:pt x="5786619" y="1509357"/>
                </a:lnTo>
                <a:lnTo>
                  <a:pt x="5593732" y="1903467"/>
                </a:lnTo>
                <a:lnTo>
                  <a:pt x="5335570" y="1927242"/>
                </a:lnTo>
                <a:cubicBezTo>
                  <a:pt x="5592054" y="2170343"/>
                  <a:pt x="5785015" y="2479297"/>
                  <a:pt x="5888472" y="2826865"/>
                </a:cubicBezTo>
                <a:lnTo>
                  <a:pt x="6046598" y="2515595"/>
                </a:lnTo>
                <a:lnTo>
                  <a:pt x="6549782" y="2465283"/>
                </a:lnTo>
                <a:lnTo>
                  <a:pt x="6273031" y="3010329"/>
                </a:lnTo>
                <a:lnTo>
                  <a:pt x="6650419" y="2968402"/>
                </a:lnTo>
                <a:lnTo>
                  <a:pt x="6927170" y="2440127"/>
                </a:lnTo>
                <a:lnTo>
                  <a:pt x="7430354" y="2389816"/>
                </a:lnTo>
                <a:lnTo>
                  <a:pt x="7153603" y="2918091"/>
                </a:lnTo>
                <a:lnTo>
                  <a:pt x="7564537" y="2892935"/>
                </a:lnTo>
                <a:lnTo>
                  <a:pt x="7807743" y="3161265"/>
                </a:lnTo>
                <a:lnTo>
                  <a:pt x="7614855" y="3454751"/>
                </a:lnTo>
                <a:lnTo>
                  <a:pt x="7161990" y="3488292"/>
                </a:lnTo>
                <a:lnTo>
                  <a:pt x="7497446" y="3991411"/>
                </a:lnTo>
                <a:lnTo>
                  <a:pt x="7044580" y="4041723"/>
                </a:lnTo>
                <a:lnTo>
                  <a:pt x="6683964" y="3538604"/>
                </a:lnTo>
                <a:lnTo>
                  <a:pt x="6281417" y="3563760"/>
                </a:lnTo>
                <a:lnTo>
                  <a:pt x="6633646" y="4075264"/>
                </a:lnTo>
                <a:lnTo>
                  <a:pt x="6172394" y="4117191"/>
                </a:lnTo>
                <a:lnTo>
                  <a:pt x="5941623" y="3795228"/>
                </a:lnTo>
                <a:cubicBezTo>
                  <a:pt x="5870883" y="4196167"/>
                  <a:pt x="5683207" y="4556703"/>
                  <a:pt x="5414364" y="4840204"/>
                </a:cubicBezTo>
                <a:lnTo>
                  <a:pt x="5845324" y="4804787"/>
                </a:lnTo>
                <a:lnTo>
                  <a:pt x="6138848" y="5207282"/>
                </a:lnTo>
                <a:lnTo>
                  <a:pt x="5518254" y="5240824"/>
                </a:lnTo>
                <a:lnTo>
                  <a:pt x="5727914" y="5534310"/>
                </a:lnTo>
                <a:lnTo>
                  <a:pt x="6348508" y="5500768"/>
                </a:lnTo>
                <a:lnTo>
                  <a:pt x="6642032" y="5894878"/>
                </a:lnTo>
                <a:lnTo>
                  <a:pt x="6021439" y="5936805"/>
                </a:lnTo>
                <a:lnTo>
                  <a:pt x="6256258" y="6263832"/>
                </a:lnTo>
                <a:lnTo>
                  <a:pt x="6130462" y="6599245"/>
                </a:lnTo>
                <a:lnTo>
                  <a:pt x="5778233" y="6590860"/>
                </a:lnTo>
                <a:lnTo>
                  <a:pt x="5518254" y="6230291"/>
                </a:lnTo>
                <a:lnTo>
                  <a:pt x="5233117" y="6775337"/>
                </a:lnTo>
                <a:lnTo>
                  <a:pt x="4964752" y="6414768"/>
                </a:lnTo>
                <a:lnTo>
                  <a:pt x="5249889" y="5852952"/>
                </a:lnTo>
                <a:lnTo>
                  <a:pt x="5015070" y="5534310"/>
                </a:lnTo>
                <a:lnTo>
                  <a:pt x="4729932" y="6079355"/>
                </a:lnTo>
                <a:lnTo>
                  <a:pt x="4461567" y="5718787"/>
                </a:lnTo>
                <a:lnTo>
                  <a:pt x="4638176" y="5360263"/>
                </a:lnTo>
                <a:cubicBezTo>
                  <a:pt x="4410533" y="5449155"/>
                  <a:pt x="4162744" y="5496611"/>
                  <a:pt x="3903871" y="5496611"/>
                </a:cubicBezTo>
                <a:cubicBezTo>
                  <a:pt x="3749181" y="5496611"/>
                  <a:pt x="3598449" y="5479666"/>
                  <a:pt x="3453731" y="5446168"/>
                </a:cubicBezTo>
                <a:lnTo>
                  <a:pt x="3715177" y="5802640"/>
                </a:lnTo>
                <a:lnTo>
                  <a:pt x="3522290" y="6196750"/>
                </a:lnTo>
                <a:lnTo>
                  <a:pt x="3144902" y="5718787"/>
                </a:lnTo>
                <a:lnTo>
                  <a:pt x="2977174" y="6070970"/>
                </a:lnTo>
                <a:lnTo>
                  <a:pt x="3346175" y="6574089"/>
                </a:lnTo>
                <a:lnTo>
                  <a:pt x="3144902" y="6968199"/>
                </a:lnTo>
                <a:lnTo>
                  <a:pt x="2784286" y="6481851"/>
                </a:lnTo>
                <a:lnTo>
                  <a:pt x="2591399" y="6884346"/>
                </a:lnTo>
                <a:lnTo>
                  <a:pt x="2255943" y="6951428"/>
                </a:lnTo>
                <a:lnTo>
                  <a:pt x="2063056" y="6649557"/>
                </a:lnTo>
                <a:lnTo>
                  <a:pt x="2230784" y="6280603"/>
                </a:lnTo>
                <a:lnTo>
                  <a:pt x="1618576" y="6356071"/>
                </a:lnTo>
                <a:lnTo>
                  <a:pt x="1836623" y="5911649"/>
                </a:lnTo>
                <a:lnTo>
                  <a:pt x="2448830" y="5844566"/>
                </a:lnTo>
                <a:lnTo>
                  <a:pt x="2608172" y="5517539"/>
                </a:lnTo>
                <a:lnTo>
                  <a:pt x="1995964" y="5584622"/>
                </a:lnTo>
                <a:lnTo>
                  <a:pt x="2205624" y="5140200"/>
                </a:lnTo>
                <a:lnTo>
                  <a:pt x="2674021" y="5089569"/>
                </a:lnTo>
                <a:cubicBezTo>
                  <a:pt x="2343722" y="4848230"/>
                  <a:pt x="2089325" y="4510018"/>
                  <a:pt x="1952206" y="4116539"/>
                </a:cubicBezTo>
                <a:lnTo>
                  <a:pt x="1769531" y="4511301"/>
                </a:lnTo>
                <a:lnTo>
                  <a:pt x="1316665" y="4553228"/>
                </a:lnTo>
                <a:lnTo>
                  <a:pt x="1559871" y="3991411"/>
                </a:lnTo>
                <a:lnTo>
                  <a:pt x="1157324" y="4033338"/>
                </a:lnTo>
                <a:lnTo>
                  <a:pt x="888959" y="4595154"/>
                </a:lnTo>
                <a:lnTo>
                  <a:pt x="587048" y="4620310"/>
                </a:lnTo>
                <a:lnTo>
                  <a:pt x="436093" y="4628695"/>
                </a:lnTo>
                <a:lnTo>
                  <a:pt x="687685" y="4066879"/>
                </a:lnTo>
                <a:lnTo>
                  <a:pt x="243205" y="4117191"/>
                </a:lnTo>
                <a:lnTo>
                  <a:pt x="0" y="3865631"/>
                </a:lnTo>
                <a:lnTo>
                  <a:pt x="184501" y="3546989"/>
                </a:lnTo>
                <a:lnTo>
                  <a:pt x="587048" y="3505063"/>
                </a:lnTo>
                <a:lnTo>
                  <a:pt x="226433" y="3035485"/>
                </a:lnTo>
                <a:lnTo>
                  <a:pt x="729617" y="2985173"/>
                </a:lnTo>
                <a:lnTo>
                  <a:pt x="1090232" y="3471522"/>
                </a:lnTo>
                <a:lnTo>
                  <a:pt x="1467621" y="3429595"/>
                </a:lnTo>
                <a:lnTo>
                  <a:pt x="1107005" y="2960017"/>
                </a:lnTo>
                <a:lnTo>
                  <a:pt x="1601803" y="2909705"/>
                </a:lnTo>
                <a:lnTo>
                  <a:pt x="1841112" y="3225116"/>
                </a:lnTo>
                <a:cubicBezTo>
                  <a:pt x="1877021" y="2841011"/>
                  <a:pt x="2018347" y="2487515"/>
                  <a:pt x="2237439" y="2194879"/>
                </a:cubicBezTo>
                <a:lnTo>
                  <a:pt x="1945646" y="2222109"/>
                </a:lnTo>
                <a:lnTo>
                  <a:pt x="1685667" y="1869926"/>
                </a:lnTo>
                <a:lnTo>
                  <a:pt x="2297875" y="1786073"/>
                </a:lnTo>
                <a:lnTo>
                  <a:pt x="2071442" y="1467431"/>
                </a:lnTo>
                <a:lnTo>
                  <a:pt x="1442461" y="1526128"/>
                </a:lnTo>
                <a:lnTo>
                  <a:pt x="1182483" y="1173944"/>
                </a:lnTo>
                <a:lnTo>
                  <a:pt x="1794690" y="1090091"/>
                </a:lnTo>
                <a:lnTo>
                  <a:pt x="1551485" y="746293"/>
                </a:lnTo>
                <a:lnTo>
                  <a:pt x="1652121" y="419266"/>
                </a:lnTo>
                <a:lnTo>
                  <a:pt x="2021124" y="419266"/>
                </a:lnTo>
                <a:lnTo>
                  <a:pt x="2264329" y="737908"/>
                </a:lnTo>
                <a:lnTo>
                  <a:pt x="2507535" y="184477"/>
                </a:lnTo>
                <a:lnTo>
                  <a:pt x="2792673" y="578587"/>
                </a:lnTo>
                <a:lnTo>
                  <a:pt x="2541081" y="1132018"/>
                </a:lnTo>
                <a:lnTo>
                  <a:pt x="2767514" y="1433889"/>
                </a:lnTo>
                <a:lnTo>
                  <a:pt x="2993946" y="880458"/>
                </a:lnTo>
                <a:lnTo>
                  <a:pt x="3287471" y="1274568"/>
                </a:lnTo>
                <a:lnTo>
                  <a:pt x="3194953" y="1478081"/>
                </a:lnTo>
                <a:cubicBezTo>
                  <a:pt x="3415509" y="1395044"/>
                  <a:pt x="3654549" y="1351025"/>
                  <a:pt x="3903871" y="1351025"/>
                </a:cubicBezTo>
                <a:cubicBezTo>
                  <a:pt x="4009321" y="1351025"/>
                  <a:pt x="4112932" y="1358899"/>
                  <a:pt x="4213761" y="1376677"/>
                </a:cubicBezTo>
                <a:lnTo>
                  <a:pt x="4100952" y="1207486"/>
                </a:lnTo>
                <a:lnTo>
                  <a:pt x="4310612" y="771449"/>
                </a:lnTo>
                <a:lnTo>
                  <a:pt x="4646068" y="1266183"/>
                </a:lnTo>
                <a:lnTo>
                  <a:pt x="4805410" y="939156"/>
                </a:lnTo>
                <a:lnTo>
                  <a:pt x="4461567" y="444422"/>
                </a:lnTo>
                <a:close/>
              </a:path>
            </a:pathLst>
          </a:custGeom>
          <a:noFill/>
          <a:ln w="171450">
            <a:gradFill flip="none" rotWithShape="1">
              <a:gsLst>
                <a:gs pos="0">
                  <a:srgbClr val="FFE9A3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0"/>
              <a:tileRect/>
            </a:gradFill>
          </a:ln>
          <a:effectLst>
            <a:glow rad="190500">
              <a:srgbClr val="FFFF00">
                <a:alpha val="22000"/>
              </a:srgbClr>
            </a:glow>
            <a:outerShdw blurRad="469900" sx="104000" sy="104000" algn="ctr" rotWithShape="0">
              <a:srgbClr val="FFC000"/>
            </a:outerShdw>
          </a:effectLst>
          <a:scene3d>
            <a:camera prst="orthographicFront"/>
            <a:lightRig rig="flat" dir="t">
              <a:rot lat="0" lon="0" rev="6600000"/>
            </a:lightRig>
          </a:scene3d>
          <a:sp3d prstMaterial="dkEdge">
            <a:bevelT w="127000" h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0" tIns="32645" rIns="65290" bIns="32645"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-1651549" y="-1234374"/>
            <a:ext cx="12447097" cy="13098503"/>
          </a:xfrm>
          <a:prstGeom prst="ellipse">
            <a:avLst/>
          </a:prstGeom>
          <a:gradFill flip="none" rotWithShape="1">
            <a:gsLst>
              <a:gs pos="0">
                <a:srgbClr val="00BEFF"/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30" tIns="22564" rIns="45130" bIns="22564" spcCol="0" rtlCol="0" anchor="ctr"/>
          <a:lstStyle/>
          <a:p>
            <a:pPr algn="ctr"/>
            <a:endParaRPr lang="ru-RU"/>
          </a:p>
        </p:txBody>
      </p:sp>
      <p:sp>
        <p:nvSpPr>
          <p:cNvPr id="225" name="Прямоугольник 224"/>
          <p:cNvSpPr/>
          <p:nvPr/>
        </p:nvSpPr>
        <p:spPr>
          <a:xfrm>
            <a:off x="0" y="2297446"/>
            <a:ext cx="9144000" cy="456055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rgbClr val="007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0" tIns="32645" rIns="65290" bIns="32645"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02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60" r:id="rId4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710800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550" indent="-266550" algn="l" defTabSz="7108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7525" indent="-222124" algn="l" defTabSz="710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88499" indent="-177701" algn="l" defTabSz="71080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896" indent="-177701" algn="l" defTabSz="7108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9298" indent="-177701" algn="l" defTabSz="7108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4696" indent="-177701" algn="l" defTabSz="7108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0096" indent="-177701" algn="l" defTabSz="7108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5496" indent="-177701" algn="l" defTabSz="7108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20897" indent="-177701" algn="l" defTabSz="7108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10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399" algn="l" defTabSz="710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0800" algn="l" defTabSz="710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199" algn="l" defTabSz="710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1599" algn="l" defTabSz="710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6997" algn="l" defTabSz="710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397" algn="l" defTabSz="710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7797" algn="l" defTabSz="710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3197" algn="l" defTabSz="710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255" y="-582875"/>
            <a:ext cx="9927719" cy="6223549"/>
          </a:xfrm>
          <a:prstGeom prst="rect">
            <a:avLst/>
          </a:prstGeom>
        </p:spPr>
      </p:pic>
      <p:sp>
        <p:nvSpPr>
          <p:cNvPr id="5" name="Freeform 7"/>
          <p:cNvSpPr>
            <a:spLocks/>
          </p:cNvSpPr>
          <p:nvPr/>
        </p:nvSpPr>
        <p:spPr bwMode="auto">
          <a:xfrm rot="10800000">
            <a:off x="5279333" y="148871"/>
            <a:ext cx="3870321" cy="4066816"/>
          </a:xfrm>
          <a:custGeom>
            <a:avLst/>
            <a:gdLst>
              <a:gd name="T0" fmla="*/ 531 w 1300"/>
              <a:gd name="T1" fmla="*/ 176 h 1367"/>
              <a:gd name="T2" fmla="*/ 469 w 1300"/>
              <a:gd name="T3" fmla="*/ 252 h 1367"/>
              <a:gd name="T4" fmla="*/ 431 w 1300"/>
              <a:gd name="T5" fmla="*/ 293 h 1367"/>
              <a:gd name="T6" fmla="*/ 385 w 1300"/>
              <a:gd name="T7" fmla="*/ 303 h 1367"/>
              <a:gd name="T8" fmla="*/ 278 w 1300"/>
              <a:gd name="T9" fmla="*/ 70 h 1367"/>
              <a:gd name="T10" fmla="*/ 211 w 1300"/>
              <a:gd name="T11" fmla="*/ 9 h 1367"/>
              <a:gd name="T12" fmla="*/ 137 w 1300"/>
              <a:gd name="T13" fmla="*/ 77 h 1367"/>
              <a:gd name="T14" fmla="*/ 193 w 1300"/>
              <a:gd name="T15" fmla="*/ 235 h 1367"/>
              <a:gd name="T16" fmla="*/ 319 w 1300"/>
              <a:gd name="T17" fmla="*/ 404 h 1367"/>
              <a:gd name="T18" fmla="*/ 333 w 1300"/>
              <a:gd name="T19" fmla="*/ 491 h 1367"/>
              <a:gd name="T20" fmla="*/ 251 w 1300"/>
              <a:gd name="T21" fmla="*/ 508 h 1367"/>
              <a:gd name="T22" fmla="*/ 223 w 1300"/>
              <a:gd name="T23" fmla="*/ 599 h 1367"/>
              <a:gd name="T24" fmla="*/ 172 w 1300"/>
              <a:gd name="T25" fmla="*/ 663 h 1367"/>
              <a:gd name="T26" fmla="*/ 24 w 1300"/>
              <a:gd name="T27" fmla="*/ 733 h 1367"/>
              <a:gd name="T28" fmla="*/ 62 w 1300"/>
              <a:gd name="T29" fmla="*/ 778 h 1367"/>
              <a:gd name="T30" fmla="*/ 185 w 1300"/>
              <a:gd name="T31" fmla="*/ 802 h 1367"/>
              <a:gd name="T32" fmla="*/ 231 w 1300"/>
              <a:gd name="T33" fmla="*/ 836 h 1367"/>
              <a:gd name="T34" fmla="*/ 128 w 1300"/>
              <a:gd name="T35" fmla="*/ 994 h 1367"/>
              <a:gd name="T36" fmla="*/ 183 w 1300"/>
              <a:gd name="T37" fmla="*/ 1003 h 1367"/>
              <a:gd name="T38" fmla="*/ 250 w 1300"/>
              <a:gd name="T39" fmla="*/ 1136 h 1367"/>
              <a:gd name="T40" fmla="*/ 306 w 1300"/>
              <a:gd name="T41" fmla="*/ 1294 h 1367"/>
              <a:gd name="T42" fmla="*/ 370 w 1300"/>
              <a:gd name="T43" fmla="*/ 1233 h 1367"/>
              <a:gd name="T44" fmla="*/ 461 w 1300"/>
              <a:gd name="T45" fmla="*/ 1176 h 1367"/>
              <a:gd name="T46" fmla="*/ 510 w 1300"/>
              <a:gd name="T47" fmla="*/ 1061 h 1367"/>
              <a:gd name="T48" fmla="*/ 560 w 1300"/>
              <a:gd name="T49" fmla="*/ 1034 h 1367"/>
              <a:gd name="T50" fmla="*/ 601 w 1300"/>
              <a:gd name="T51" fmla="*/ 1072 h 1367"/>
              <a:gd name="T52" fmla="*/ 613 w 1300"/>
              <a:gd name="T53" fmla="*/ 1139 h 1367"/>
              <a:gd name="T54" fmla="*/ 678 w 1300"/>
              <a:gd name="T55" fmla="*/ 1194 h 1367"/>
              <a:gd name="T56" fmla="*/ 705 w 1300"/>
              <a:gd name="T57" fmla="*/ 1275 h 1367"/>
              <a:gd name="T58" fmla="*/ 775 w 1300"/>
              <a:gd name="T59" fmla="*/ 1223 h 1367"/>
              <a:gd name="T60" fmla="*/ 823 w 1300"/>
              <a:gd name="T61" fmla="*/ 1219 h 1367"/>
              <a:gd name="T62" fmla="*/ 896 w 1300"/>
              <a:gd name="T63" fmla="*/ 1273 h 1367"/>
              <a:gd name="T64" fmla="*/ 1035 w 1300"/>
              <a:gd name="T65" fmla="*/ 1300 h 1367"/>
              <a:gd name="T66" fmla="*/ 1100 w 1300"/>
              <a:gd name="T67" fmla="*/ 1356 h 1367"/>
              <a:gd name="T68" fmla="*/ 1146 w 1300"/>
              <a:gd name="T69" fmla="*/ 1314 h 1367"/>
              <a:gd name="T70" fmla="*/ 1163 w 1300"/>
              <a:gd name="T71" fmla="*/ 1151 h 1367"/>
              <a:gd name="T72" fmla="*/ 1138 w 1300"/>
              <a:gd name="T73" fmla="*/ 971 h 1367"/>
              <a:gd name="T74" fmla="*/ 1206 w 1300"/>
              <a:gd name="T75" fmla="*/ 908 h 1367"/>
              <a:gd name="T76" fmla="*/ 1191 w 1300"/>
              <a:gd name="T77" fmla="*/ 848 h 1367"/>
              <a:gd name="T78" fmla="*/ 1230 w 1300"/>
              <a:gd name="T79" fmla="*/ 806 h 1367"/>
              <a:gd name="T80" fmla="*/ 1291 w 1300"/>
              <a:gd name="T81" fmla="*/ 779 h 1367"/>
              <a:gd name="T82" fmla="*/ 1229 w 1300"/>
              <a:gd name="T83" fmla="*/ 714 h 1367"/>
              <a:gd name="T84" fmla="*/ 1154 w 1300"/>
              <a:gd name="T85" fmla="*/ 664 h 1367"/>
              <a:gd name="T86" fmla="*/ 1038 w 1300"/>
              <a:gd name="T87" fmla="*/ 627 h 1367"/>
              <a:gd name="T88" fmla="*/ 953 w 1300"/>
              <a:gd name="T89" fmla="*/ 602 h 1367"/>
              <a:gd name="T90" fmla="*/ 1037 w 1300"/>
              <a:gd name="T91" fmla="*/ 544 h 1367"/>
              <a:gd name="T92" fmla="*/ 1036 w 1300"/>
              <a:gd name="T93" fmla="*/ 459 h 1367"/>
              <a:gd name="T94" fmla="*/ 1141 w 1300"/>
              <a:gd name="T95" fmla="*/ 366 h 1367"/>
              <a:gd name="T96" fmla="*/ 1194 w 1300"/>
              <a:gd name="T97" fmla="*/ 352 h 1367"/>
              <a:gd name="T98" fmla="*/ 1172 w 1300"/>
              <a:gd name="T99" fmla="*/ 303 h 1367"/>
              <a:gd name="T100" fmla="*/ 1078 w 1300"/>
              <a:gd name="T101" fmla="*/ 245 h 1367"/>
              <a:gd name="T102" fmla="*/ 965 w 1300"/>
              <a:gd name="T103" fmla="*/ 224 h 1367"/>
              <a:gd name="T104" fmla="*/ 943 w 1300"/>
              <a:gd name="T105" fmla="*/ 152 h 1367"/>
              <a:gd name="T106" fmla="*/ 849 w 1300"/>
              <a:gd name="T107" fmla="*/ 172 h 1367"/>
              <a:gd name="T108" fmla="*/ 772 w 1300"/>
              <a:gd name="T109" fmla="*/ 209 h 1367"/>
              <a:gd name="T110" fmla="*/ 686 w 1300"/>
              <a:gd name="T111" fmla="*/ 168 h 1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00" h="1367">
                <a:moveTo>
                  <a:pt x="608" y="58"/>
                </a:moveTo>
                <a:lnTo>
                  <a:pt x="589" y="79"/>
                </a:lnTo>
                <a:lnTo>
                  <a:pt x="573" y="102"/>
                </a:lnTo>
                <a:lnTo>
                  <a:pt x="558" y="126"/>
                </a:lnTo>
                <a:lnTo>
                  <a:pt x="544" y="151"/>
                </a:lnTo>
                <a:lnTo>
                  <a:pt x="531" y="176"/>
                </a:lnTo>
                <a:lnTo>
                  <a:pt x="519" y="201"/>
                </a:lnTo>
                <a:lnTo>
                  <a:pt x="507" y="228"/>
                </a:lnTo>
                <a:lnTo>
                  <a:pt x="495" y="253"/>
                </a:lnTo>
                <a:lnTo>
                  <a:pt x="487" y="253"/>
                </a:lnTo>
                <a:lnTo>
                  <a:pt x="477" y="253"/>
                </a:lnTo>
                <a:lnTo>
                  <a:pt x="469" y="252"/>
                </a:lnTo>
                <a:lnTo>
                  <a:pt x="460" y="252"/>
                </a:lnTo>
                <a:lnTo>
                  <a:pt x="451" y="252"/>
                </a:lnTo>
                <a:lnTo>
                  <a:pt x="442" y="253"/>
                </a:lnTo>
                <a:lnTo>
                  <a:pt x="434" y="254"/>
                </a:lnTo>
                <a:lnTo>
                  <a:pt x="427" y="257"/>
                </a:lnTo>
                <a:lnTo>
                  <a:pt x="431" y="293"/>
                </a:lnTo>
                <a:lnTo>
                  <a:pt x="442" y="346"/>
                </a:lnTo>
                <a:lnTo>
                  <a:pt x="452" y="400"/>
                </a:lnTo>
                <a:lnTo>
                  <a:pt x="457" y="437"/>
                </a:lnTo>
                <a:lnTo>
                  <a:pt x="438" y="405"/>
                </a:lnTo>
                <a:lnTo>
                  <a:pt x="413" y="358"/>
                </a:lnTo>
                <a:lnTo>
                  <a:pt x="385" y="303"/>
                </a:lnTo>
                <a:lnTo>
                  <a:pt x="355" y="243"/>
                </a:lnTo>
                <a:lnTo>
                  <a:pt x="328" y="186"/>
                </a:lnTo>
                <a:lnTo>
                  <a:pt x="304" y="138"/>
                </a:lnTo>
                <a:lnTo>
                  <a:pt x="288" y="106"/>
                </a:lnTo>
                <a:lnTo>
                  <a:pt x="283" y="93"/>
                </a:lnTo>
                <a:lnTo>
                  <a:pt x="278" y="70"/>
                </a:lnTo>
                <a:lnTo>
                  <a:pt x="275" y="46"/>
                </a:lnTo>
                <a:lnTo>
                  <a:pt x="271" y="23"/>
                </a:lnTo>
                <a:lnTo>
                  <a:pt x="264" y="0"/>
                </a:lnTo>
                <a:lnTo>
                  <a:pt x="246" y="0"/>
                </a:lnTo>
                <a:lnTo>
                  <a:pt x="228" y="2"/>
                </a:lnTo>
                <a:lnTo>
                  <a:pt x="211" y="9"/>
                </a:lnTo>
                <a:lnTo>
                  <a:pt x="195" y="18"/>
                </a:lnTo>
                <a:lnTo>
                  <a:pt x="180" y="29"/>
                </a:lnTo>
                <a:lnTo>
                  <a:pt x="165" y="40"/>
                </a:lnTo>
                <a:lnTo>
                  <a:pt x="151" y="53"/>
                </a:lnTo>
                <a:lnTo>
                  <a:pt x="139" y="64"/>
                </a:lnTo>
                <a:lnTo>
                  <a:pt x="137" y="77"/>
                </a:lnTo>
                <a:lnTo>
                  <a:pt x="142" y="99"/>
                </a:lnTo>
                <a:lnTo>
                  <a:pt x="151" y="128"/>
                </a:lnTo>
                <a:lnTo>
                  <a:pt x="163" y="160"/>
                </a:lnTo>
                <a:lnTo>
                  <a:pt x="174" y="190"/>
                </a:lnTo>
                <a:lnTo>
                  <a:pt x="186" y="216"/>
                </a:lnTo>
                <a:lnTo>
                  <a:pt x="193" y="235"/>
                </a:lnTo>
                <a:lnTo>
                  <a:pt x="196" y="242"/>
                </a:lnTo>
                <a:lnTo>
                  <a:pt x="204" y="252"/>
                </a:lnTo>
                <a:lnTo>
                  <a:pt x="224" y="278"/>
                </a:lnTo>
                <a:lnTo>
                  <a:pt x="253" y="316"/>
                </a:lnTo>
                <a:lnTo>
                  <a:pt x="286" y="360"/>
                </a:lnTo>
                <a:lnTo>
                  <a:pt x="319" y="404"/>
                </a:lnTo>
                <a:lnTo>
                  <a:pt x="348" y="443"/>
                </a:lnTo>
                <a:lnTo>
                  <a:pt x="370" y="471"/>
                </a:lnTo>
                <a:lnTo>
                  <a:pt x="379" y="483"/>
                </a:lnTo>
                <a:lnTo>
                  <a:pt x="364" y="486"/>
                </a:lnTo>
                <a:lnTo>
                  <a:pt x="348" y="488"/>
                </a:lnTo>
                <a:lnTo>
                  <a:pt x="333" y="491"/>
                </a:lnTo>
                <a:lnTo>
                  <a:pt x="317" y="494"/>
                </a:lnTo>
                <a:lnTo>
                  <a:pt x="302" y="496"/>
                </a:lnTo>
                <a:lnTo>
                  <a:pt x="286" y="497"/>
                </a:lnTo>
                <a:lnTo>
                  <a:pt x="271" y="498"/>
                </a:lnTo>
                <a:lnTo>
                  <a:pt x="255" y="497"/>
                </a:lnTo>
                <a:lnTo>
                  <a:pt x="251" y="508"/>
                </a:lnTo>
                <a:lnTo>
                  <a:pt x="250" y="519"/>
                </a:lnTo>
                <a:lnTo>
                  <a:pt x="251" y="532"/>
                </a:lnTo>
                <a:lnTo>
                  <a:pt x="251" y="543"/>
                </a:lnTo>
                <a:lnTo>
                  <a:pt x="243" y="564"/>
                </a:lnTo>
                <a:lnTo>
                  <a:pt x="234" y="582"/>
                </a:lnTo>
                <a:lnTo>
                  <a:pt x="223" y="599"/>
                </a:lnTo>
                <a:lnTo>
                  <a:pt x="211" y="614"/>
                </a:lnTo>
                <a:lnTo>
                  <a:pt x="201" y="625"/>
                </a:lnTo>
                <a:lnTo>
                  <a:pt x="192" y="634"/>
                </a:lnTo>
                <a:lnTo>
                  <a:pt x="186" y="640"/>
                </a:lnTo>
                <a:lnTo>
                  <a:pt x="183" y="642"/>
                </a:lnTo>
                <a:lnTo>
                  <a:pt x="172" y="663"/>
                </a:lnTo>
                <a:lnTo>
                  <a:pt x="155" y="680"/>
                </a:lnTo>
                <a:lnTo>
                  <a:pt x="133" y="695"/>
                </a:lnTo>
                <a:lnTo>
                  <a:pt x="107" y="708"/>
                </a:lnTo>
                <a:lnTo>
                  <a:pt x="80" y="719"/>
                </a:lnTo>
                <a:lnTo>
                  <a:pt x="51" y="728"/>
                </a:lnTo>
                <a:lnTo>
                  <a:pt x="24" y="733"/>
                </a:lnTo>
                <a:lnTo>
                  <a:pt x="0" y="737"/>
                </a:lnTo>
                <a:lnTo>
                  <a:pt x="6" y="747"/>
                </a:lnTo>
                <a:lnTo>
                  <a:pt x="16" y="756"/>
                </a:lnTo>
                <a:lnTo>
                  <a:pt x="29" y="764"/>
                </a:lnTo>
                <a:lnTo>
                  <a:pt x="45" y="771"/>
                </a:lnTo>
                <a:lnTo>
                  <a:pt x="62" y="778"/>
                </a:lnTo>
                <a:lnTo>
                  <a:pt x="82" y="784"/>
                </a:lnTo>
                <a:lnTo>
                  <a:pt x="103" y="789"/>
                </a:lnTo>
                <a:lnTo>
                  <a:pt x="125" y="793"/>
                </a:lnTo>
                <a:lnTo>
                  <a:pt x="145" y="797"/>
                </a:lnTo>
                <a:lnTo>
                  <a:pt x="166" y="799"/>
                </a:lnTo>
                <a:lnTo>
                  <a:pt x="185" y="802"/>
                </a:lnTo>
                <a:lnTo>
                  <a:pt x="202" y="804"/>
                </a:lnTo>
                <a:lnTo>
                  <a:pt x="217" y="806"/>
                </a:lnTo>
                <a:lnTo>
                  <a:pt x="228" y="807"/>
                </a:lnTo>
                <a:lnTo>
                  <a:pt x="238" y="808"/>
                </a:lnTo>
                <a:lnTo>
                  <a:pt x="241" y="808"/>
                </a:lnTo>
                <a:lnTo>
                  <a:pt x="231" y="836"/>
                </a:lnTo>
                <a:lnTo>
                  <a:pt x="215" y="867"/>
                </a:lnTo>
                <a:lnTo>
                  <a:pt x="196" y="899"/>
                </a:lnTo>
                <a:lnTo>
                  <a:pt x="175" y="929"/>
                </a:lnTo>
                <a:lnTo>
                  <a:pt x="156" y="957"/>
                </a:lnTo>
                <a:lnTo>
                  <a:pt x="140" y="979"/>
                </a:lnTo>
                <a:lnTo>
                  <a:pt x="128" y="994"/>
                </a:lnTo>
                <a:lnTo>
                  <a:pt x="124" y="999"/>
                </a:lnTo>
                <a:lnTo>
                  <a:pt x="136" y="1000"/>
                </a:lnTo>
                <a:lnTo>
                  <a:pt x="148" y="1000"/>
                </a:lnTo>
                <a:lnTo>
                  <a:pt x="160" y="1000"/>
                </a:lnTo>
                <a:lnTo>
                  <a:pt x="172" y="1002"/>
                </a:lnTo>
                <a:lnTo>
                  <a:pt x="183" y="1003"/>
                </a:lnTo>
                <a:lnTo>
                  <a:pt x="194" y="1006"/>
                </a:lnTo>
                <a:lnTo>
                  <a:pt x="204" y="1011"/>
                </a:lnTo>
                <a:lnTo>
                  <a:pt x="215" y="1018"/>
                </a:lnTo>
                <a:lnTo>
                  <a:pt x="225" y="1049"/>
                </a:lnTo>
                <a:lnTo>
                  <a:pt x="236" y="1089"/>
                </a:lnTo>
                <a:lnTo>
                  <a:pt x="250" y="1136"/>
                </a:lnTo>
                <a:lnTo>
                  <a:pt x="265" y="1186"/>
                </a:lnTo>
                <a:lnTo>
                  <a:pt x="278" y="1231"/>
                </a:lnTo>
                <a:lnTo>
                  <a:pt x="288" y="1270"/>
                </a:lnTo>
                <a:lnTo>
                  <a:pt x="296" y="1296"/>
                </a:lnTo>
                <a:lnTo>
                  <a:pt x="299" y="1306"/>
                </a:lnTo>
                <a:lnTo>
                  <a:pt x="306" y="1294"/>
                </a:lnTo>
                <a:lnTo>
                  <a:pt x="315" y="1284"/>
                </a:lnTo>
                <a:lnTo>
                  <a:pt x="325" y="1273"/>
                </a:lnTo>
                <a:lnTo>
                  <a:pt x="336" y="1263"/>
                </a:lnTo>
                <a:lnTo>
                  <a:pt x="347" y="1253"/>
                </a:lnTo>
                <a:lnTo>
                  <a:pt x="359" y="1242"/>
                </a:lnTo>
                <a:lnTo>
                  <a:pt x="370" y="1233"/>
                </a:lnTo>
                <a:lnTo>
                  <a:pt x="382" y="1223"/>
                </a:lnTo>
                <a:lnTo>
                  <a:pt x="397" y="1212"/>
                </a:lnTo>
                <a:lnTo>
                  <a:pt x="413" y="1202"/>
                </a:lnTo>
                <a:lnTo>
                  <a:pt x="429" y="1193"/>
                </a:lnTo>
                <a:lnTo>
                  <a:pt x="445" y="1184"/>
                </a:lnTo>
                <a:lnTo>
                  <a:pt x="461" y="1176"/>
                </a:lnTo>
                <a:lnTo>
                  <a:pt x="478" y="1167"/>
                </a:lnTo>
                <a:lnTo>
                  <a:pt x="495" y="1158"/>
                </a:lnTo>
                <a:lnTo>
                  <a:pt x="510" y="1150"/>
                </a:lnTo>
                <a:lnTo>
                  <a:pt x="508" y="1121"/>
                </a:lnTo>
                <a:lnTo>
                  <a:pt x="506" y="1090"/>
                </a:lnTo>
                <a:lnTo>
                  <a:pt x="510" y="1061"/>
                </a:lnTo>
                <a:lnTo>
                  <a:pt x="526" y="1036"/>
                </a:lnTo>
                <a:lnTo>
                  <a:pt x="533" y="1034"/>
                </a:lnTo>
                <a:lnTo>
                  <a:pt x="540" y="1033"/>
                </a:lnTo>
                <a:lnTo>
                  <a:pt x="546" y="1033"/>
                </a:lnTo>
                <a:lnTo>
                  <a:pt x="553" y="1033"/>
                </a:lnTo>
                <a:lnTo>
                  <a:pt x="560" y="1034"/>
                </a:lnTo>
                <a:lnTo>
                  <a:pt x="567" y="1036"/>
                </a:lnTo>
                <a:lnTo>
                  <a:pt x="574" y="1038"/>
                </a:lnTo>
                <a:lnTo>
                  <a:pt x="581" y="1041"/>
                </a:lnTo>
                <a:lnTo>
                  <a:pt x="591" y="1050"/>
                </a:lnTo>
                <a:lnTo>
                  <a:pt x="598" y="1060"/>
                </a:lnTo>
                <a:lnTo>
                  <a:pt x="601" y="1072"/>
                </a:lnTo>
                <a:lnTo>
                  <a:pt x="602" y="1083"/>
                </a:lnTo>
                <a:lnTo>
                  <a:pt x="601" y="1096"/>
                </a:lnTo>
                <a:lnTo>
                  <a:pt x="599" y="1109"/>
                </a:lnTo>
                <a:lnTo>
                  <a:pt x="598" y="1121"/>
                </a:lnTo>
                <a:lnTo>
                  <a:pt x="599" y="1133"/>
                </a:lnTo>
                <a:lnTo>
                  <a:pt x="613" y="1139"/>
                </a:lnTo>
                <a:lnTo>
                  <a:pt x="626" y="1146"/>
                </a:lnTo>
                <a:lnTo>
                  <a:pt x="639" y="1154"/>
                </a:lnTo>
                <a:lnTo>
                  <a:pt x="650" y="1162"/>
                </a:lnTo>
                <a:lnTo>
                  <a:pt x="661" y="1172"/>
                </a:lnTo>
                <a:lnTo>
                  <a:pt x="670" y="1182"/>
                </a:lnTo>
                <a:lnTo>
                  <a:pt x="678" y="1194"/>
                </a:lnTo>
                <a:lnTo>
                  <a:pt x="684" y="1208"/>
                </a:lnTo>
                <a:lnTo>
                  <a:pt x="686" y="1230"/>
                </a:lnTo>
                <a:lnTo>
                  <a:pt x="689" y="1254"/>
                </a:lnTo>
                <a:lnTo>
                  <a:pt x="693" y="1275"/>
                </a:lnTo>
                <a:lnTo>
                  <a:pt x="695" y="1283"/>
                </a:lnTo>
                <a:lnTo>
                  <a:pt x="705" y="1275"/>
                </a:lnTo>
                <a:lnTo>
                  <a:pt x="717" y="1265"/>
                </a:lnTo>
                <a:lnTo>
                  <a:pt x="727" y="1256"/>
                </a:lnTo>
                <a:lnTo>
                  <a:pt x="739" y="1247"/>
                </a:lnTo>
                <a:lnTo>
                  <a:pt x="750" y="1238"/>
                </a:lnTo>
                <a:lnTo>
                  <a:pt x="763" y="1230"/>
                </a:lnTo>
                <a:lnTo>
                  <a:pt x="775" y="1223"/>
                </a:lnTo>
                <a:lnTo>
                  <a:pt x="787" y="1216"/>
                </a:lnTo>
                <a:lnTo>
                  <a:pt x="794" y="1216"/>
                </a:lnTo>
                <a:lnTo>
                  <a:pt x="801" y="1216"/>
                </a:lnTo>
                <a:lnTo>
                  <a:pt x="808" y="1217"/>
                </a:lnTo>
                <a:lnTo>
                  <a:pt x="816" y="1218"/>
                </a:lnTo>
                <a:lnTo>
                  <a:pt x="823" y="1219"/>
                </a:lnTo>
                <a:lnTo>
                  <a:pt x="829" y="1222"/>
                </a:lnTo>
                <a:lnTo>
                  <a:pt x="836" y="1225"/>
                </a:lnTo>
                <a:lnTo>
                  <a:pt x="841" y="1230"/>
                </a:lnTo>
                <a:lnTo>
                  <a:pt x="855" y="1254"/>
                </a:lnTo>
                <a:lnTo>
                  <a:pt x="874" y="1268"/>
                </a:lnTo>
                <a:lnTo>
                  <a:pt x="896" y="1273"/>
                </a:lnTo>
                <a:lnTo>
                  <a:pt x="920" y="1275"/>
                </a:lnTo>
                <a:lnTo>
                  <a:pt x="945" y="1275"/>
                </a:lnTo>
                <a:lnTo>
                  <a:pt x="972" y="1276"/>
                </a:lnTo>
                <a:lnTo>
                  <a:pt x="998" y="1281"/>
                </a:lnTo>
                <a:lnTo>
                  <a:pt x="1022" y="1294"/>
                </a:lnTo>
                <a:lnTo>
                  <a:pt x="1035" y="1300"/>
                </a:lnTo>
                <a:lnTo>
                  <a:pt x="1048" y="1307"/>
                </a:lnTo>
                <a:lnTo>
                  <a:pt x="1059" y="1315"/>
                </a:lnTo>
                <a:lnTo>
                  <a:pt x="1070" y="1325"/>
                </a:lnTo>
                <a:lnTo>
                  <a:pt x="1080" y="1334"/>
                </a:lnTo>
                <a:lnTo>
                  <a:pt x="1090" y="1346"/>
                </a:lnTo>
                <a:lnTo>
                  <a:pt x="1100" y="1356"/>
                </a:lnTo>
                <a:lnTo>
                  <a:pt x="1110" y="1367"/>
                </a:lnTo>
                <a:lnTo>
                  <a:pt x="1121" y="1360"/>
                </a:lnTo>
                <a:lnTo>
                  <a:pt x="1129" y="1351"/>
                </a:lnTo>
                <a:lnTo>
                  <a:pt x="1136" y="1340"/>
                </a:lnTo>
                <a:lnTo>
                  <a:pt x="1142" y="1328"/>
                </a:lnTo>
                <a:lnTo>
                  <a:pt x="1146" y="1314"/>
                </a:lnTo>
                <a:lnTo>
                  <a:pt x="1149" y="1300"/>
                </a:lnTo>
                <a:lnTo>
                  <a:pt x="1154" y="1286"/>
                </a:lnTo>
                <a:lnTo>
                  <a:pt x="1157" y="1272"/>
                </a:lnTo>
                <a:lnTo>
                  <a:pt x="1162" y="1231"/>
                </a:lnTo>
                <a:lnTo>
                  <a:pt x="1165" y="1190"/>
                </a:lnTo>
                <a:lnTo>
                  <a:pt x="1163" y="1151"/>
                </a:lnTo>
                <a:lnTo>
                  <a:pt x="1155" y="1112"/>
                </a:lnTo>
                <a:lnTo>
                  <a:pt x="1150" y="1080"/>
                </a:lnTo>
                <a:lnTo>
                  <a:pt x="1142" y="1048"/>
                </a:lnTo>
                <a:lnTo>
                  <a:pt x="1135" y="1015"/>
                </a:lnTo>
                <a:lnTo>
                  <a:pt x="1128" y="983"/>
                </a:lnTo>
                <a:lnTo>
                  <a:pt x="1138" y="971"/>
                </a:lnTo>
                <a:lnTo>
                  <a:pt x="1147" y="959"/>
                </a:lnTo>
                <a:lnTo>
                  <a:pt x="1157" y="947"/>
                </a:lnTo>
                <a:lnTo>
                  <a:pt x="1169" y="937"/>
                </a:lnTo>
                <a:lnTo>
                  <a:pt x="1180" y="927"/>
                </a:lnTo>
                <a:lnTo>
                  <a:pt x="1192" y="918"/>
                </a:lnTo>
                <a:lnTo>
                  <a:pt x="1206" y="908"/>
                </a:lnTo>
                <a:lnTo>
                  <a:pt x="1218" y="899"/>
                </a:lnTo>
                <a:lnTo>
                  <a:pt x="1218" y="892"/>
                </a:lnTo>
                <a:lnTo>
                  <a:pt x="1214" y="883"/>
                </a:lnTo>
                <a:lnTo>
                  <a:pt x="1207" y="871"/>
                </a:lnTo>
                <a:lnTo>
                  <a:pt x="1200" y="860"/>
                </a:lnTo>
                <a:lnTo>
                  <a:pt x="1191" y="848"/>
                </a:lnTo>
                <a:lnTo>
                  <a:pt x="1184" y="839"/>
                </a:lnTo>
                <a:lnTo>
                  <a:pt x="1179" y="832"/>
                </a:lnTo>
                <a:lnTo>
                  <a:pt x="1177" y="830"/>
                </a:lnTo>
                <a:lnTo>
                  <a:pt x="1192" y="821"/>
                </a:lnTo>
                <a:lnTo>
                  <a:pt x="1210" y="813"/>
                </a:lnTo>
                <a:lnTo>
                  <a:pt x="1230" y="806"/>
                </a:lnTo>
                <a:lnTo>
                  <a:pt x="1250" y="801"/>
                </a:lnTo>
                <a:lnTo>
                  <a:pt x="1270" y="797"/>
                </a:lnTo>
                <a:lnTo>
                  <a:pt x="1285" y="794"/>
                </a:lnTo>
                <a:lnTo>
                  <a:pt x="1297" y="792"/>
                </a:lnTo>
                <a:lnTo>
                  <a:pt x="1300" y="792"/>
                </a:lnTo>
                <a:lnTo>
                  <a:pt x="1291" y="779"/>
                </a:lnTo>
                <a:lnTo>
                  <a:pt x="1282" y="768"/>
                </a:lnTo>
                <a:lnTo>
                  <a:pt x="1271" y="756"/>
                </a:lnTo>
                <a:lnTo>
                  <a:pt x="1261" y="745"/>
                </a:lnTo>
                <a:lnTo>
                  <a:pt x="1250" y="734"/>
                </a:lnTo>
                <a:lnTo>
                  <a:pt x="1240" y="724"/>
                </a:lnTo>
                <a:lnTo>
                  <a:pt x="1229" y="714"/>
                </a:lnTo>
                <a:lnTo>
                  <a:pt x="1217" y="704"/>
                </a:lnTo>
                <a:lnTo>
                  <a:pt x="1206" y="695"/>
                </a:lnTo>
                <a:lnTo>
                  <a:pt x="1193" y="687"/>
                </a:lnTo>
                <a:lnTo>
                  <a:pt x="1180" y="678"/>
                </a:lnTo>
                <a:lnTo>
                  <a:pt x="1166" y="671"/>
                </a:lnTo>
                <a:lnTo>
                  <a:pt x="1154" y="664"/>
                </a:lnTo>
                <a:lnTo>
                  <a:pt x="1139" y="657"/>
                </a:lnTo>
                <a:lnTo>
                  <a:pt x="1125" y="652"/>
                </a:lnTo>
                <a:lnTo>
                  <a:pt x="1110" y="647"/>
                </a:lnTo>
                <a:lnTo>
                  <a:pt x="1090" y="639"/>
                </a:lnTo>
                <a:lnTo>
                  <a:pt x="1065" y="633"/>
                </a:lnTo>
                <a:lnTo>
                  <a:pt x="1038" y="627"/>
                </a:lnTo>
                <a:lnTo>
                  <a:pt x="1011" y="624"/>
                </a:lnTo>
                <a:lnTo>
                  <a:pt x="985" y="620"/>
                </a:lnTo>
                <a:lnTo>
                  <a:pt x="964" y="617"/>
                </a:lnTo>
                <a:lnTo>
                  <a:pt x="947" y="615"/>
                </a:lnTo>
                <a:lnTo>
                  <a:pt x="941" y="612"/>
                </a:lnTo>
                <a:lnTo>
                  <a:pt x="953" y="602"/>
                </a:lnTo>
                <a:lnTo>
                  <a:pt x="967" y="592"/>
                </a:lnTo>
                <a:lnTo>
                  <a:pt x="981" y="581"/>
                </a:lnTo>
                <a:lnTo>
                  <a:pt x="995" y="572"/>
                </a:lnTo>
                <a:lnTo>
                  <a:pt x="1008" y="562"/>
                </a:lnTo>
                <a:lnTo>
                  <a:pt x="1023" y="554"/>
                </a:lnTo>
                <a:lnTo>
                  <a:pt x="1037" y="544"/>
                </a:lnTo>
                <a:lnTo>
                  <a:pt x="1051" y="536"/>
                </a:lnTo>
                <a:lnTo>
                  <a:pt x="1045" y="523"/>
                </a:lnTo>
                <a:lnTo>
                  <a:pt x="1038" y="510"/>
                </a:lnTo>
                <a:lnTo>
                  <a:pt x="1030" y="496"/>
                </a:lnTo>
                <a:lnTo>
                  <a:pt x="1028" y="481"/>
                </a:lnTo>
                <a:lnTo>
                  <a:pt x="1036" y="459"/>
                </a:lnTo>
                <a:lnTo>
                  <a:pt x="1049" y="438"/>
                </a:lnTo>
                <a:lnTo>
                  <a:pt x="1063" y="421"/>
                </a:lnTo>
                <a:lnTo>
                  <a:pt x="1080" y="405"/>
                </a:lnTo>
                <a:lnTo>
                  <a:pt x="1098" y="391"/>
                </a:lnTo>
                <a:lnTo>
                  <a:pt x="1119" y="377"/>
                </a:lnTo>
                <a:lnTo>
                  <a:pt x="1141" y="366"/>
                </a:lnTo>
                <a:lnTo>
                  <a:pt x="1163" y="356"/>
                </a:lnTo>
                <a:lnTo>
                  <a:pt x="1169" y="356"/>
                </a:lnTo>
                <a:lnTo>
                  <a:pt x="1174" y="356"/>
                </a:lnTo>
                <a:lnTo>
                  <a:pt x="1181" y="354"/>
                </a:lnTo>
                <a:lnTo>
                  <a:pt x="1188" y="353"/>
                </a:lnTo>
                <a:lnTo>
                  <a:pt x="1194" y="352"/>
                </a:lnTo>
                <a:lnTo>
                  <a:pt x="1199" y="351"/>
                </a:lnTo>
                <a:lnTo>
                  <a:pt x="1202" y="350"/>
                </a:lnTo>
                <a:lnTo>
                  <a:pt x="1203" y="350"/>
                </a:lnTo>
                <a:lnTo>
                  <a:pt x="1194" y="333"/>
                </a:lnTo>
                <a:lnTo>
                  <a:pt x="1184" y="316"/>
                </a:lnTo>
                <a:lnTo>
                  <a:pt x="1172" y="303"/>
                </a:lnTo>
                <a:lnTo>
                  <a:pt x="1159" y="290"/>
                </a:lnTo>
                <a:lnTo>
                  <a:pt x="1144" y="278"/>
                </a:lnTo>
                <a:lnTo>
                  <a:pt x="1129" y="268"/>
                </a:lnTo>
                <a:lnTo>
                  <a:pt x="1112" y="260"/>
                </a:lnTo>
                <a:lnTo>
                  <a:pt x="1096" y="252"/>
                </a:lnTo>
                <a:lnTo>
                  <a:pt x="1078" y="245"/>
                </a:lnTo>
                <a:lnTo>
                  <a:pt x="1059" y="239"/>
                </a:lnTo>
                <a:lnTo>
                  <a:pt x="1041" y="235"/>
                </a:lnTo>
                <a:lnTo>
                  <a:pt x="1022" y="231"/>
                </a:lnTo>
                <a:lnTo>
                  <a:pt x="1003" y="228"/>
                </a:lnTo>
                <a:lnTo>
                  <a:pt x="983" y="225"/>
                </a:lnTo>
                <a:lnTo>
                  <a:pt x="965" y="224"/>
                </a:lnTo>
                <a:lnTo>
                  <a:pt x="946" y="223"/>
                </a:lnTo>
                <a:lnTo>
                  <a:pt x="951" y="206"/>
                </a:lnTo>
                <a:lnTo>
                  <a:pt x="957" y="183"/>
                </a:lnTo>
                <a:lnTo>
                  <a:pt x="960" y="161"/>
                </a:lnTo>
                <a:lnTo>
                  <a:pt x="959" y="148"/>
                </a:lnTo>
                <a:lnTo>
                  <a:pt x="943" y="152"/>
                </a:lnTo>
                <a:lnTo>
                  <a:pt x="928" y="154"/>
                </a:lnTo>
                <a:lnTo>
                  <a:pt x="912" y="157"/>
                </a:lnTo>
                <a:lnTo>
                  <a:pt x="897" y="160"/>
                </a:lnTo>
                <a:lnTo>
                  <a:pt x="881" y="163"/>
                </a:lnTo>
                <a:lnTo>
                  <a:pt x="864" y="167"/>
                </a:lnTo>
                <a:lnTo>
                  <a:pt x="849" y="172"/>
                </a:lnTo>
                <a:lnTo>
                  <a:pt x="833" y="178"/>
                </a:lnTo>
                <a:lnTo>
                  <a:pt x="822" y="186"/>
                </a:lnTo>
                <a:lnTo>
                  <a:pt x="810" y="192"/>
                </a:lnTo>
                <a:lnTo>
                  <a:pt x="798" y="198"/>
                </a:lnTo>
                <a:lnTo>
                  <a:pt x="785" y="204"/>
                </a:lnTo>
                <a:lnTo>
                  <a:pt x="772" y="209"/>
                </a:lnTo>
                <a:lnTo>
                  <a:pt x="760" y="215"/>
                </a:lnTo>
                <a:lnTo>
                  <a:pt x="748" y="223"/>
                </a:lnTo>
                <a:lnTo>
                  <a:pt x="737" y="232"/>
                </a:lnTo>
                <a:lnTo>
                  <a:pt x="725" y="219"/>
                </a:lnTo>
                <a:lnTo>
                  <a:pt x="707" y="197"/>
                </a:lnTo>
                <a:lnTo>
                  <a:pt x="686" y="168"/>
                </a:lnTo>
                <a:lnTo>
                  <a:pt x="664" y="138"/>
                </a:lnTo>
                <a:lnTo>
                  <a:pt x="642" y="108"/>
                </a:lnTo>
                <a:lnTo>
                  <a:pt x="625" y="83"/>
                </a:lnTo>
                <a:lnTo>
                  <a:pt x="612" y="65"/>
                </a:lnTo>
                <a:lnTo>
                  <a:pt x="608" y="58"/>
                </a:lnTo>
                <a:close/>
              </a:path>
            </a:pathLst>
          </a:custGeom>
          <a:noFill/>
          <a:ln w="171450">
            <a:gradFill flip="none" rotWithShape="1">
              <a:gsLst>
                <a:gs pos="0">
                  <a:srgbClr val="FFE9A3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0200000" scaled="0"/>
              <a:tileRect/>
            </a:gradFill>
          </a:ln>
          <a:effectLst>
            <a:glow rad="190500">
              <a:srgbClr val="FFFF00">
                <a:alpha val="22000"/>
              </a:srgbClr>
            </a:glow>
            <a:outerShdw blurRad="469900" sx="104000" sy="104000" algn="ctr" rotWithShape="0">
              <a:srgbClr val="FFC000"/>
            </a:outerShdw>
          </a:effectLst>
          <a:scene3d>
            <a:camera prst="orthographicFront"/>
            <a:lightRig rig="flat" dir="t">
              <a:rot lat="0" lon="0" rev="6600000"/>
            </a:lightRig>
          </a:scene3d>
          <a:sp3d prstMaterial="dkEdge">
            <a:bevelT w="127000" h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82" tIns="32641" rIns="65282" bIns="32641"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-1651549" y="-1234374"/>
            <a:ext cx="12447097" cy="13098503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25" tIns="22562" rIns="45125" bIns="22562" spcCol="0" rtlCol="0" anchor="ctr"/>
          <a:lstStyle/>
          <a:p>
            <a:pPr algn="ctr"/>
            <a:endParaRPr lang="ru-RU"/>
          </a:p>
        </p:txBody>
      </p:sp>
      <p:sp>
        <p:nvSpPr>
          <p:cNvPr id="225" name="Прямоугольник 224"/>
          <p:cNvSpPr/>
          <p:nvPr/>
        </p:nvSpPr>
        <p:spPr>
          <a:xfrm>
            <a:off x="0" y="2297446"/>
            <a:ext cx="9144000" cy="456055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rgbClr val="FF7C0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82" tIns="32641" rIns="65282" bIns="32641"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58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710715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518" indent="-266518" algn="l" defTabSz="71071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7456" indent="-222098" algn="l" defTabSz="710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88393" indent="-177679" algn="l" defTabSz="71071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746" indent="-177679" algn="l" defTabSz="710715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9106" indent="-177679" algn="l" defTabSz="710715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4461" indent="-177679" algn="l" defTabSz="71071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09819" indent="-177679" algn="l" defTabSz="71071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5176" indent="-177679" algn="l" defTabSz="71071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20535" indent="-177679" algn="l" defTabSz="71071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10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357" algn="l" defTabSz="710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0715" algn="l" defTabSz="710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071" algn="l" defTabSz="710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1429" algn="l" defTabSz="710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6784" algn="l" defTabSz="710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141" algn="l" defTabSz="710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7499" algn="l" defTabSz="710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2856" algn="l" defTabSz="710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836" y="-325703"/>
            <a:ext cx="9875830" cy="7374414"/>
          </a:xfrm>
          <a:prstGeom prst="rect">
            <a:avLst/>
          </a:prstGeom>
        </p:spPr>
      </p:pic>
      <p:sp>
        <p:nvSpPr>
          <p:cNvPr id="6" name="5-конечная звезда 1"/>
          <p:cNvSpPr/>
          <p:nvPr/>
        </p:nvSpPr>
        <p:spPr>
          <a:xfrm>
            <a:off x="4983475" y="83897"/>
            <a:ext cx="5410766" cy="5299606"/>
          </a:xfrm>
          <a:custGeom>
            <a:avLst/>
            <a:gdLst>
              <a:gd name="connsiteX0" fmla="*/ 7 w 6768752"/>
              <a:gd name="connsiteY0" fmla="*/ 2585427 h 6768752"/>
              <a:gd name="connsiteX1" fmla="*/ 2297343 w 6768752"/>
              <a:gd name="connsiteY1" fmla="*/ 2168496 h 6768752"/>
              <a:gd name="connsiteX2" fmla="*/ 3384376 w 6768752"/>
              <a:gd name="connsiteY2" fmla="*/ 0 h 6768752"/>
              <a:gd name="connsiteX3" fmla="*/ 4471409 w 6768752"/>
              <a:gd name="connsiteY3" fmla="*/ 2168496 h 6768752"/>
              <a:gd name="connsiteX4" fmla="*/ 6768745 w 6768752"/>
              <a:gd name="connsiteY4" fmla="*/ 2585427 h 6768752"/>
              <a:gd name="connsiteX5" fmla="*/ 5143232 w 6768752"/>
              <a:gd name="connsiteY5" fmla="*/ 4342561 h 6768752"/>
              <a:gd name="connsiteX6" fmla="*/ 5476031 w 6768752"/>
              <a:gd name="connsiteY6" fmla="*/ 6768735 h 6768752"/>
              <a:gd name="connsiteX7" fmla="*/ 3384376 w 6768752"/>
              <a:gd name="connsiteY7" fmla="*/ 5686208 h 6768752"/>
              <a:gd name="connsiteX8" fmla="*/ 1292721 w 6768752"/>
              <a:gd name="connsiteY8" fmla="*/ 6768735 h 6768752"/>
              <a:gd name="connsiteX9" fmla="*/ 1625520 w 6768752"/>
              <a:gd name="connsiteY9" fmla="*/ 4342561 h 6768752"/>
              <a:gd name="connsiteX10" fmla="*/ 7 w 6768752"/>
              <a:gd name="connsiteY10" fmla="*/ 2585427 h 6768752"/>
              <a:gd name="connsiteX0" fmla="*/ 0 w 6768738"/>
              <a:gd name="connsiteY0" fmla="*/ 2585427 h 6768735"/>
              <a:gd name="connsiteX1" fmla="*/ 2297336 w 6768738"/>
              <a:gd name="connsiteY1" fmla="*/ 2168496 h 6768735"/>
              <a:gd name="connsiteX2" fmla="*/ 3384369 w 6768738"/>
              <a:gd name="connsiteY2" fmla="*/ 0 h 6768735"/>
              <a:gd name="connsiteX3" fmla="*/ 4005890 w 6768738"/>
              <a:gd name="connsiteY3" fmla="*/ 2052118 h 6768735"/>
              <a:gd name="connsiteX4" fmla="*/ 6768738 w 6768738"/>
              <a:gd name="connsiteY4" fmla="*/ 2585427 h 6768735"/>
              <a:gd name="connsiteX5" fmla="*/ 5143225 w 6768738"/>
              <a:gd name="connsiteY5" fmla="*/ 4342561 h 6768735"/>
              <a:gd name="connsiteX6" fmla="*/ 5476024 w 6768738"/>
              <a:gd name="connsiteY6" fmla="*/ 6768735 h 6768735"/>
              <a:gd name="connsiteX7" fmla="*/ 3384369 w 6768738"/>
              <a:gd name="connsiteY7" fmla="*/ 5686208 h 6768735"/>
              <a:gd name="connsiteX8" fmla="*/ 1292714 w 6768738"/>
              <a:gd name="connsiteY8" fmla="*/ 6768735 h 6768735"/>
              <a:gd name="connsiteX9" fmla="*/ 1625513 w 6768738"/>
              <a:gd name="connsiteY9" fmla="*/ 4342561 h 6768735"/>
              <a:gd name="connsiteX10" fmla="*/ 0 w 6768738"/>
              <a:gd name="connsiteY10" fmla="*/ 2585427 h 6768735"/>
              <a:gd name="connsiteX0" fmla="*/ 0 w 6768738"/>
              <a:gd name="connsiteY0" fmla="*/ 2585427 h 6768735"/>
              <a:gd name="connsiteX1" fmla="*/ 2297336 w 6768738"/>
              <a:gd name="connsiteY1" fmla="*/ 2168496 h 6768735"/>
              <a:gd name="connsiteX2" fmla="*/ 3384369 w 6768738"/>
              <a:gd name="connsiteY2" fmla="*/ 0 h 6768735"/>
              <a:gd name="connsiteX3" fmla="*/ 4005890 w 6768738"/>
              <a:gd name="connsiteY3" fmla="*/ 2052118 h 6768735"/>
              <a:gd name="connsiteX4" fmla="*/ 6768738 w 6768738"/>
              <a:gd name="connsiteY4" fmla="*/ 2585427 h 6768735"/>
              <a:gd name="connsiteX5" fmla="*/ 5143225 w 6768738"/>
              <a:gd name="connsiteY5" fmla="*/ 4342561 h 6768735"/>
              <a:gd name="connsiteX6" fmla="*/ 5476024 w 6768738"/>
              <a:gd name="connsiteY6" fmla="*/ 6768735 h 6768735"/>
              <a:gd name="connsiteX7" fmla="*/ 3384369 w 6768738"/>
              <a:gd name="connsiteY7" fmla="*/ 5686208 h 6768735"/>
              <a:gd name="connsiteX8" fmla="*/ 1292714 w 6768738"/>
              <a:gd name="connsiteY8" fmla="*/ 6768735 h 6768735"/>
              <a:gd name="connsiteX9" fmla="*/ 1625513 w 6768738"/>
              <a:gd name="connsiteY9" fmla="*/ 4342561 h 6768735"/>
              <a:gd name="connsiteX10" fmla="*/ 0 w 6768738"/>
              <a:gd name="connsiteY10" fmla="*/ 2585427 h 6768735"/>
              <a:gd name="connsiteX0" fmla="*/ 6768738 w 6860178"/>
              <a:gd name="connsiteY0" fmla="*/ 2585427 h 6768735"/>
              <a:gd name="connsiteX1" fmla="*/ 5143225 w 6860178"/>
              <a:gd name="connsiteY1" fmla="*/ 4342561 h 6768735"/>
              <a:gd name="connsiteX2" fmla="*/ 5476024 w 6860178"/>
              <a:gd name="connsiteY2" fmla="*/ 6768735 h 6768735"/>
              <a:gd name="connsiteX3" fmla="*/ 3384369 w 6860178"/>
              <a:gd name="connsiteY3" fmla="*/ 5686208 h 6768735"/>
              <a:gd name="connsiteX4" fmla="*/ 1292714 w 6860178"/>
              <a:gd name="connsiteY4" fmla="*/ 6768735 h 6768735"/>
              <a:gd name="connsiteX5" fmla="*/ 1625513 w 6860178"/>
              <a:gd name="connsiteY5" fmla="*/ 4342561 h 6768735"/>
              <a:gd name="connsiteX6" fmla="*/ 0 w 6860178"/>
              <a:gd name="connsiteY6" fmla="*/ 2585427 h 6768735"/>
              <a:gd name="connsiteX7" fmla="*/ 2297336 w 6860178"/>
              <a:gd name="connsiteY7" fmla="*/ 2168496 h 6768735"/>
              <a:gd name="connsiteX8" fmla="*/ 3384369 w 6860178"/>
              <a:gd name="connsiteY8" fmla="*/ 0 h 6768735"/>
              <a:gd name="connsiteX9" fmla="*/ 4005890 w 6860178"/>
              <a:gd name="connsiteY9" fmla="*/ 2052118 h 6768735"/>
              <a:gd name="connsiteX10" fmla="*/ 6860178 w 6860178"/>
              <a:gd name="connsiteY10" fmla="*/ 2676867 h 6768735"/>
              <a:gd name="connsiteX0" fmla="*/ 6668985 w 6860178"/>
              <a:gd name="connsiteY0" fmla="*/ 2934562 h 6768735"/>
              <a:gd name="connsiteX1" fmla="*/ 5143225 w 6860178"/>
              <a:gd name="connsiteY1" fmla="*/ 4342561 h 6768735"/>
              <a:gd name="connsiteX2" fmla="*/ 5476024 w 6860178"/>
              <a:gd name="connsiteY2" fmla="*/ 6768735 h 6768735"/>
              <a:gd name="connsiteX3" fmla="*/ 3384369 w 6860178"/>
              <a:gd name="connsiteY3" fmla="*/ 5686208 h 6768735"/>
              <a:gd name="connsiteX4" fmla="*/ 1292714 w 6860178"/>
              <a:gd name="connsiteY4" fmla="*/ 6768735 h 6768735"/>
              <a:gd name="connsiteX5" fmla="*/ 1625513 w 6860178"/>
              <a:gd name="connsiteY5" fmla="*/ 4342561 h 6768735"/>
              <a:gd name="connsiteX6" fmla="*/ 0 w 6860178"/>
              <a:gd name="connsiteY6" fmla="*/ 2585427 h 6768735"/>
              <a:gd name="connsiteX7" fmla="*/ 2297336 w 6860178"/>
              <a:gd name="connsiteY7" fmla="*/ 2168496 h 6768735"/>
              <a:gd name="connsiteX8" fmla="*/ 3384369 w 6860178"/>
              <a:gd name="connsiteY8" fmla="*/ 0 h 6768735"/>
              <a:gd name="connsiteX9" fmla="*/ 4005890 w 6860178"/>
              <a:gd name="connsiteY9" fmla="*/ 2052118 h 6768735"/>
              <a:gd name="connsiteX10" fmla="*/ 6860178 w 6860178"/>
              <a:gd name="connsiteY10" fmla="*/ 2676867 h 6768735"/>
              <a:gd name="connsiteX0" fmla="*/ 6668985 w 8173589"/>
              <a:gd name="connsiteY0" fmla="*/ 2934562 h 6768735"/>
              <a:gd name="connsiteX1" fmla="*/ 5143225 w 8173589"/>
              <a:gd name="connsiteY1" fmla="*/ 4342561 h 6768735"/>
              <a:gd name="connsiteX2" fmla="*/ 5476024 w 8173589"/>
              <a:gd name="connsiteY2" fmla="*/ 6768735 h 6768735"/>
              <a:gd name="connsiteX3" fmla="*/ 3384369 w 8173589"/>
              <a:gd name="connsiteY3" fmla="*/ 5686208 h 6768735"/>
              <a:gd name="connsiteX4" fmla="*/ 1292714 w 8173589"/>
              <a:gd name="connsiteY4" fmla="*/ 6768735 h 6768735"/>
              <a:gd name="connsiteX5" fmla="*/ 1625513 w 8173589"/>
              <a:gd name="connsiteY5" fmla="*/ 4342561 h 6768735"/>
              <a:gd name="connsiteX6" fmla="*/ 0 w 8173589"/>
              <a:gd name="connsiteY6" fmla="*/ 2585427 h 6768735"/>
              <a:gd name="connsiteX7" fmla="*/ 2297336 w 8173589"/>
              <a:gd name="connsiteY7" fmla="*/ 2168496 h 6768735"/>
              <a:gd name="connsiteX8" fmla="*/ 3384369 w 8173589"/>
              <a:gd name="connsiteY8" fmla="*/ 0 h 6768735"/>
              <a:gd name="connsiteX9" fmla="*/ 4005890 w 8173589"/>
              <a:gd name="connsiteY9" fmla="*/ 2052118 h 6768735"/>
              <a:gd name="connsiteX10" fmla="*/ 8173589 w 8173589"/>
              <a:gd name="connsiteY10" fmla="*/ 2028474 h 6768735"/>
              <a:gd name="connsiteX0" fmla="*/ 6668985 w 8173589"/>
              <a:gd name="connsiteY0" fmla="*/ 2934562 h 6768735"/>
              <a:gd name="connsiteX1" fmla="*/ 5143225 w 8173589"/>
              <a:gd name="connsiteY1" fmla="*/ 4342561 h 6768735"/>
              <a:gd name="connsiteX2" fmla="*/ 5476024 w 8173589"/>
              <a:gd name="connsiteY2" fmla="*/ 6768735 h 6768735"/>
              <a:gd name="connsiteX3" fmla="*/ 3384369 w 8173589"/>
              <a:gd name="connsiteY3" fmla="*/ 5686208 h 6768735"/>
              <a:gd name="connsiteX4" fmla="*/ 1292714 w 8173589"/>
              <a:gd name="connsiteY4" fmla="*/ 6768735 h 6768735"/>
              <a:gd name="connsiteX5" fmla="*/ 1625513 w 8173589"/>
              <a:gd name="connsiteY5" fmla="*/ 4342561 h 6768735"/>
              <a:gd name="connsiteX6" fmla="*/ 0 w 8173589"/>
              <a:gd name="connsiteY6" fmla="*/ 2585427 h 6768735"/>
              <a:gd name="connsiteX7" fmla="*/ 2297336 w 8173589"/>
              <a:gd name="connsiteY7" fmla="*/ 2168496 h 6768735"/>
              <a:gd name="connsiteX8" fmla="*/ 3384369 w 8173589"/>
              <a:gd name="connsiteY8" fmla="*/ 0 h 6768735"/>
              <a:gd name="connsiteX9" fmla="*/ 4005890 w 8173589"/>
              <a:gd name="connsiteY9" fmla="*/ 2052118 h 6768735"/>
              <a:gd name="connsiteX10" fmla="*/ 8173589 w 8173589"/>
              <a:gd name="connsiteY10" fmla="*/ 2028474 h 6768735"/>
              <a:gd name="connsiteX0" fmla="*/ 6668985 w 8173589"/>
              <a:gd name="connsiteY0" fmla="*/ 2934562 h 6768735"/>
              <a:gd name="connsiteX1" fmla="*/ 5143225 w 8173589"/>
              <a:gd name="connsiteY1" fmla="*/ 4342561 h 6768735"/>
              <a:gd name="connsiteX2" fmla="*/ 5476024 w 8173589"/>
              <a:gd name="connsiteY2" fmla="*/ 6768735 h 6768735"/>
              <a:gd name="connsiteX3" fmla="*/ 3384369 w 8173589"/>
              <a:gd name="connsiteY3" fmla="*/ 5686208 h 6768735"/>
              <a:gd name="connsiteX4" fmla="*/ 1292714 w 8173589"/>
              <a:gd name="connsiteY4" fmla="*/ 6768735 h 6768735"/>
              <a:gd name="connsiteX5" fmla="*/ 1625513 w 8173589"/>
              <a:gd name="connsiteY5" fmla="*/ 4342561 h 6768735"/>
              <a:gd name="connsiteX6" fmla="*/ 0 w 8173589"/>
              <a:gd name="connsiteY6" fmla="*/ 2585427 h 6768735"/>
              <a:gd name="connsiteX7" fmla="*/ 2297336 w 8173589"/>
              <a:gd name="connsiteY7" fmla="*/ 2168496 h 6768735"/>
              <a:gd name="connsiteX8" fmla="*/ 3384369 w 8173589"/>
              <a:gd name="connsiteY8" fmla="*/ 0 h 6768735"/>
              <a:gd name="connsiteX9" fmla="*/ 4005890 w 8173589"/>
              <a:gd name="connsiteY9" fmla="*/ 2052118 h 6768735"/>
              <a:gd name="connsiteX10" fmla="*/ 8173589 w 8173589"/>
              <a:gd name="connsiteY10" fmla="*/ 2028474 h 6768735"/>
              <a:gd name="connsiteX0" fmla="*/ 6668985 w 8173589"/>
              <a:gd name="connsiteY0" fmla="*/ 2934562 h 6768735"/>
              <a:gd name="connsiteX1" fmla="*/ 5143225 w 8173589"/>
              <a:gd name="connsiteY1" fmla="*/ 4342561 h 6768735"/>
              <a:gd name="connsiteX2" fmla="*/ 5476024 w 8173589"/>
              <a:gd name="connsiteY2" fmla="*/ 6768735 h 6768735"/>
              <a:gd name="connsiteX3" fmla="*/ 3384369 w 8173589"/>
              <a:gd name="connsiteY3" fmla="*/ 5686208 h 6768735"/>
              <a:gd name="connsiteX4" fmla="*/ 1292714 w 8173589"/>
              <a:gd name="connsiteY4" fmla="*/ 6768735 h 6768735"/>
              <a:gd name="connsiteX5" fmla="*/ 1625513 w 8173589"/>
              <a:gd name="connsiteY5" fmla="*/ 4342561 h 6768735"/>
              <a:gd name="connsiteX6" fmla="*/ 0 w 8173589"/>
              <a:gd name="connsiteY6" fmla="*/ 2585427 h 6768735"/>
              <a:gd name="connsiteX7" fmla="*/ 2297336 w 8173589"/>
              <a:gd name="connsiteY7" fmla="*/ 2168496 h 6768735"/>
              <a:gd name="connsiteX8" fmla="*/ 3384369 w 8173589"/>
              <a:gd name="connsiteY8" fmla="*/ 0 h 6768735"/>
              <a:gd name="connsiteX9" fmla="*/ 4005890 w 8173589"/>
              <a:gd name="connsiteY9" fmla="*/ 2052118 h 6768735"/>
              <a:gd name="connsiteX10" fmla="*/ 8173589 w 8173589"/>
              <a:gd name="connsiteY10" fmla="*/ 2028474 h 6768735"/>
              <a:gd name="connsiteX0" fmla="*/ 6668985 w 8173589"/>
              <a:gd name="connsiteY0" fmla="*/ 2934562 h 6768735"/>
              <a:gd name="connsiteX1" fmla="*/ 5143225 w 8173589"/>
              <a:gd name="connsiteY1" fmla="*/ 4342561 h 6768735"/>
              <a:gd name="connsiteX2" fmla="*/ 5476024 w 8173589"/>
              <a:gd name="connsiteY2" fmla="*/ 6768735 h 6768735"/>
              <a:gd name="connsiteX3" fmla="*/ 3384369 w 8173589"/>
              <a:gd name="connsiteY3" fmla="*/ 5686208 h 6768735"/>
              <a:gd name="connsiteX4" fmla="*/ 1292714 w 8173589"/>
              <a:gd name="connsiteY4" fmla="*/ 6768735 h 6768735"/>
              <a:gd name="connsiteX5" fmla="*/ 1625513 w 8173589"/>
              <a:gd name="connsiteY5" fmla="*/ 4342561 h 6768735"/>
              <a:gd name="connsiteX6" fmla="*/ 0 w 8173589"/>
              <a:gd name="connsiteY6" fmla="*/ 2585427 h 6768735"/>
              <a:gd name="connsiteX7" fmla="*/ 2297336 w 8173589"/>
              <a:gd name="connsiteY7" fmla="*/ 2168496 h 6768735"/>
              <a:gd name="connsiteX8" fmla="*/ 3384369 w 8173589"/>
              <a:gd name="connsiteY8" fmla="*/ 0 h 6768735"/>
              <a:gd name="connsiteX9" fmla="*/ 4005890 w 8173589"/>
              <a:gd name="connsiteY9" fmla="*/ 2052118 h 6768735"/>
              <a:gd name="connsiteX10" fmla="*/ 8173589 w 8173589"/>
              <a:gd name="connsiteY10" fmla="*/ 2028474 h 6768735"/>
              <a:gd name="connsiteX0" fmla="*/ 6668985 w 8173589"/>
              <a:gd name="connsiteY0" fmla="*/ 2934723 h 6768896"/>
              <a:gd name="connsiteX1" fmla="*/ 5143225 w 8173589"/>
              <a:gd name="connsiteY1" fmla="*/ 4342722 h 6768896"/>
              <a:gd name="connsiteX2" fmla="*/ 5476024 w 8173589"/>
              <a:gd name="connsiteY2" fmla="*/ 6768896 h 6768896"/>
              <a:gd name="connsiteX3" fmla="*/ 3384369 w 8173589"/>
              <a:gd name="connsiteY3" fmla="*/ 5686369 h 6768896"/>
              <a:gd name="connsiteX4" fmla="*/ 1292714 w 8173589"/>
              <a:gd name="connsiteY4" fmla="*/ 6768896 h 6768896"/>
              <a:gd name="connsiteX5" fmla="*/ 1625513 w 8173589"/>
              <a:gd name="connsiteY5" fmla="*/ 4342722 h 6768896"/>
              <a:gd name="connsiteX6" fmla="*/ 0 w 8173589"/>
              <a:gd name="connsiteY6" fmla="*/ 2585588 h 6768896"/>
              <a:gd name="connsiteX7" fmla="*/ 2297336 w 8173589"/>
              <a:gd name="connsiteY7" fmla="*/ 2168657 h 6768896"/>
              <a:gd name="connsiteX8" fmla="*/ 3384369 w 8173589"/>
              <a:gd name="connsiteY8" fmla="*/ 161 h 6768896"/>
              <a:gd name="connsiteX9" fmla="*/ 4005890 w 8173589"/>
              <a:gd name="connsiteY9" fmla="*/ 2052279 h 6768896"/>
              <a:gd name="connsiteX10" fmla="*/ 8173589 w 8173589"/>
              <a:gd name="connsiteY10" fmla="*/ 2028635 h 6768896"/>
              <a:gd name="connsiteX0" fmla="*/ 6668985 w 8173589"/>
              <a:gd name="connsiteY0" fmla="*/ 2934723 h 6768896"/>
              <a:gd name="connsiteX1" fmla="*/ 5143225 w 8173589"/>
              <a:gd name="connsiteY1" fmla="*/ 4342722 h 6768896"/>
              <a:gd name="connsiteX2" fmla="*/ 5476024 w 8173589"/>
              <a:gd name="connsiteY2" fmla="*/ 6768896 h 6768896"/>
              <a:gd name="connsiteX3" fmla="*/ 3384369 w 8173589"/>
              <a:gd name="connsiteY3" fmla="*/ 5686369 h 6768896"/>
              <a:gd name="connsiteX4" fmla="*/ 1292714 w 8173589"/>
              <a:gd name="connsiteY4" fmla="*/ 6768896 h 6768896"/>
              <a:gd name="connsiteX5" fmla="*/ 1625513 w 8173589"/>
              <a:gd name="connsiteY5" fmla="*/ 4342722 h 6768896"/>
              <a:gd name="connsiteX6" fmla="*/ 0 w 8173589"/>
              <a:gd name="connsiteY6" fmla="*/ 2585588 h 6768896"/>
              <a:gd name="connsiteX7" fmla="*/ 2297336 w 8173589"/>
              <a:gd name="connsiteY7" fmla="*/ 2168657 h 6768896"/>
              <a:gd name="connsiteX8" fmla="*/ 3384369 w 8173589"/>
              <a:gd name="connsiteY8" fmla="*/ 161 h 6768896"/>
              <a:gd name="connsiteX9" fmla="*/ 4005890 w 8173589"/>
              <a:gd name="connsiteY9" fmla="*/ 2052279 h 6768896"/>
              <a:gd name="connsiteX10" fmla="*/ 8173589 w 8173589"/>
              <a:gd name="connsiteY10" fmla="*/ 2028635 h 6768896"/>
              <a:gd name="connsiteX0" fmla="*/ 6668985 w 8173589"/>
              <a:gd name="connsiteY0" fmla="*/ 2934723 h 6768896"/>
              <a:gd name="connsiteX1" fmla="*/ 5143225 w 8173589"/>
              <a:gd name="connsiteY1" fmla="*/ 4342722 h 6768896"/>
              <a:gd name="connsiteX2" fmla="*/ 5476024 w 8173589"/>
              <a:gd name="connsiteY2" fmla="*/ 6768896 h 6768896"/>
              <a:gd name="connsiteX3" fmla="*/ 3384369 w 8173589"/>
              <a:gd name="connsiteY3" fmla="*/ 5686369 h 6768896"/>
              <a:gd name="connsiteX4" fmla="*/ 1292714 w 8173589"/>
              <a:gd name="connsiteY4" fmla="*/ 6768896 h 6768896"/>
              <a:gd name="connsiteX5" fmla="*/ 1625513 w 8173589"/>
              <a:gd name="connsiteY5" fmla="*/ 4342722 h 6768896"/>
              <a:gd name="connsiteX6" fmla="*/ 0 w 8173589"/>
              <a:gd name="connsiteY6" fmla="*/ 2585588 h 6768896"/>
              <a:gd name="connsiteX7" fmla="*/ 2297336 w 8173589"/>
              <a:gd name="connsiteY7" fmla="*/ 2168657 h 6768896"/>
              <a:gd name="connsiteX8" fmla="*/ 3384369 w 8173589"/>
              <a:gd name="connsiteY8" fmla="*/ 161 h 6768896"/>
              <a:gd name="connsiteX9" fmla="*/ 4005890 w 8173589"/>
              <a:gd name="connsiteY9" fmla="*/ 2052279 h 6768896"/>
              <a:gd name="connsiteX10" fmla="*/ 8173589 w 8173589"/>
              <a:gd name="connsiteY10" fmla="*/ 2028635 h 6768896"/>
              <a:gd name="connsiteX0" fmla="*/ 6674863 w 8179467"/>
              <a:gd name="connsiteY0" fmla="*/ 2934723 h 6768896"/>
              <a:gd name="connsiteX1" fmla="*/ 5149103 w 8179467"/>
              <a:gd name="connsiteY1" fmla="*/ 4342722 h 6768896"/>
              <a:gd name="connsiteX2" fmla="*/ 5481902 w 8179467"/>
              <a:gd name="connsiteY2" fmla="*/ 6768896 h 6768896"/>
              <a:gd name="connsiteX3" fmla="*/ 3390247 w 8179467"/>
              <a:gd name="connsiteY3" fmla="*/ 5686369 h 6768896"/>
              <a:gd name="connsiteX4" fmla="*/ 1298592 w 8179467"/>
              <a:gd name="connsiteY4" fmla="*/ 6768896 h 6768896"/>
              <a:gd name="connsiteX5" fmla="*/ 1631391 w 8179467"/>
              <a:gd name="connsiteY5" fmla="*/ 4342722 h 6768896"/>
              <a:gd name="connsiteX6" fmla="*/ 5878 w 8179467"/>
              <a:gd name="connsiteY6" fmla="*/ 2585588 h 6768896"/>
              <a:gd name="connsiteX7" fmla="*/ 2303214 w 8179467"/>
              <a:gd name="connsiteY7" fmla="*/ 2168657 h 6768896"/>
              <a:gd name="connsiteX8" fmla="*/ 3390247 w 8179467"/>
              <a:gd name="connsiteY8" fmla="*/ 161 h 6768896"/>
              <a:gd name="connsiteX9" fmla="*/ 4011768 w 8179467"/>
              <a:gd name="connsiteY9" fmla="*/ 2052279 h 6768896"/>
              <a:gd name="connsiteX10" fmla="*/ 8179467 w 8179467"/>
              <a:gd name="connsiteY10" fmla="*/ 2028635 h 6768896"/>
              <a:gd name="connsiteX0" fmla="*/ 6674863 w 8179467"/>
              <a:gd name="connsiteY0" fmla="*/ 2934723 h 7400663"/>
              <a:gd name="connsiteX1" fmla="*/ 5149103 w 8179467"/>
              <a:gd name="connsiteY1" fmla="*/ 4342722 h 7400663"/>
              <a:gd name="connsiteX2" fmla="*/ 5481902 w 8179467"/>
              <a:gd name="connsiteY2" fmla="*/ 6768896 h 7400663"/>
              <a:gd name="connsiteX3" fmla="*/ 3390247 w 8179467"/>
              <a:gd name="connsiteY3" fmla="*/ 5686369 h 7400663"/>
              <a:gd name="connsiteX4" fmla="*/ 932832 w 8179467"/>
              <a:gd name="connsiteY4" fmla="*/ 7400663 h 7400663"/>
              <a:gd name="connsiteX5" fmla="*/ 1631391 w 8179467"/>
              <a:gd name="connsiteY5" fmla="*/ 4342722 h 7400663"/>
              <a:gd name="connsiteX6" fmla="*/ 5878 w 8179467"/>
              <a:gd name="connsiteY6" fmla="*/ 2585588 h 7400663"/>
              <a:gd name="connsiteX7" fmla="*/ 2303214 w 8179467"/>
              <a:gd name="connsiteY7" fmla="*/ 2168657 h 7400663"/>
              <a:gd name="connsiteX8" fmla="*/ 3390247 w 8179467"/>
              <a:gd name="connsiteY8" fmla="*/ 161 h 7400663"/>
              <a:gd name="connsiteX9" fmla="*/ 4011768 w 8179467"/>
              <a:gd name="connsiteY9" fmla="*/ 2052279 h 7400663"/>
              <a:gd name="connsiteX10" fmla="*/ 8179467 w 8179467"/>
              <a:gd name="connsiteY10" fmla="*/ 2028635 h 7400663"/>
              <a:gd name="connsiteX0" fmla="*/ 6674863 w 8179467"/>
              <a:gd name="connsiteY0" fmla="*/ 2934723 h 7400663"/>
              <a:gd name="connsiteX1" fmla="*/ 5149103 w 8179467"/>
              <a:gd name="connsiteY1" fmla="*/ 4342722 h 7400663"/>
              <a:gd name="connsiteX2" fmla="*/ 5481902 w 8179467"/>
              <a:gd name="connsiteY2" fmla="*/ 6768896 h 7400663"/>
              <a:gd name="connsiteX3" fmla="*/ 3390247 w 8179467"/>
              <a:gd name="connsiteY3" fmla="*/ 5686369 h 7400663"/>
              <a:gd name="connsiteX4" fmla="*/ 932832 w 8179467"/>
              <a:gd name="connsiteY4" fmla="*/ 7400663 h 7400663"/>
              <a:gd name="connsiteX5" fmla="*/ 1631391 w 8179467"/>
              <a:gd name="connsiteY5" fmla="*/ 4342722 h 7400663"/>
              <a:gd name="connsiteX6" fmla="*/ 5878 w 8179467"/>
              <a:gd name="connsiteY6" fmla="*/ 2585588 h 7400663"/>
              <a:gd name="connsiteX7" fmla="*/ 2303214 w 8179467"/>
              <a:gd name="connsiteY7" fmla="*/ 2168657 h 7400663"/>
              <a:gd name="connsiteX8" fmla="*/ 3390247 w 8179467"/>
              <a:gd name="connsiteY8" fmla="*/ 161 h 7400663"/>
              <a:gd name="connsiteX9" fmla="*/ 4011768 w 8179467"/>
              <a:gd name="connsiteY9" fmla="*/ 2052279 h 7400663"/>
              <a:gd name="connsiteX10" fmla="*/ 8179467 w 8179467"/>
              <a:gd name="connsiteY10" fmla="*/ 2028635 h 7400663"/>
              <a:gd name="connsiteX0" fmla="*/ 6674863 w 8179467"/>
              <a:gd name="connsiteY0" fmla="*/ 2934723 h 7400663"/>
              <a:gd name="connsiteX1" fmla="*/ 5149103 w 8179467"/>
              <a:gd name="connsiteY1" fmla="*/ 4342722 h 7400663"/>
              <a:gd name="connsiteX2" fmla="*/ 5481902 w 8179467"/>
              <a:gd name="connsiteY2" fmla="*/ 6768896 h 7400663"/>
              <a:gd name="connsiteX3" fmla="*/ 3390247 w 8179467"/>
              <a:gd name="connsiteY3" fmla="*/ 5686369 h 7400663"/>
              <a:gd name="connsiteX4" fmla="*/ 932832 w 8179467"/>
              <a:gd name="connsiteY4" fmla="*/ 7400663 h 7400663"/>
              <a:gd name="connsiteX5" fmla="*/ 1631391 w 8179467"/>
              <a:gd name="connsiteY5" fmla="*/ 4342722 h 7400663"/>
              <a:gd name="connsiteX6" fmla="*/ 5878 w 8179467"/>
              <a:gd name="connsiteY6" fmla="*/ 2585588 h 7400663"/>
              <a:gd name="connsiteX7" fmla="*/ 2303214 w 8179467"/>
              <a:gd name="connsiteY7" fmla="*/ 2168657 h 7400663"/>
              <a:gd name="connsiteX8" fmla="*/ 3390247 w 8179467"/>
              <a:gd name="connsiteY8" fmla="*/ 161 h 7400663"/>
              <a:gd name="connsiteX9" fmla="*/ 4011768 w 8179467"/>
              <a:gd name="connsiteY9" fmla="*/ 2052279 h 7400663"/>
              <a:gd name="connsiteX10" fmla="*/ 8179467 w 8179467"/>
              <a:gd name="connsiteY10" fmla="*/ 2028635 h 7400663"/>
              <a:gd name="connsiteX0" fmla="*/ 6674863 w 8179467"/>
              <a:gd name="connsiteY0" fmla="*/ 2934723 h 7419610"/>
              <a:gd name="connsiteX1" fmla="*/ 5149103 w 8179467"/>
              <a:gd name="connsiteY1" fmla="*/ 4342722 h 7419610"/>
              <a:gd name="connsiteX2" fmla="*/ 5481902 w 8179467"/>
              <a:gd name="connsiteY2" fmla="*/ 6768896 h 7419610"/>
              <a:gd name="connsiteX3" fmla="*/ 3390247 w 8179467"/>
              <a:gd name="connsiteY3" fmla="*/ 5686369 h 7419610"/>
              <a:gd name="connsiteX4" fmla="*/ 932832 w 8179467"/>
              <a:gd name="connsiteY4" fmla="*/ 7400663 h 7419610"/>
              <a:gd name="connsiteX5" fmla="*/ 1631391 w 8179467"/>
              <a:gd name="connsiteY5" fmla="*/ 4342722 h 7419610"/>
              <a:gd name="connsiteX6" fmla="*/ 5878 w 8179467"/>
              <a:gd name="connsiteY6" fmla="*/ 2585588 h 7419610"/>
              <a:gd name="connsiteX7" fmla="*/ 2303214 w 8179467"/>
              <a:gd name="connsiteY7" fmla="*/ 2168657 h 7419610"/>
              <a:gd name="connsiteX8" fmla="*/ 3390247 w 8179467"/>
              <a:gd name="connsiteY8" fmla="*/ 161 h 7419610"/>
              <a:gd name="connsiteX9" fmla="*/ 4011768 w 8179467"/>
              <a:gd name="connsiteY9" fmla="*/ 2052279 h 7419610"/>
              <a:gd name="connsiteX10" fmla="*/ 8179467 w 8179467"/>
              <a:gd name="connsiteY10" fmla="*/ 2028635 h 7419610"/>
              <a:gd name="connsiteX0" fmla="*/ 6674863 w 8179467"/>
              <a:gd name="connsiteY0" fmla="*/ 2934723 h 7419610"/>
              <a:gd name="connsiteX1" fmla="*/ 5149103 w 8179467"/>
              <a:gd name="connsiteY1" fmla="*/ 4342722 h 7419610"/>
              <a:gd name="connsiteX2" fmla="*/ 5481902 w 8179467"/>
              <a:gd name="connsiteY2" fmla="*/ 6768896 h 7419610"/>
              <a:gd name="connsiteX3" fmla="*/ 3390247 w 8179467"/>
              <a:gd name="connsiteY3" fmla="*/ 5686369 h 7419610"/>
              <a:gd name="connsiteX4" fmla="*/ 932832 w 8179467"/>
              <a:gd name="connsiteY4" fmla="*/ 7400663 h 7419610"/>
              <a:gd name="connsiteX5" fmla="*/ 1631391 w 8179467"/>
              <a:gd name="connsiteY5" fmla="*/ 4342722 h 7419610"/>
              <a:gd name="connsiteX6" fmla="*/ 5878 w 8179467"/>
              <a:gd name="connsiteY6" fmla="*/ 2585588 h 7419610"/>
              <a:gd name="connsiteX7" fmla="*/ 2303214 w 8179467"/>
              <a:gd name="connsiteY7" fmla="*/ 2168657 h 7419610"/>
              <a:gd name="connsiteX8" fmla="*/ 3390247 w 8179467"/>
              <a:gd name="connsiteY8" fmla="*/ 161 h 7419610"/>
              <a:gd name="connsiteX9" fmla="*/ 4011768 w 8179467"/>
              <a:gd name="connsiteY9" fmla="*/ 2052279 h 7419610"/>
              <a:gd name="connsiteX10" fmla="*/ 8179467 w 8179467"/>
              <a:gd name="connsiteY10" fmla="*/ 2028635 h 7419610"/>
              <a:gd name="connsiteX0" fmla="*/ 6674863 w 8179467"/>
              <a:gd name="connsiteY0" fmla="*/ 2934723 h 7419610"/>
              <a:gd name="connsiteX1" fmla="*/ 5149103 w 8179467"/>
              <a:gd name="connsiteY1" fmla="*/ 4342722 h 7419610"/>
              <a:gd name="connsiteX2" fmla="*/ 5481902 w 8179467"/>
              <a:gd name="connsiteY2" fmla="*/ 6768896 h 7419610"/>
              <a:gd name="connsiteX3" fmla="*/ 3390247 w 8179467"/>
              <a:gd name="connsiteY3" fmla="*/ 5686369 h 7419610"/>
              <a:gd name="connsiteX4" fmla="*/ 932832 w 8179467"/>
              <a:gd name="connsiteY4" fmla="*/ 7400663 h 7419610"/>
              <a:gd name="connsiteX5" fmla="*/ 1631391 w 8179467"/>
              <a:gd name="connsiteY5" fmla="*/ 4342722 h 7419610"/>
              <a:gd name="connsiteX6" fmla="*/ 5878 w 8179467"/>
              <a:gd name="connsiteY6" fmla="*/ 2585588 h 7419610"/>
              <a:gd name="connsiteX7" fmla="*/ 2303214 w 8179467"/>
              <a:gd name="connsiteY7" fmla="*/ 2168657 h 7419610"/>
              <a:gd name="connsiteX8" fmla="*/ 3390247 w 8179467"/>
              <a:gd name="connsiteY8" fmla="*/ 161 h 7419610"/>
              <a:gd name="connsiteX9" fmla="*/ 4011768 w 8179467"/>
              <a:gd name="connsiteY9" fmla="*/ 2052279 h 7419610"/>
              <a:gd name="connsiteX10" fmla="*/ 8179467 w 8179467"/>
              <a:gd name="connsiteY10" fmla="*/ 2028635 h 7419610"/>
              <a:gd name="connsiteX0" fmla="*/ 6674863 w 7580951"/>
              <a:gd name="connsiteY0" fmla="*/ 2934718 h 7419605"/>
              <a:gd name="connsiteX1" fmla="*/ 5149103 w 7580951"/>
              <a:gd name="connsiteY1" fmla="*/ 4342717 h 7419605"/>
              <a:gd name="connsiteX2" fmla="*/ 5481902 w 7580951"/>
              <a:gd name="connsiteY2" fmla="*/ 6768891 h 7419605"/>
              <a:gd name="connsiteX3" fmla="*/ 3390247 w 7580951"/>
              <a:gd name="connsiteY3" fmla="*/ 5686364 h 7419605"/>
              <a:gd name="connsiteX4" fmla="*/ 932832 w 7580951"/>
              <a:gd name="connsiteY4" fmla="*/ 7400658 h 7419605"/>
              <a:gd name="connsiteX5" fmla="*/ 1631391 w 7580951"/>
              <a:gd name="connsiteY5" fmla="*/ 4342717 h 7419605"/>
              <a:gd name="connsiteX6" fmla="*/ 5878 w 7580951"/>
              <a:gd name="connsiteY6" fmla="*/ 2585583 h 7419605"/>
              <a:gd name="connsiteX7" fmla="*/ 2303214 w 7580951"/>
              <a:gd name="connsiteY7" fmla="*/ 2168652 h 7419605"/>
              <a:gd name="connsiteX8" fmla="*/ 3390247 w 7580951"/>
              <a:gd name="connsiteY8" fmla="*/ 156 h 7419605"/>
              <a:gd name="connsiteX9" fmla="*/ 4011768 w 7580951"/>
              <a:gd name="connsiteY9" fmla="*/ 2052274 h 7419605"/>
              <a:gd name="connsiteX10" fmla="*/ 7580951 w 7580951"/>
              <a:gd name="connsiteY10" fmla="*/ 1646244 h 7419605"/>
              <a:gd name="connsiteX0" fmla="*/ 6674863 w 7580951"/>
              <a:gd name="connsiteY0" fmla="*/ 2934718 h 7419605"/>
              <a:gd name="connsiteX1" fmla="*/ 5149103 w 7580951"/>
              <a:gd name="connsiteY1" fmla="*/ 4342717 h 7419605"/>
              <a:gd name="connsiteX2" fmla="*/ 5481902 w 7580951"/>
              <a:gd name="connsiteY2" fmla="*/ 6768891 h 7419605"/>
              <a:gd name="connsiteX3" fmla="*/ 3390247 w 7580951"/>
              <a:gd name="connsiteY3" fmla="*/ 5686364 h 7419605"/>
              <a:gd name="connsiteX4" fmla="*/ 932832 w 7580951"/>
              <a:gd name="connsiteY4" fmla="*/ 7400658 h 7419605"/>
              <a:gd name="connsiteX5" fmla="*/ 1631391 w 7580951"/>
              <a:gd name="connsiteY5" fmla="*/ 4342717 h 7419605"/>
              <a:gd name="connsiteX6" fmla="*/ 5878 w 7580951"/>
              <a:gd name="connsiteY6" fmla="*/ 2585583 h 7419605"/>
              <a:gd name="connsiteX7" fmla="*/ 2303214 w 7580951"/>
              <a:gd name="connsiteY7" fmla="*/ 2168652 h 7419605"/>
              <a:gd name="connsiteX8" fmla="*/ 3390247 w 7580951"/>
              <a:gd name="connsiteY8" fmla="*/ 156 h 7419605"/>
              <a:gd name="connsiteX9" fmla="*/ 4011768 w 7580951"/>
              <a:gd name="connsiteY9" fmla="*/ 2052274 h 7419605"/>
              <a:gd name="connsiteX10" fmla="*/ 7580951 w 7580951"/>
              <a:gd name="connsiteY10" fmla="*/ 1646244 h 7419605"/>
              <a:gd name="connsiteX0" fmla="*/ 6674863 w 7580951"/>
              <a:gd name="connsiteY0" fmla="*/ 2934562 h 7419449"/>
              <a:gd name="connsiteX1" fmla="*/ 5149103 w 7580951"/>
              <a:gd name="connsiteY1" fmla="*/ 4342561 h 7419449"/>
              <a:gd name="connsiteX2" fmla="*/ 5481902 w 7580951"/>
              <a:gd name="connsiteY2" fmla="*/ 6768735 h 7419449"/>
              <a:gd name="connsiteX3" fmla="*/ 3390247 w 7580951"/>
              <a:gd name="connsiteY3" fmla="*/ 5686208 h 7419449"/>
              <a:gd name="connsiteX4" fmla="*/ 932832 w 7580951"/>
              <a:gd name="connsiteY4" fmla="*/ 7400502 h 7419449"/>
              <a:gd name="connsiteX5" fmla="*/ 1631391 w 7580951"/>
              <a:gd name="connsiteY5" fmla="*/ 4342561 h 7419449"/>
              <a:gd name="connsiteX6" fmla="*/ 5878 w 7580951"/>
              <a:gd name="connsiteY6" fmla="*/ 2585427 h 7419449"/>
              <a:gd name="connsiteX7" fmla="*/ 2303214 w 7580951"/>
              <a:gd name="connsiteY7" fmla="*/ 2168496 h 7419449"/>
              <a:gd name="connsiteX8" fmla="*/ 3390247 w 7580951"/>
              <a:gd name="connsiteY8" fmla="*/ 0 h 7419449"/>
              <a:gd name="connsiteX9" fmla="*/ 4011768 w 7580951"/>
              <a:gd name="connsiteY9" fmla="*/ 2052118 h 7419449"/>
              <a:gd name="connsiteX10" fmla="*/ 7580951 w 7580951"/>
              <a:gd name="connsiteY10" fmla="*/ 1646088 h 7419449"/>
              <a:gd name="connsiteX0" fmla="*/ 6674863 w 7580951"/>
              <a:gd name="connsiteY0" fmla="*/ 2934562 h 7419449"/>
              <a:gd name="connsiteX1" fmla="*/ 5149103 w 7580951"/>
              <a:gd name="connsiteY1" fmla="*/ 4342561 h 7419449"/>
              <a:gd name="connsiteX2" fmla="*/ 5481902 w 7580951"/>
              <a:gd name="connsiteY2" fmla="*/ 6768735 h 7419449"/>
              <a:gd name="connsiteX3" fmla="*/ 3390247 w 7580951"/>
              <a:gd name="connsiteY3" fmla="*/ 5686208 h 7419449"/>
              <a:gd name="connsiteX4" fmla="*/ 932832 w 7580951"/>
              <a:gd name="connsiteY4" fmla="*/ 7400502 h 7419449"/>
              <a:gd name="connsiteX5" fmla="*/ 1631391 w 7580951"/>
              <a:gd name="connsiteY5" fmla="*/ 4342561 h 7419449"/>
              <a:gd name="connsiteX6" fmla="*/ 5878 w 7580951"/>
              <a:gd name="connsiteY6" fmla="*/ 2585427 h 7419449"/>
              <a:gd name="connsiteX7" fmla="*/ 2303214 w 7580951"/>
              <a:gd name="connsiteY7" fmla="*/ 2168496 h 7419449"/>
              <a:gd name="connsiteX8" fmla="*/ 3390247 w 7580951"/>
              <a:gd name="connsiteY8" fmla="*/ 0 h 7419449"/>
              <a:gd name="connsiteX9" fmla="*/ 4011768 w 7580951"/>
              <a:gd name="connsiteY9" fmla="*/ 2052118 h 7419449"/>
              <a:gd name="connsiteX10" fmla="*/ 7580951 w 7580951"/>
              <a:gd name="connsiteY10" fmla="*/ 1646088 h 7419449"/>
              <a:gd name="connsiteX0" fmla="*/ 6674863 w 7580951"/>
              <a:gd name="connsiteY0" fmla="*/ 2934562 h 7419449"/>
              <a:gd name="connsiteX1" fmla="*/ 5149103 w 7580951"/>
              <a:gd name="connsiteY1" fmla="*/ 4342561 h 7419449"/>
              <a:gd name="connsiteX2" fmla="*/ 5481902 w 7580951"/>
              <a:gd name="connsiteY2" fmla="*/ 6768735 h 7419449"/>
              <a:gd name="connsiteX3" fmla="*/ 3390247 w 7580951"/>
              <a:gd name="connsiteY3" fmla="*/ 5686208 h 7419449"/>
              <a:gd name="connsiteX4" fmla="*/ 932832 w 7580951"/>
              <a:gd name="connsiteY4" fmla="*/ 7400502 h 7419449"/>
              <a:gd name="connsiteX5" fmla="*/ 1631391 w 7580951"/>
              <a:gd name="connsiteY5" fmla="*/ 4342561 h 7419449"/>
              <a:gd name="connsiteX6" fmla="*/ 5878 w 7580951"/>
              <a:gd name="connsiteY6" fmla="*/ 2585427 h 7419449"/>
              <a:gd name="connsiteX7" fmla="*/ 2303214 w 7580951"/>
              <a:gd name="connsiteY7" fmla="*/ 2168496 h 7419449"/>
              <a:gd name="connsiteX8" fmla="*/ 3390247 w 7580951"/>
              <a:gd name="connsiteY8" fmla="*/ 0 h 7419449"/>
              <a:gd name="connsiteX9" fmla="*/ 4011768 w 7580951"/>
              <a:gd name="connsiteY9" fmla="*/ 2052118 h 7419449"/>
              <a:gd name="connsiteX10" fmla="*/ 7580951 w 7580951"/>
              <a:gd name="connsiteY10" fmla="*/ 1646088 h 7419449"/>
              <a:gd name="connsiteX0" fmla="*/ 6674863 w 7580951"/>
              <a:gd name="connsiteY0" fmla="*/ 2934562 h 7419449"/>
              <a:gd name="connsiteX1" fmla="*/ 5149103 w 7580951"/>
              <a:gd name="connsiteY1" fmla="*/ 4342561 h 7419449"/>
              <a:gd name="connsiteX2" fmla="*/ 5481902 w 7580951"/>
              <a:gd name="connsiteY2" fmla="*/ 6768735 h 7419449"/>
              <a:gd name="connsiteX3" fmla="*/ 3390247 w 7580951"/>
              <a:gd name="connsiteY3" fmla="*/ 5686208 h 7419449"/>
              <a:gd name="connsiteX4" fmla="*/ 932832 w 7580951"/>
              <a:gd name="connsiteY4" fmla="*/ 7400502 h 7419449"/>
              <a:gd name="connsiteX5" fmla="*/ 1631391 w 7580951"/>
              <a:gd name="connsiteY5" fmla="*/ 4342561 h 7419449"/>
              <a:gd name="connsiteX6" fmla="*/ 5878 w 7580951"/>
              <a:gd name="connsiteY6" fmla="*/ 2585427 h 7419449"/>
              <a:gd name="connsiteX7" fmla="*/ 2303214 w 7580951"/>
              <a:gd name="connsiteY7" fmla="*/ 2168496 h 7419449"/>
              <a:gd name="connsiteX8" fmla="*/ 3390247 w 7580951"/>
              <a:gd name="connsiteY8" fmla="*/ 0 h 7419449"/>
              <a:gd name="connsiteX9" fmla="*/ 4011768 w 7580951"/>
              <a:gd name="connsiteY9" fmla="*/ 2052118 h 7419449"/>
              <a:gd name="connsiteX10" fmla="*/ 7580951 w 7580951"/>
              <a:gd name="connsiteY10" fmla="*/ 1646088 h 7419449"/>
              <a:gd name="connsiteX0" fmla="*/ 6668985 w 7575073"/>
              <a:gd name="connsiteY0" fmla="*/ 2934562 h 7419449"/>
              <a:gd name="connsiteX1" fmla="*/ 5143225 w 7575073"/>
              <a:gd name="connsiteY1" fmla="*/ 4342561 h 7419449"/>
              <a:gd name="connsiteX2" fmla="*/ 5476024 w 7575073"/>
              <a:gd name="connsiteY2" fmla="*/ 6768735 h 7419449"/>
              <a:gd name="connsiteX3" fmla="*/ 3384369 w 7575073"/>
              <a:gd name="connsiteY3" fmla="*/ 5686208 h 7419449"/>
              <a:gd name="connsiteX4" fmla="*/ 926954 w 7575073"/>
              <a:gd name="connsiteY4" fmla="*/ 7400502 h 7419449"/>
              <a:gd name="connsiteX5" fmla="*/ 1625513 w 7575073"/>
              <a:gd name="connsiteY5" fmla="*/ 4342561 h 7419449"/>
              <a:gd name="connsiteX6" fmla="*/ 0 w 7575073"/>
              <a:gd name="connsiteY6" fmla="*/ 2585427 h 7419449"/>
              <a:gd name="connsiteX7" fmla="*/ 2297336 w 7575073"/>
              <a:gd name="connsiteY7" fmla="*/ 2168496 h 7419449"/>
              <a:gd name="connsiteX8" fmla="*/ 3384369 w 7575073"/>
              <a:gd name="connsiteY8" fmla="*/ 0 h 7419449"/>
              <a:gd name="connsiteX9" fmla="*/ 4005890 w 7575073"/>
              <a:gd name="connsiteY9" fmla="*/ 2052118 h 7419449"/>
              <a:gd name="connsiteX10" fmla="*/ 7575073 w 7575073"/>
              <a:gd name="connsiteY10" fmla="*/ 1646088 h 741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75073" h="7419449">
                <a:moveTo>
                  <a:pt x="6668985" y="2934562"/>
                </a:moveTo>
                <a:cubicBezTo>
                  <a:pt x="5279249" y="3337393"/>
                  <a:pt x="5032292" y="3533836"/>
                  <a:pt x="5143225" y="4342561"/>
                </a:cubicBezTo>
                <a:lnTo>
                  <a:pt x="5476024" y="6768735"/>
                </a:lnTo>
                <a:cubicBezTo>
                  <a:pt x="5182881" y="6992676"/>
                  <a:pt x="4142547" y="5580914"/>
                  <a:pt x="3384369" y="5686208"/>
                </a:cubicBezTo>
                <a:cubicBezTo>
                  <a:pt x="2626191" y="5791502"/>
                  <a:pt x="1220097" y="7624443"/>
                  <a:pt x="926954" y="7400502"/>
                </a:cubicBezTo>
                <a:cubicBezTo>
                  <a:pt x="1159807" y="6381188"/>
                  <a:pt x="1625416" y="5378500"/>
                  <a:pt x="1625513" y="4342561"/>
                </a:cubicBezTo>
                <a:cubicBezTo>
                  <a:pt x="1410061" y="3645343"/>
                  <a:pt x="702677" y="2981022"/>
                  <a:pt x="0" y="2585427"/>
                </a:cubicBezTo>
                <a:cubicBezTo>
                  <a:pt x="743738" y="2705221"/>
                  <a:pt x="1733275" y="2599400"/>
                  <a:pt x="2297336" y="2168496"/>
                </a:cubicBezTo>
                <a:cubicBezTo>
                  <a:pt x="2861397" y="1737592"/>
                  <a:pt x="3232613" y="601287"/>
                  <a:pt x="3384369" y="0"/>
                </a:cubicBezTo>
                <a:cubicBezTo>
                  <a:pt x="3469623" y="612371"/>
                  <a:pt x="3307439" y="1777770"/>
                  <a:pt x="4005890" y="2052118"/>
                </a:cubicBezTo>
                <a:cubicBezTo>
                  <a:pt x="4704341" y="2326466"/>
                  <a:pt x="7111324" y="2224777"/>
                  <a:pt x="7575073" y="1646088"/>
                </a:cubicBezTo>
              </a:path>
            </a:pathLst>
          </a:custGeom>
          <a:noFill/>
          <a:ln w="171450">
            <a:gradFill flip="none" rotWithShape="1">
              <a:gsLst>
                <a:gs pos="0">
                  <a:srgbClr val="FFE9A3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0"/>
              <a:tileRect/>
            </a:gradFill>
          </a:ln>
          <a:effectLst>
            <a:glow rad="190500">
              <a:srgbClr val="FFFF00">
                <a:alpha val="22000"/>
              </a:srgbClr>
            </a:glow>
            <a:outerShdw blurRad="469900" sx="104000" sy="104000" algn="ctr" rotWithShape="0">
              <a:srgbClr val="FFC000"/>
            </a:outerShdw>
          </a:effectLst>
          <a:scene3d>
            <a:camera prst="orthographicFront"/>
            <a:lightRig rig="flat" dir="t">
              <a:rot lat="0" lon="0" rev="6600000"/>
            </a:lightRig>
          </a:scene3d>
          <a:sp3d prstMaterial="dkEdge">
            <a:bevelT w="127000" h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74" tIns="32637" rIns="65274" bIns="32637"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216" t="-705357" r="-322404" b="27328"/>
          <a:stretch/>
        </p:blipFill>
        <p:spPr>
          <a:xfrm rot="5400000">
            <a:off x="-12097688" y="1331629"/>
            <a:ext cx="14125815" cy="4194751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-1651549" y="-1234374"/>
            <a:ext cx="12447097" cy="13098503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20" tIns="22559" rIns="45120" bIns="22559" spcCol="0" rtlCol="0" anchor="ctr"/>
          <a:lstStyle/>
          <a:p>
            <a:pPr algn="ctr"/>
            <a:endParaRPr lang="ru-RU"/>
          </a:p>
        </p:txBody>
      </p:sp>
      <p:sp>
        <p:nvSpPr>
          <p:cNvPr id="225" name="Прямоугольник 224"/>
          <p:cNvSpPr/>
          <p:nvPr/>
        </p:nvSpPr>
        <p:spPr>
          <a:xfrm>
            <a:off x="0" y="2297446"/>
            <a:ext cx="9144000" cy="456055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rgbClr val="FFC000">
                  <a:alpha val="9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74" tIns="32637" rIns="65274" bIns="32637"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85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710630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486" indent="-266486" algn="l" defTabSz="71063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7386" indent="-222071" algn="l" defTabSz="71063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88286" indent="-177658" algn="l" defTabSz="71063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596" indent="-177658" algn="l" defTabSz="71063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914" indent="-177658" algn="l" defTabSz="71063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4226" indent="-177658" algn="l" defTabSz="710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09542" indent="-177658" algn="l" defTabSz="710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4856" indent="-177658" algn="l" defTabSz="710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20173" indent="-177658" algn="l" defTabSz="710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106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315" algn="l" defTabSz="7106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0630" algn="l" defTabSz="7106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5943" algn="l" defTabSz="7106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1259" algn="l" defTabSz="7106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6571" algn="l" defTabSz="7106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1885" algn="l" defTabSz="7106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7201" algn="l" defTabSz="7106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2515" algn="l" defTabSz="7106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" y="-582874"/>
            <a:ext cx="9374889" cy="7690502"/>
          </a:xfrm>
          <a:prstGeom prst="rect">
            <a:avLst/>
          </a:prstGeom>
        </p:spPr>
      </p:pic>
      <p:grpSp>
        <p:nvGrpSpPr>
          <p:cNvPr id="5" name="Группа 4"/>
          <p:cNvGrpSpPr/>
          <p:nvPr/>
        </p:nvGrpSpPr>
        <p:grpSpPr>
          <a:xfrm>
            <a:off x="5913555" y="-535257"/>
            <a:ext cx="3004591" cy="5233433"/>
            <a:chOff x="8444625" y="4157054"/>
            <a:chExt cx="3015284" cy="5252058"/>
          </a:xfrm>
        </p:grpSpPr>
        <p:sp>
          <p:nvSpPr>
            <p:cNvPr id="6" name="Прямоугольник 2253"/>
            <p:cNvSpPr/>
            <p:nvPr/>
          </p:nvSpPr>
          <p:spPr>
            <a:xfrm>
              <a:off x="8444626" y="4162523"/>
              <a:ext cx="3015283" cy="5246589"/>
            </a:xfrm>
            <a:custGeom>
              <a:avLst/>
              <a:gdLst>
                <a:gd name="connsiteX0" fmla="*/ 1745160 w 3490319"/>
                <a:gd name="connsiteY0" fmla="*/ 3490318 h 6073153"/>
                <a:gd name="connsiteX1" fmla="*/ 1574527 w 3490319"/>
                <a:gd name="connsiteY1" fmla="*/ 4397801 h 6073153"/>
                <a:gd name="connsiteX2" fmla="*/ 1745160 w 3490319"/>
                <a:gd name="connsiteY2" fmla="*/ 4397801 h 6073153"/>
                <a:gd name="connsiteX3" fmla="*/ 1745160 w 3490319"/>
                <a:gd name="connsiteY3" fmla="*/ 3490318 h 6073153"/>
                <a:gd name="connsiteX4" fmla="*/ 2919526 w 3490319"/>
                <a:gd name="connsiteY4" fmla="*/ 3034559 h 6073153"/>
                <a:gd name="connsiteX5" fmla="*/ 1954579 w 3490319"/>
                <a:gd name="connsiteY5" fmla="*/ 3476578 h 6073153"/>
                <a:gd name="connsiteX6" fmla="*/ 1954579 w 3490319"/>
                <a:gd name="connsiteY6" fmla="*/ 4397801 h 6073153"/>
                <a:gd name="connsiteX7" fmla="*/ 2554247 w 3490319"/>
                <a:gd name="connsiteY7" fmla="*/ 4397801 h 6073153"/>
                <a:gd name="connsiteX8" fmla="*/ 2919526 w 3490319"/>
                <a:gd name="connsiteY8" fmla="*/ 3034559 h 6073153"/>
                <a:gd name="connsiteX9" fmla="*/ 559784 w 3490319"/>
                <a:gd name="connsiteY9" fmla="*/ 3023379 h 6073153"/>
                <a:gd name="connsiteX10" fmla="*/ 928060 w 3490319"/>
                <a:gd name="connsiteY10" fmla="*/ 4397801 h 6073153"/>
                <a:gd name="connsiteX11" fmla="*/ 1457934 w 3490319"/>
                <a:gd name="connsiteY11" fmla="*/ 4397801 h 6073153"/>
                <a:gd name="connsiteX12" fmla="*/ 1457934 w 3490319"/>
                <a:gd name="connsiteY12" fmla="*/ 3465110 h 6073153"/>
                <a:gd name="connsiteX13" fmla="*/ 559784 w 3490319"/>
                <a:gd name="connsiteY13" fmla="*/ 3023379 h 6073153"/>
                <a:gd name="connsiteX14" fmla="*/ 1745160 w 3490319"/>
                <a:gd name="connsiteY14" fmla="*/ 0 h 6073153"/>
                <a:gd name="connsiteX15" fmla="*/ 3490319 w 3490319"/>
                <a:gd name="connsiteY15" fmla="*/ 1745159 h 6073153"/>
                <a:gd name="connsiteX16" fmla="*/ 3241406 w 3490319"/>
                <a:gd name="connsiteY16" fmla="*/ 2642420 h 6073153"/>
                <a:gd name="connsiteX17" fmla="*/ 2771054 w 3490319"/>
                <a:gd name="connsiteY17" fmla="*/ 4397801 h 6073153"/>
                <a:gd name="connsiteX18" fmla="*/ 3071481 w 3490319"/>
                <a:gd name="connsiteY18" fmla="*/ 4397801 h 6073153"/>
                <a:gd name="connsiteX19" fmla="*/ 2540952 w 3490319"/>
                <a:gd name="connsiteY19" fmla="*/ 6073153 h 6073153"/>
                <a:gd name="connsiteX20" fmla="*/ 949367 w 3490319"/>
                <a:gd name="connsiteY20" fmla="*/ 6073153 h 6073153"/>
                <a:gd name="connsiteX21" fmla="*/ 418838 w 3490319"/>
                <a:gd name="connsiteY21" fmla="*/ 4397801 h 6073153"/>
                <a:gd name="connsiteX22" fmla="*/ 711253 w 3490319"/>
                <a:gd name="connsiteY22" fmla="*/ 4397801 h 6073153"/>
                <a:gd name="connsiteX23" fmla="*/ 233426 w 3490319"/>
                <a:gd name="connsiteY23" fmla="*/ 2614527 h 6073153"/>
                <a:gd name="connsiteX24" fmla="*/ 0 w 3490319"/>
                <a:gd name="connsiteY24" fmla="*/ 1745159 h 6073153"/>
                <a:gd name="connsiteX25" fmla="*/ 1745160 w 3490319"/>
                <a:gd name="connsiteY25" fmla="*/ 0 h 6073153"/>
                <a:gd name="connsiteX0" fmla="*/ 1745160 w 3490319"/>
                <a:gd name="connsiteY0" fmla="*/ 3490318 h 6073153"/>
                <a:gd name="connsiteX1" fmla="*/ 1574527 w 3490319"/>
                <a:gd name="connsiteY1" fmla="*/ 4397801 h 6073153"/>
                <a:gd name="connsiteX2" fmla="*/ 1745160 w 3490319"/>
                <a:gd name="connsiteY2" fmla="*/ 4397801 h 6073153"/>
                <a:gd name="connsiteX3" fmla="*/ 1745160 w 3490319"/>
                <a:gd name="connsiteY3" fmla="*/ 3490318 h 6073153"/>
                <a:gd name="connsiteX4" fmla="*/ 2919526 w 3490319"/>
                <a:gd name="connsiteY4" fmla="*/ 3034559 h 6073153"/>
                <a:gd name="connsiteX5" fmla="*/ 1954579 w 3490319"/>
                <a:gd name="connsiteY5" fmla="*/ 3476578 h 6073153"/>
                <a:gd name="connsiteX6" fmla="*/ 1954579 w 3490319"/>
                <a:gd name="connsiteY6" fmla="*/ 4397801 h 6073153"/>
                <a:gd name="connsiteX7" fmla="*/ 2554247 w 3490319"/>
                <a:gd name="connsiteY7" fmla="*/ 4397801 h 6073153"/>
                <a:gd name="connsiteX8" fmla="*/ 2919526 w 3490319"/>
                <a:gd name="connsiteY8" fmla="*/ 3034559 h 6073153"/>
                <a:gd name="connsiteX9" fmla="*/ 559784 w 3490319"/>
                <a:gd name="connsiteY9" fmla="*/ 3023379 h 6073153"/>
                <a:gd name="connsiteX10" fmla="*/ 928060 w 3490319"/>
                <a:gd name="connsiteY10" fmla="*/ 4397801 h 6073153"/>
                <a:gd name="connsiteX11" fmla="*/ 1457934 w 3490319"/>
                <a:gd name="connsiteY11" fmla="*/ 4397801 h 6073153"/>
                <a:gd name="connsiteX12" fmla="*/ 559784 w 3490319"/>
                <a:gd name="connsiteY12" fmla="*/ 3023379 h 6073153"/>
                <a:gd name="connsiteX13" fmla="*/ 1745160 w 3490319"/>
                <a:gd name="connsiteY13" fmla="*/ 0 h 6073153"/>
                <a:gd name="connsiteX14" fmla="*/ 3490319 w 3490319"/>
                <a:gd name="connsiteY14" fmla="*/ 1745159 h 6073153"/>
                <a:gd name="connsiteX15" fmla="*/ 3241406 w 3490319"/>
                <a:gd name="connsiteY15" fmla="*/ 2642420 h 6073153"/>
                <a:gd name="connsiteX16" fmla="*/ 2771054 w 3490319"/>
                <a:gd name="connsiteY16" fmla="*/ 4397801 h 6073153"/>
                <a:gd name="connsiteX17" fmla="*/ 3071481 w 3490319"/>
                <a:gd name="connsiteY17" fmla="*/ 4397801 h 6073153"/>
                <a:gd name="connsiteX18" fmla="*/ 2540952 w 3490319"/>
                <a:gd name="connsiteY18" fmla="*/ 6073153 h 6073153"/>
                <a:gd name="connsiteX19" fmla="*/ 949367 w 3490319"/>
                <a:gd name="connsiteY19" fmla="*/ 6073153 h 6073153"/>
                <a:gd name="connsiteX20" fmla="*/ 418838 w 3490319"/>
                <a:gd name="connsiteY20" fmla="*/ 4397801 h 6073153"/>
                <a:gd name="connsiteX21" fmla="*/ 711253 w 3490319"/>
                <a:gd name="connsiteY21" fmla="*/ 4397801 h 6073153"/>
                <a:gd name="connsiteX22" fmla="*/ 233426 w 3490319"/>
                <a:gd name="connsiteY22" fmla="*/ 2614527 h 6073153"/>
                <a:gd name="connsiteX23" fmla="*/ 0 w 3490319"/>
                <a:gd name="connsiteY23" fmla="*/ 1745159 h 6073153"/>
                <a:gd name="connsiteX24" fmla="*/ 1745160 w 3490319"/>
                <a:gd name="connsiteY24" fmla="*/ 0 h 6073153"/>
                <a:gd name="connsiteX0" fmla="*/ 1745160 w 3490319"/>
                <a:gd name="connsiteY0" fmla="*/ 3490318 h 6073153"/>
                <a:gd name="connsiteX1" fmla="*/ 1574527 w 3490319"/>
                <a:gd name="connsiteY1" fmla="*/ 4397801 h 6073153"/>
                <a:gd name="connsiteX2" fmla="*/ 1745160 w 3490319"/>
                <a:gd name="connsiteY2" fmla="*/ 4397801 h 6073153"/>
                <a:gd name="connsiteX3" fmla="*/ 1745160 w 3490319"/>
                <a:gd name="connsiteY3" fmla="*/ 3490318 h 6073153"/>
                <a:gd name="connsiteX4" fmla="*/ 2919526 w 3490319"/>
                <a:gd name="connsiteY4" fmla="*/ 3034559 h 6073153"/>
                <a:gd name="connsiteX5" fmla="*/ 1954579 w 3490319"/>
                <a:gd name="connsiteY5" fmla="*/ 3476578 h 6073153"/>
                <a:gd name="connsiteX6" fmla="*/ 1954579 w 3490319"/>
                <a:gd name="connsiteY6" fmla="*/ 4397801 h 6073153"/>
                <a:gd name="connsiteX7" fmla="*/ 2554247 w 3490319"/>
                <a:gd name="connsiteY7" fmla="*/ 4397801 h 6073153"/>
                <a:gd name="connsiteX8" fmla="*/ 2919526 w 3490319"/>
                <a:gd name="connsiteY8" fmla="*/ 3034559 h 6073153"/>
                <a:gd name="connsiteX9" fmla="*/ 559784 w 3490319"/>
                <a:gd name="connsiteY9" fmla="*/ 3023379 h 6073153"/>
                <a:gd name="connsiteX10" fmla="*/ 928060 w 3490319"/>
                <a:gd name="connsiteY10" fmla="*/ 4397801 h 6073153"/>
                <a:gd name="connsiteX11" fmla="*/ 559784 w 3490319"/>
                <a:gd name="connsiteY11" fmla="*/ 3023379 h 6073153"/>
                <a:gd name="connsiteX12" fmla="*/ 1745160 w 3490319"/>
                <a:gd name="connsiteY12" fmla="*/ 0 h 6073153"/>
                <a:gd name="connsiteX13" fmla="*/ 3490319 w 3490319"/>
                <a:gd name="connsiteY13" fmla="*/ 1745159 h 6073153"/>
                <a:gd name="connsiteX14" fmla="*/ 3241406 w 3490319"/>
                <a:gd name="connsiteY14" fmla="*/ 2642420 h 6073153"/>
                <a:gd name="connsiteX15" fmla="*/ 2771054 w 3490319"/>
                <a:gd name="connsiteY15" fmla="*/ 4397801 h 6073153"/>
                <a:gd name="connsiteX16" fmla="*/ 3071481 w 3490319"/>
                <a:gd name="connsiteY16" fmla="*/ 4397801 h 6073153"/>
                <a:gd name="connsiteX17" fmla="*/ 2540952 w 3490319"/>
                <a:gd name="connsiteY17" fmla="*/ 6073153 h 6073153"/>
                <a:gd name="connsiteX18" fmla="*/ 949367 w 3490319"/>
                <a:gd name="connsiteY18" fmla="*/ 6073153 h 6073153"/>
                <a:gd name="connsiteX19" fmla="*/ 418838 w 3490319"/>
                <a:gd name="connsiteY19" fmla="*/ 4397801 h 6073153"/>
                <a:gd name="connsiteX20" fmla="*/ 711253 w 3490319"/>
                <a:gd name="connsiteY20" fmla="*/ 4397801 h 6073153"/>
                <a:gd name="connsiteX21" fmla="*/ 233426 w 3490319"/>
                <a:gd name="connsiteY21" fmla="*/ 2614527 h 6073153"/>
                <a:gd name="connsiteX22" fmla="*/ 0 w 3490319"/>
                <a:gd name="connsiteY22" fmla="*/ 1745159 h 6073153"/>
                <a:gd name="connsiteX23" fmla="*/ 1745160 w 3490319"/>
                <a:gd name="connsiteY23" fmla="*/ 0 h 6073153"/>
                <a:gd name="connsiteX0" fmla="*/ 1745160 w 3490319"/>
                <a:gd name="connsiteY0" fmla="*/ 3490318 h 6073153"/>
                <a:gd name="connsiteX1" fmla="*/ 1745160 w 3490319"/>
                <a:gd name="connsiteY1" fmla="*/ 4397801 h 6073153"/>
                <a:gd name="connsiteX2" fmla="*/ 1745160 w 3490319"/>
                <a:gd name="connsiteY2" fmla="*/ 3490318 h 6073153"/>
                <a:gd name="connsiteX3" fmla="*/ 2919526 w 3490319"/>
                <a:gd name="connsiteY3" fmla="*/ 3034559 h 6073153"/>
                <a:gd name="connsiteX4" fmla="*/ 1954579 w 3490319"/>
                <a:gd name="connsiteY4" fmla="*/ 3476578 h 6073153"/>
                <a:gd name="connsiteX5" fmla="*/ 1954579 w 3490319"/>
                <a:gd name="connsiteY5" fmla="*/ 4397801 h 6073153"/>
                <a:gd name="connsiteX6" fmla="*/ 2554247 w 3490319"/>
                <a:gd name="connsiteY6" fmla="*/ 4397801 h 6073153"/>
                <a:gd name="connsiteX7" fmla="*/ 2919526 w 3490319"/>
                <a:gd name="connsiteY7" fmla="*/ 3034559 h 6073153"/>
                <a:gd name="connsiteX8" fmla="*/ 559784 w 3490319"/>
                <a:gd name="connsiteY8" fmla="*/ 3023379 h 6073153"/>
                <a:gd name="connsiteX9" fmla="*/ 928060 w 3490319"/>
                <a:gd name="connsiteY9" fmla="*/ 4397801 h 6073153"/>
                <a:gd name="connsiteX10" fmla="*/ 559784 w 3490319"/>
                <a:gd name="connsiteY10" fmla="*/ 3023379 h 6073153"/>
                <a:gd name="connsiteX11" fmla="*/ 1745160 w 3490319"/>
                <a:gd name="connsiteY11" fmla="*/ 0 h 6073153"/>
                <a:gd name="connsiteX12" fmla="*/ 3490319 w 3490319"/>
                <a:gd name="connsiteY12" fmla="*/ 1745159 h 6073153"/>
                <a:gd name="connsiteX13" fmla="*/ 3241406 w 3490319"/>
                <a:gd name="connsiteY13" fmla="*/ 2642420 h 6073153"/>
                <a:gd name="connsiteX14" fmla="*/ 2771054 w 3490319"/>
                <a:gd name="connsiteY14" fmla="*/ 4397801 h 6073153"/>
                <a:gd name="connsiteX15" fmla="*/ 3071481 w 3490319"/>
                <a:gd name="connsiteY15" fmla="*/ 4397801 h 6073153"/>
                <a:gd name="connsiteX16" fmla="*/ 2540952 w 3490319"/>
                <a:gd name="connsiteY16" fmla="*/ 6073153 h 6073153"/>
                <a:gd name="connsiteX17" fmla="*/ 949367 w 3490319"/>
                <a:gd name="connsiteY17" fmla="*/ 6073153 h 6073153"/>
                <a:gd name="connsiteX18" fmla="*/ 418838 w 3490319"/>
                <a:gd name="connsiteY18" fmla="*/ 4397801 h 6073153"/>
                <a:gd name="connsiteX19" fmla="*/ 711253 w 3490319"/>
                <a:gd name="connsiteY19" fmla="*/ 4397801 h 6073153"/>
                <a:gd name="connsiteX20" fmla="*/ 233426 w 3490319"/>
                <a:gd name="connsiteY20" fmla="*/ 2614527 h 6073153"/>
                <a:gd name="connsiteX21" fmla="*/ 0 w 3490319"/>
                <a:gd name="connsiteY21" fmla="*/ 1745159 h 6073153"/>
                <a:gd name="connsiteX22" fmla="*/ 1745160 w 3490319"/>
                <a:gd name="connsiteY22" fmla="*/ 0 h 6073153"/>
                <a:gd name="connsiteX0" fmla="*/ 2919526 w 3490319"/>
                <a:gd name="connsiteY0" fmla="*/ 3034559 h 6073153"/>
                <a:gd name="connsiteX1" fmla="*/ 1954579 w 3490319"/>
                <a:gd name="connsiteY1" fmla="*/ 3476578 h 6073153"/>
                <a:gd name="connsiteX2" fmla="*/ 1954579 w 3490319"/>
                <a:gd name="connsiteY2" fmla="*/ 4397801 h 6073153"/>
                <a:gd name="connsiteX3" fmla="*/ 2554247 w 3490319"/>
                <a:gd name="connsiteY3" fmla="*/ 4397801 h 6073153"/>
                <a:gd name="connsiteX4" fmla="*/ 2919526 w 3490319"/>
                <a:gd name="connsiteY4" fmla="*/ 3034559 h 6073153"/>
                <a:gd name="connsiteX5" fmla="*/ 559784 w 3490319"/>
                <a:gd name="connsiteY5" fmla="*/ 3023379 h 6073153"/>
                <a:gd name="connsiteX6" fmla="*/ 928060 w 3490319"/>
                <a:gd name="connsiteY6" fmla="*/ 4397801 h 6073153"/>
                <a:gd name="connsiteX7" fmla="*/ 559784 w 3490319"/>
                <a:gd name="connsiteY7" fmla="*/ 3023379 h 6073153"/>
                <a:gd name="connsiteX8" fmla="*/ 1745160 w 3490319"/>
                <a:gd name="connsiteY8" fmla="*/ 0 h 6073153"/>
                <a:gd name="connsiteX9" fmla="*/ 3490319 w 3490319"/>
                <a:gd name="connsiteY9" fmla="*/ 1745159 h 6073153"/>
                <a:gd name="connsiteX10" fmla="*/ 3241406 w 3490319"/>
                <a:gd name="connsiteY10" fmla="*/ 2642420 h 6073153"/>
                <a:gd name="connsiteX11" fmla="*/ 2771054 w 3490319"/>
                <a:gd name="connsiteY11" fmla="*/ 4397801 h 6073153"/>
                <a:gd name="connsiteX12" fmla="*/ 3071481 w 3490319"/>
                <a:gd name="connsiteY12" fmla="*/ 4397801 h 6073153"/>
                <a:gd name="connsiteX13" fmla="*/ 2540952 w 3490319"/>
                <a:gd name="connsiteY13" fmla="*/ 6073153 h 6073153"/>
                <a:gd name="connsiteX14" fmla="*/ 949367 w 3490319"/>
                <a:gd name="connsiteY14" fmla="*/ 6073153 h 6073153"/>
                <a:gd name="connsiteX15" fmla="*/ 418838 w 3490319"/>
                <a:gd name="connsiteY15" fmla="*/ 4397801 h 6073153"/>
                <a:gd name="connsiteX16" fmla="*/ 711253 w 3490319"/>
                <a:gd name="connsiteY16" fmla="*/ 4397801 h 6073153"/>
                <a:gd name="connsiteX17" fmla="*/ 233426 w 3490319"/>
                <a:gd name="connsiteY17" fmla="*/ 2614527 h 6073153"/>
                <a:gd name="connsiteX18" fmla="*/ 0 w 3490319"/>
                <a:gd name="connsiteY18" fmla="*/ 1745159 h 6073153"/>
                <a:gd name="connsiteX19" fmla="*/ 1745160 w 3490319"/>
                <a:gd name="connsiteY19" fmla="*/ 0 h 6073153"/>
                <a:gd name="connsiteX0" fmla="*/ 2919526 w 3490319"/>
                <a:gd name="connsiteY0" fmla="*/ 3034559 h 6073153"/>
                <a:gd name="connsiteX1" fmla="*/ 1954579 w 3490319"/>
                <a:gd name="connsiteY1" fmla="*/ 3476578 h 6073153"/>
                <a:gd name="connsiteX2" fmla="*/ 1954579 w 3490319"/>
                <a:gd name="connsiteY2" fmla="*/ 4397801 h 6073153"/>
                <a:gd name="connsiteX3" fmla="*/ 2554247 w 3490319"/>
                <a:gd name="connsiteY3" fmla="*/ 4397801 h 6073153"/>
                <a:gd name="connsiteX4" fmla="*/ 2919526 w 3490319"/>
                <a:gd name="connsiteY4" fmla="*/ 3034559 h 6073153"/>
                <a:gd name="connsiteX5" fmla="*/ 1745160 w 3490319"/>
                <a:gd name="connsiteY5" fmla="*/ 0 h 6073153"/>
                <a:gd name="connsiteX6" fmla="*/ 3490319 w 3490319"/>
                <a:gd name="connsiteY6" fmla="*/ 1745159 h 6073153"/>
                <a:gd name="connsiteX7" fmla="*/ 3241406 w 3490319"/>
                <a:gd name="connsiteY7" fmla="*/ 2642420 h 6073153"/>
                <a:gd name="connsiteX8" fmla="*/ 2771054 w 3490319"/>
                <a:gd name="connsiteY8" fmla="*/ 4397801 h 6073153"/>
                <a:gd name="connsiteX9" fmla="*/ 3071481 w 3490319"/>
                <a:gd name="connsiteY9" fmla="*/ 4397801 h 6073153"/>
                <a:gd name="connsiteX10" fmla="*/ 2540952 w 3490319"/>
                <a:gd name="connsiteY10" fmla="*/ 6073153 h 6073153"/>
                <a:gd name="connsiteX11" fmla="*/ 949367 w 3490319"/>
                <a:gd name="connsiteY11" fmla="*/ 6073153 h 6073153"/>
                <a:gd name="connsiteX12" fmla="*/ 418838 w 3490319"/>
                <a:gd name="connsiteY12" fmla="*/ 4397801 h 6073153"/>
                <a:gd name="connsiteX13" fmla="*/ 711253 w 3490319"/>
                <a:gd name="connsiteY13" fmla="*/ 4397801 h 6073153"/>
                <a:gd name="connsiteX14" fmla="*/ 233426 w 3490319"/>
                <a:gd name="connsiteY14" fmla="*/ 2614527 h 6073153"/>
                <a:gd name="connsiteX15" fmla="*/ 0 w 3490319"/>
                <a:gd name="connsiteY15" fmla="*/ 1745159 h 6073153"/>
                <a:gd name="connsiteX16" fmla="*/ 1745160 w 3490319"/>
                <a:gd name="connsiteY16" fmla="*/ 0 h 6073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90319" h="6073153">
                  <a:moveTo>
                    <a:pt x="2919526" y="3034559"/>
                  </a:moveTo>
                  <a:cubicBezTo>
                    <a:pt x="2658626" y="3273339"/>
                    <a:pt x="2324378" y="3432878"/>
                    <a:pt x="1954579" y="3476578"/>
                  </a:cubicBezTo>
                  <a:lnTo>
                    <a:pt x="1954579" y="4397801"/>
                  </a:lnTo>
                  <a:lnTo>
                    <a:pt x="2554247" y="4397801"/>
                  </a:lnTo>
                  <a:lnTo>
                    <a:pt x="2919526" y="3034559"/>
                  </a:lnTo>
                  <a:close/>
                  <a:moveTo>
                    <a:pt x="1745160" y="0"/>
                  </a:moveTo>
                  <a:cubicBezTo>
                    <a:pt x="2708984" y="0"/>
                    <a:pt x="3490319" y="781334"/>
                    <a:pt x="3490319" y="1745159"/>
                  </a:cubicBezTo>
                  <a:cubicBezTo>
                    <a:pt x="3490319" y="2073453"/>
                    <a:pt x="3399669" y="2380573"/>
                    <a:pt x="3241406" y="2642420"/>
                  </a:cubicBezTo>
                  <a:lnTo>
                    <a:pt x="2771054" y="4397801"/>
                  </a:lnTo>
                  <a:lnTo>
                    <a:pt x="3071481" y="4397801"/>
                  </a:lnTo>
                  <a:lnTo>
                    <a:pt x="2540952" y="6073153"/>
                  </a:lnTo>
                  <a:lnTo>
                    <a:pt x="949367" y="6073153"/>
                  </a:lnTo>
                  <a:lnTo>
                    <a:pt x="418838" y="4397801"/>
                  </a:lnTo>
                  <a:lnTo>
                    <a:pt x="711253" y="4397801"/>
                  </a:lnTo>
                  <a:lnTo>
                    <a:pt x="233426" y="2614527"/>
                  </a:lnTo>
                  <a:cubicBezTo>
                    <a:pt x="84449" y="2359169"/>
                    <a:pt x="0" y="2062026"/>
                    <a:pt x="0" y="1745159"/>
                  </a:cubicBezTo>
                  <a:cubicBezTo>
                    <a:pt x="0" y="781334"/>
                    <a:pt x="781334" y="0"/>
                    <a:pt x="1745160" y="0"/>
                  </a:cubicBezTo>
                  <a:close/>
                </a:path>
              </a:pathLst>
            </a:custGeom>
            <a:noFill/>
            <a:ln w="171450">
              <a:gradFill flip="none" rotWithShape="1">
                <a:gsLst>
                  <a:gs pos="0">
                    <a:srgbClr val="FFE9A3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0" scaled="0"/>
                <a:tileRect/>
              </a:gradFill>
            </a:ln>
            <a:effectLst>
              <a:glow rad="190500">
                <a:srgbClr val="FFFF00">
                  <a:alpha val="22000"/>
                </a:srgbClr>
              </a:glow>
              <a:outerShdw blurRad="469900" sx="104000" sy="104000" algn="ctr" rotWithShape="0">
                <a:srgbClr val="FFC000"/>
              </a:outerShdw>
            </a:effectLst>
            <a:scene3d>
              <a:camera prst="orthographicFront"/>
              <a:lightRig rig="flat" dir="t">
                <a:rot lat="0" lon="0" rev="6600000"/>
              </a:lightRig>
            </a:scene3d>
            <a:sp3d prstMaterial="dkEdge">
              <a:bevelT w="127000" h="2095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8444625" y="4157054"/>
              <a:ext cx="3015284" cy="3015284"/>
            </a:xfrm>
            <a:prstGeom prst="ellipse">
              <a:avLst/>
            </a:prstGeom>
            <a:noFill/>
            <a:ln w="171450">
              <a:gradFill flip="none" rotWithShape="1">
                <a:gsLst>
                  <a:gs pos="0">
                    <a:srgbClr val="FFE9A3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0" scaled="0"/>
                <a:tileRect/>
              </a:gradFill>
            </a:ln>
            <a:effectLst>
              <a:glow rad="190500">
                <a:srgbClr val="FFFF00">
                  <a:alpha val="22000"/>
                </a:srgbClr>
              </a:glow>
              <a:outerShdw blurRad="469900" sx="104000" sy="104000" algn="ctr" rotWithShape="0">
                <a:srgbClr val="FFC000"/>
              </a:outerShdw>
            </a:effectLst>
            <a:scene3d>
              <a:camera prst="orthographicFront"/>
              <a:lightRig rig="flat" dir="t">
                <a:rot lat="0" lon="0" rev="6600000"/>
              </a:lightRig>
            </a:scene3d>
            <a:sp3d prstMaterial="dkEdge">
              <a:bevelT w="127000" h="2095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Овал 2"/>
          <p:cNvSpPr/>
          <p:nvPr/>
        </p:nvSpPr>
        <p:spPr>
          <a:xfrm>
            <a:off x="-2834537" y="-1896496"/>
            <a:ext cx="14813074" cy="12937771"/>
          </a:xfrm>
          <a:prstGeom prst="ellipse">
            <a:avLst/>
          </a:prstGeom>
          <a:gradFill flip="none" rotWithShape="1">
            <a:gsLst>
              <a:gs pos="0">
                <a:srgbClr val="00AC42"/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15" tIns="22557" rIns="45115" bIns="22557" spcCol="0" rtlCol="0" anchor="ctr"/>
          <a:lstStyle/>
          <a:p>
            <a:pPr algn="ctr"/>
            <a:endParaRPr lang="ru-RU"/>
          </a:p>
        </p:txBody>
      </p:sp>
      <p:sp>
        <p:nvSpPr>
          <p:cNvPr id="225" name="Прямоугольник 224"/>
          <p:cNvSpPr/>
          <p:nvPr/>
        </p:nvSpPr>
        <p:spPr>
          <a:xfrm>
            <a:off x="0" y="2297446"/>
            <a:ext cx="9144000" cy="456055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rgbClr val="00FFFF">
                  <a:alpha val="89804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66" tIns="32633" rIns="65266" bIns="32633"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26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710545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454" indent="-266454" algn="l" defTabSz="71054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7316" indent="-222044" algn="l" defTabSz="71054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88179" indent="-177637" algn="l" defTabSz="71054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446" indent="-177637" algn="l" defTabSz="710545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722" indent="-177637" algn="l" defTabSz="710545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3991" indent="-177637" algn="l" defTabSz="71054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09265" indent="-177637" algn="l" defTabSz="71054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4536" indent="-177637" algn="l" defTabSz="71054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19810" indent="-177637" algn="l" defTabSz="71054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1054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272" algn="l" defTabSz="71054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0545" algn="l" defTabSz="71054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5815" algn="l" defTabSz="71054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1089" algn="l" defTabSz="71054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6358" algn="l" defTabSz="71054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1629" algn="l" defTabSz="71054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6902" algn="l" defTabSz="71054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2174" algn="l" defTabSz="71054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97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xStyles>
    <p:titleStyle>
      <a:lvl1pPr algn="ctr" defTabSz="652594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721" indent="-244721" algn="l" defTabSz="65259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0232" indent="-203933" algn="l" defTabSz="65259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15743" indent="-163146" algn="l" defTabSz="6525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041" indent="-163146" algn="l" defTabSz="65259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8338" indent="-163146" algn="l" defTabSz="652594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94637" indent="-163146" algn="l" defTabSz="65259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20930" indent="-163146" algn="l" defTabSz="65259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47228" indent="-163146" algn="l" defTabSz="65259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73526" indent="-163146" algn="l" defTabSz="65259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52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6298" algn="l" defTabSz="652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2594" algn="l" defTabSz="652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8893" algn="l" defTabSz="652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5189" algn="l" defTabSz="652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31485" algn="l" defTabSz="652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7783" algn="l" defTabSz="652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84079" algn="l" defTabSz="652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10377" algn="l" defTabSz="652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BB6B48-E8B6-492E-B5F2-B7A73A7469AD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tartandroid.ru/ru/" TargetMode="External"/><Relationship Id="rId2" Type="http://schemas.openxmlformats.org/officeDocument/2006/relationships/hyperlink" Target="http://www.fandroid.info/tutorial-po-osnovam-yazyka-programmirovaniya-java-dlya-nachinayushhih/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developer.alexanderklimov.ru/android/views/textview.ph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3497141"/>
            <a:ext cx="6660232" cy="3384376"/>
          </a:xfrm>
        </p:spPr>
        <p:txBody>
          <a:bodyPr>
            <a:normAutofit/>
          </a:bodyPr>
          <a:lstStyle/>
          <a:p>
            <a:pPr algn="r"/>
            <a:r>
              <a:rPr lang="ru-RU" sz="24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Выполнила:</a:t>
            </a:r>
            <a:br>
              <a:rPr lang="ru-RU" sz="24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ru-RU" sz="24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Вилкова Виктория</a:t>
            </a:r>
          </a:p>
          <a:p>
            <a:pPr algn="r"/>
            <a:r>
              <a:rPr lang="ru-RU" sz="24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Ученица 11 «А» класса </a:t>
            </a:r>
            <a:br>
              <a:rPr lang="ru-RU" sz="24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ru-RU" sz="24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МАОУ «СОШ №36 </a:t>
            </a:r>
            <a:r>
              <a:rPr lang="ru-RU" sz="2400" b="1" dirty="0" err="1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г.Челябинска</a:t>
            </a:r>
            <a:r>
              <a:rPr lang="ru-RU" sz="24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»</a:t>
            </a:r>
          </a:p>
          <a:p>
            <a:pPr algn="r"/>
            <a:r>
              <a:rPr lang="ru-RU" sz="24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Руководитель:</a:t>
            </a:r>
            <a:br>
              <a:rPr lang="ru-RU" sz="24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ru-RU" sz="24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  </a:t>
            </a:r>
            <a:r>
              <a:rPr lang="ru-RU" sz="2400" b="1" dirty="0" err="1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Асрян</a:t>
            </a:r>
            <a:r>
              <a:rPr lang="ru-RU" sz="24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 Арам </a:t>
            </a:r>
            <a:r>
              <a:rPr lang="ru-RU" sz="2400" b="1" dirty="0" err="1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Артакович</a:t>
            </a:r>
            <a:r>
              <a:rPr lang="ru-RU" sz="24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</a:p>
          <a:p>
            <a:pPr algn="r"/>
            <a:r>
              <a:rPr lang="ru-RU" sz="24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Преподаватель информатики</a:t>
            </a:r>
            <a:endParaRPr lang="ru-RU" sz="24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005" y="116632"/>
            <a:ext cx="6810253" cy="2520280"/>
          </a:xfrm>
        </p:spPr>
        <p:txBody>
          <a:bodyPr>
            <a:normAutofit fontScale="90000"/>
          </a:bodyPr>
          <a:lstStyle/>
          <a:p>
            <a:r>
              <a:rPr lang="ru-RU" sz="54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Универсальное приложение на языке программирования </a:t>
            </a:r>
            <a:r>
              <a:rPr lang="en-US" sz="54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Java</a:t>
            </a:r>
            <a:endParaRPr lang="ru-RU" sz="54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56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      Матрица 2*2</a:t>
            </a:r>
            <a:endParaRPr lang="en-US" b="1" dirty="0" smtClean="0"/>
          </a:p>
          <a:p>
            <a:r>
              <a:rPr lang="en-US" sz="1600" b="1" dirty="0" smtClean="0"/>
              <a:t>public </a:t>
            </a:r>
            <a:r>
              <a:rPr lang="en-US" sz="1600" b="1" dirty="0"/>
              <a:t>void </a:t>
            </a:r>
            <a:r>
              <a:rPr lang="en-US" sz="1600" dirty="0" err="1"/>
              <a:t>onClick</a:t>
            </a:r>
            <a:r>
              <a:rPr lang="en-US" sz="1600" dirty="0"/>
              <a:t>(View v) </a:t>
            </a:r>
            <a:r>
              <a:rPr lang="en-US" sz="1600" dirty="0" smtClean="0"/>
              <a:t>{</a:t>
            </a:r>
            <a:endParaRPr lang="ru-RU" sz="1600" dirty="0" smtClean="0"/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ru-RU" sz="1600" dirty="0" smtClean="0"/>
              <a:t>             </a:t>
            </a:r>
            <a:r>
              <a:rPr lang="en-US" sz="1600" b="1" dirty="0" smtClean="0"/>
              <a:t>num1 </a:t>
            </a:r>
            <a:r>
              <a:rPr lang="en-US" sz="1600" dirty="0"/>
              <a:t>= </a:t>
            </a:r>
            <a:r>
              <a:rPr lang="en-US" sz="1600" dirty="0" err="1"/>
              <a:t>Double.</a:t>
            </a:r>
            <a:r>
              <a:rPr lang="en-US" sz="1600" i="1" dirty="0" err="1"/>
              <a:t>parseDouble</a:t>
            </a:r>
            <a:r>
              <a:rPr lang="en-US" sz="1600" dirty="0"/>
              <a:t>(</a:t>
            </a:r>
            <a:r>
              <a:rPr lang="en-US" sz="1600" dirty="0" err="1"/>
              <a:t>String.</a:t>
            </a:r>
            <a:r>
              <a:rPr lang="en-US" sz="1600" i="1" dirty="0" err="1"/>
              <a:t>valueOf</a:t>
            </a:r>
            <a:r>
              <a:rPr lang="en-US" sz="1600" dirty="0"/>
              <a:t>(</a:t>
            </a:r>
            <a:r>
              <a:rPr lang="en-US" sz="1600" b="1" dirty="0" err="1"/>
              <a:t>a</a:t>
            </a:r>
            <a:r>
              <a:rPr lang="en-US" sz="1600" dirty="0" err="1"/>
              <a:t>.getText</a:t>
            </a:r>
            <a:r>
              <a:rPr lang="en-US" sz="1600" dirty="0"/>
              <a:t>()));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ru-RU" sz="1600" dirty="0" smtClean="0"/>
              <a:t>             </a:t>
            </a:r>
            <a:r>
              <a:rPr lang="en-US" sz="1600" b="1" dirty="0" smtClean="0"/>
              <a:t>num2 </a:t>
            </a:r>
            <a:r>
              <a:rPr lang="en-US" sz="1600" dirty="0"/>
              <a:t>= </a:t>
            </a:r>
            <a:r>
              <a:rPr lang="en-US" sz="1600" dirty="0" err="1"/>
              <a:t>Double.</a:t>
            </a:r>
            <a:r>
              <a:rPr lang="en-US" sz="1600" i="1" dirty="0" err="1"/>
              <a:t>parseDouble</a:t>
            </a:r>
            <a:r>
              <a:rPr lang="en-US" sz="1600" dirty="0"/>
              <a:t>(</a:t>
            </a:r>
            <a:r>
              <a:rPr lang="en-US" sz="1600" dirty="0" err="1"/>
              <a:t>String.</a:t>
            </a:r>
            <a:r>
              <a:rPr lang="en-US" sz="1600" i="1" dirty="0" err="1"/>
              <a:t>valueOf</a:t>
            </a:r>
            <a:r>
              <a:rPr lang="en-US" sz="1600" dirty="0"/>
              <a:t>(</a:t>
            </a:r>
            <a:r>
              <a:rPr lang="en-US" sz="1600" b="1" dirty="0" err="1"/>
              <a:t>b</a:t>
            </a:r>
            <a:r>
              <a:rPr lang="en-US" sz="1600" dirty="0" err="1"/>
              <a:t>.getText</a:t>
            </a:r>
            <a:r>
              <a:rPr lang="en-US" sz="1600" dirty="0"/>
              <a:t>()));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ru-RU" sz="1600" dirty="0" smtClean="0"/>
              <a:t>             </a:t>
            </a:r>
            <a:r>
              <a:rPr lang="en-US" sz="1600" dirty="0" smtClean="0"/>
              <a:t> </a:t>
            </a:r>
            <a:r>
              <a:rPr lang="en-US" sz="1600" b="1" dirty="0"/>
              <a:t>num3 </a:t>
            </a:r>
            <a:r>
              <a:rPr lang="en-US" sz="1600" dirty="0"/>
              <a:t>= </a:t>
            </a:r>
            <a:r>
              <a:rPr lang="en-US" sz="1600" dirty="0" err="1"/>
              <a:t>Double.</a:t>
            </a:r>
            <a:r>
              <a:rPr lang="en-US" sz="1600" i="1" dirty="0" err="1"/>
              <a:t>parseDouble</a:t>
            </a:r>
            <a:r>
              <a:rPr lang="en-US" sz="1600" dirty="0"/>
              <a:t>(</a:t>
            </a:r>
            <a:r>
              <a:rPr lang="en-US" sz="1600" dirty="0" err="1"/>
              <a:t>String.</a:t>
            </a:r>
            <a:r>
              <a:rPr lang="en-US" sz="1600" i="1" dirty="0" err="1"/>
              <a:t>valueOf</a:t>
            </a:r>
            <a:r>
              <a:rPr lang="en-US" sz="1600" dirty="0"/>
              <a:t>(</a:t>
            </a:r>
            <a:r>
              <a:rPr lang="en-US" sz="1600" b="1" dirty="0" err="1"/>
              <a:t>c</a:t>
            </a:r>
            <a:r>
              <a:rPr lang="en-US" sz="1600" dirty="0" err="1"/>
              <a:t>.getText</a:t>
            </a:r>
            <a:r>
              <a:rPr lang="en-US" sz="1600" dirty="0"/>
              <a:t>()));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ru-RU" sz="1600" dirty="0" smtClean="0"/>
              <a:t>             </a:t>
            </a:r>
            <a:r>
              <a:rPr lang="en-US" sz="1600" dirty="0" smtClean="0"/>
              <a:t>  </a:t>
            </a:r>
            <a:r>
              <a:rPr lang="en-US" sz="1600" b="1" dirty="0"/>
              <a:t>num4 </a:t>
            </a:r>
            <a:r>
              <a:rPr lang="en-US" sz="1600" dirty="0"/>
              <a:t>= </a:t>
            </a:r>
            <a:r>
              <a:rPr lang="en-US" sz="1600" dirty="0" err="1"/>
              <a:t>Double.</a:t>
            </a:r>
            <a:r>
              <a:rPr lang="en-US" sz="1600" i="1" dirty="0" err="1"/>
              <a:t>parseDouble</a:t>
            </a:r>
            <a:r>
              <a:rPr lang="en-US" sz="1600" dirty="0"/>
              <a:t>(</a:t>
            </a:r>
            <a:r>
              <a:rPr lang="en-US" sz="1600" dirty="0" err="1"/>
              <a:t>String.</a:t>
            </a:r>
            <a:r>
              <a:rPr lang="en-US" sz="1600" i="1" dirty="0" err="1"/>
              <a:t>valueOf</a:t>
            </a:r>
            <a:r>
              <a:rPr lang="en-US" sz="1600" dirty="0"/>
              <a:t>(</a:t>
            </a:r>
            <a:r>
              <a:rPr lang="en-US" sz="1600" b="1" dirty="0" err="1"/>
              <a:t>d</a:t>
            </a:r>
            <a:r>
              <a:rPr lang="en-US" sz="1600" dirty="0" err="1"/>
              <a:t>.getText</a:t>
            </a:r>
            <a:r>
              <a:rPr lang="en-US" sz="1600" dirty="0"/>
              <a:t>()));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b="1" dirty="0" smtClean="0"/>
              <a:t>Mat</a:t>
            </a:r>
            <a:r>
              <a:rPr lang="en-US" sz="1600" dirty="0" smtClean="0"/>
              <a:t>=</a:t>
            </a:r>
            <a:r>
              <a:rPr lang="en-US" sz="1600" b="1" dirty="0" smtClean="0"/>
              <a:t>num1</a:t>
            </a:r>
            <a:r>
              <a:rPr lang="en-US" sz="1600" dirty="0" smtClean="0"/>
              <a:t>*</a:t>
            </a:r>
            <a:r>
              <a:rPr lang="en-US" sz="1600" b="1" dirty="0" smtClean="0"/>
              <a:t>num4</a:t>
            </a:r>
            <a:r>
              <a:rPr lang="en-US" sz="1600" dirty="0" smtClean="0"/>
              <a:t>-</a:t>
            </a:r>
            <a:r>
              <a:rPr lang="en-US" sz="1600" b="1" dirty="0" smtClean="0"/>
              <a:t>num2</a:t>
            </a:r>
            <a:r>
              <a:rPr lang="en-US" sz="1600" dirty="0" smtClean="0"/>
              <a:t>*</a:t>
            </a:r>
            <a:r>
              <a:rPr lang="en-US" sz="1600" b="1" dirty="0" smtClean="0"/>
              <a:t>num3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 err="1"/>
              <a:t>Det</a:t>
            </a:r>
            <a:r>
              <a:rPr lang="en-US" sz="1600" dirty="0" err="1"/>
              <a:t>.setText</a:t>
            </a:r>
            <a:r>
              <a:rPr lang="en-US" sz="1600" dirty="0"/>
              <a:t>(</a:t>
            </a:r>
            <a:r>
              <a:rPr lang="en-US" sz="1600" b="1" dirty="0"/>
              <a:t>" </a:t>
            </a:r>
            <a:r>
              <a:rPr lang="en-US" sz="1600" b="1" dirty="0" err="1"/>
              <a:t>Det</a:t>
            </a:r>
            <a:r>
              <a:rPr lang="en-US" sz="1600" b="1" dirty="0"/>
              <a:t> = " </a:t>
            </a:r>
            <a:r>
              <a:rPr lang="en-US" sz="1600" dirty="0"/>
              <a:t>+ </a:t>
            </a:r>
            <a:r>
              <a:rPr lang="en-US" sz="1600" b="1" dirty="0"/>
              <a:t>Mat</a:t>
            </a:r>
            <a:r>
              <a:rPr lang="en-US" sz="1600" dirty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-20712" y="3020184"/>
            <a:ext cx="916471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                                                                          Матрица 3*3</a:t>
            </a:r>
          </a:p>
          <a:p>
            <a:r>
              <a:rPr lang="en-US" sz="1400" b="1" dirty="0" smtClean="0"/>
              <a:t>public </a:t>
            </a:r>
            <a:r>
              <a:rPr lang="en-US" sz="1400" b="1" dirty="0"/>
              <a:t>void </a:t>
            </a:r>
            <a:r>
              <a:rPr lang="en-US" sz="1400" dirty="0" err="1"/>
              <a:t>onClick</a:t>
            </a:r>
            <a:r>
              <a:rPr lang="en-US" sz="1400" dirty="0"/>
              <a:t>(View v) {</a:t>
            </a:r>
            <a:br>
              <a:rPr lang="en-US" sz="1400" dirty="0"/>
            </a:br>
            <a:r>
              <a:rPr lang="en-US" sz="1400" dirty="0"/>
              <a:t>   </a:t>
            </a:r>
            <a:r>
              <a:rPr lang="ru-RU" sz="1400" dirty="0" smtClean="0"/>
              <a:t>        </a:t>
            </a:r>
            <a:r>
              <a:rPr lang="en-US" sz="1400" dirty="0" smtClean="0"/>
              <a:t> </a:t>
            </a:r>
            <a:r>
              <a:rPr lang="en-US" sz="1600" b="1" dirty="0"/>
              <a:t>num1 </a:t>
            </a:r>
            <a:r>
              <a:rPr lang="en-US" sz="1600" dirty="0"/>
              <a:t>= </a:t>
            </a:r>
            <a:r>
              <a:rPr lang="en-US" sz="1600" dirty="0" err="1"/>
              <a:t>Double.</a:t>
            </a:r>
            <a:r>
              <a:rPr lang="en-US" sz="1600" i="1" dirty="0" err="1"/>
              <a:t>parseDouble</a:t>
            </a:r>
            <a:r>
              <a:rPr lang="en-US" sz="1600" dirty="0"/>
              <a:t>(</a:t>
            </a:r>
            <a:r>
              <a:rPr lang="en-US" sz="1600" dirty="0" err="1"/>
              <a:t>String.</a:t>
            </a:r>
            <a:r>
              <a:rPr lang="en-US" sz="1600" i="1" dirty="0" err="1"/>
              <a:t>valueOf</a:t>
            </a:r>
            <a:r>
              <a:rPr lang="en-US" sz="1600" dirty="0"/>
              <a:t>(</a:t>
            </a:r>
            <a:r>
              <a:rPr lang="en-US" sz="1600" b="1" dirty="0" err="1"/>
              <a:t>a</a:t>
            </a:r>
            <a:r>
              <a:rPr lang="en-US" sz="1600" dirty="0" err="1"/>
              <a:t>.getText</a:t>
            </a:r>
            <a:r>
              <a:rPr lang="en-US" sz="1600" dirty="0"/>
              <a:t>()));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ru-RU" sz="1600" dirty="0" smtClean="0"/>
              <a:t>       </a:t>
            </a:r>
            <a:r>
              <a:rPr lang="en-US" sz="1600" dirty="0" smtClean="0"/>
              <a:t> </a:t>
            </a:r>
            <a:r>
              <a:rPr lang="ru-RU" sz="1600" dirty="0" smtClean="0"/>
              <a:t> </a:t>
            </a:r>
            <a:r>
              <a:rPr lang="en-US" sz="1600" dirty="0" smtClean="0"/>
              <a:t> </a:t>
            </a:r>
            <a:r>
              <a:rPr lang="en-US" sz="1600" b="1" dirty="0"/>
              <a:t>num2 </a:t>
            </a:r>
            <a:r>
              <a:rPr lang="en-US" sz="1600" dirty="0"/>
              <a:t>= </a:t>
            </a:r>
            <a:r>
              <a:rPr lang="en-US" sz="1600" dirty="0" err="1"/>
              <a:t>Double.</a:t>
            </a:r>
            <a:r>
              <a:rPr lang="en-US" sz="1600" i="1" dirty="0" err="1"/>
              <a:t>parseDouble</a:t>
            </a:r>
            <a:r>
              <a:rPr lang="en-US" sz="1600" dirty="0"/>
              <a:t>(</a:t>
            </a:r>
            <a:r>
              <a:rPr lang="en-US" sz="1600" dirty="0" err="1"/>
              <a:t>String.</a:t>
            </a:r>
            <a:r>
              <a:rPr lang="en-US" sz="1600" i="1" dirty="0" err="1"/>
              <a:t>valueOf</a:t>
            </a:r>
            <a:r>
              <a:rPr lang="en-US" sz="1600" dirty="0"/>
              <a:t>(</a:t>
            </a:r>
            <a:r>
              <a:rPr lang="en-US" sz="1600" b="1" dirty="0" err="1"/>
              <a:t>b</a:t>
            </a:r>
            <a:r>
              <a:rPr lang="en-US" sz="1600" dirty="0" err="1"/>
              <a:t>.getText</a:t>
            </a:r>
            <a:r>
              <a:rPr lang="en-US" sz="1600" dirty="0"/>
              <a:t>()));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ru-RU" sz="1600" dirty="0" smtClean="0"/>
              <a:t>        </a:t>
            </a:r>
            <a:r>
              <a:rPr lang="en-US" sz="1600" dirty="0" smtClean="0"/>
              <a:t>  </a:t>
            </a:r>
            <a:r>
              <a:rPr lang="en-US" sz="1600" b="1" dirty="0"/>
              <a:t>num3 </a:t>
            </a:r>
            <a:r>
              <a:rPr lang="en-US" sz="1600" dirty="0"/>
              <a:t>= </a:t>
            </a:r>
            <a:r>
              <a:rPr lang="en-US" sz="1600" dirty="0" err="1"/>
              <a:t>Double.</a:t>
            </a:r>
            <a:r>
              <a:rPr lang="en-US" sz="1600" i="1" dirty="0" err="1"/>
              <a:t>parseDouble</a:t>
            </a:r>
            <a:r>
              <a:rPr lang="en-US" sz="1600" dirty="0"/>
              <a:t>(</a:t>
            </a:r>
            <a:r>
              <a:rPr lang="en-US" sz="1600" dirty="0" err="1"/>
              <a:t>String.</a:t>
            </a:r>
            <a:r>
              <a:rPr lang="en-US" sz="1600" i="1" dirty="0" err="1"/>
              <a:t>valueOf</a:t>
            </a:r>
            <a:r>
              <a:rPr lang="en-US" sz="1600" dirty="0"/>
              <a:t>(</a:t>
            </a:r>
            <a:r>
              <a:rPr lang="en-US" sz="1600" b="1" dirty="0" err="1"/>
              <a:t>c</a:t>
            </a:r>
            <a:r>
              <a:rPr lang="en-US" sz="1600" dirty="0" err="1"/>
              <a:t>.getText</a:t>
            </a:r>
            <a:r>
              <a:rPr lang="en-US" sz="1600" dirty="0"/>
              <a:t>()));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ru-RU" sz="1600" dirty="0" smtClean="0"/>
              <a:t>       </a:t>
            </a:r>
            <a:r>
              <a:rPr lang="en-US" sz="1600" dirty="0" smtClean="0"/>
              <a:t>  </a:t>
            </a:r>
            <a:r>
              <a:rPr lang="en-US" sz="1600" b="1" dirty="0"/>
              <a:t>num4 </a:t>
            </a:r>
            <a:r>
              <a:rPr lang="en-US" sz="1600" dirty="0"/>
              <a:t>= </a:t>
            </a:r>
            <a:r>
              <a:rPr lang="en-US" sz="1600" dirty="0" err="1"/>
              <a:t>Double.</a:t>
            </a:r>
            <a:r>
              <a:rPr lang="en-US" sz="1600" i="1" dirty="0" err="1"/>
              <a:t>parseDouble</a:t>
            </a:r>
            <a:r>
              <a:rPr lang="en-US" sz="1600" dirty="0"/>
              <a:t>(</a:t>
            </a:r>
            <a:r>
              <a:rPr lang="en-US" sz="1600" dirty="0" err="1"/>
              <a:t>String.</a:t>
            </a:r>
            <a:r>
              <a:rPr lang="en-US" sz="1600" i="1" dirty="0" err="1"/>
              <a:t>valueOf</a:t>
            </a:r>
            <a:r>
              <a:rPr lang="en-US" sz="1600" dirty="0"/>
              <a:t>(</a:t>
            </a:r>
            <a:r>
              <a:rPr lang="en-US" sz="1600" b="1" dirty="0" err="1"/>
              <a:t>d</a:t>
            </a:r>
            <a:r>
              <a:rPr lang="en-US" sz="1600" dirty="0" err="1"/>
              <a:t>.getText</a:t>
            </a:r>
            <a:r>
              <a:rPr lang="en-US" sz="1600" dirty="0"/>
              <a:t>()));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ru-RU" sz="1600" dirty="0" smtClean="0"/>
              <a:t>       </a:t>
            </a:r>
            <a:r>
              <a:rPr lang="en-US" sz="1600" dirty="0" smtClean="0"/>
              <a:t> </a:t>
            </a:r>
            <a:r>
              <a:rPr lang="en-US" sz="1600" b="1" dirty="0"/>
              <a:t>num5 </a:t>
            </a:r>
            <a:r>
              <a:rPr lang="en-US" sz="1600" dirty="0"/>
              <a:t>= </a:t>
            </a:r>
            <a:r>
              <a:rPr lang="en-US" sz="1600" dirty="0" err="1"/>
              <a:t>Double.</a:t>
            </a:r>
            <a:r>
              <a:rPr lang="en-US" sz="1600" i="1" dirty="0" err="1"/>
              <a:t>parseDouble</a:t>
            </a:r>
            <a:r>
              <a:rPr lang="en-US" sz="1600" dirty="0"/>
              <a:t>(</a:t>
            </a:r>
            <a:r>
              <a:rPr lang="en-US" sz="1600" dirty="0" err="1"/>
              <a:t>String.</a:t>
            </a:r>
            <a:r>
              <a:rPr lang="en-US" sz="1600" i="1" dirty="0" err="1"/>
              <a:t>valueOf</a:t>
            </a:r>
            <a:r>
              <a:rPr lang="en-US" sz="1600" dirty="0"/>
              <a:t>(</a:t>
            </a:r>
            <a:r>
              <a:rPr lang="en-US" sz="1600" b="1" dirty="0" err="1"/>
              <a:t>e</a:t>
            </a:r>
            <a:r>
              <a:rPr lang="en-US" sz="1600" dirty="0" err="1"/>
              <a:t>.getText</a:t>
            </a:r>
            <a:r>
              <a:rPr lang="en-US" sz="1600" dirty="0"/>
              <a:t>()));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ru-RU" sz="1600" dirty="0" smtClean="0"/>
              <a:t>       </a:t>
            </a:r>
            <a:r>
              <a:rPr lang="en-US" sz="1600" b="1" dirty="0" smtClean="0"/>
              <a:t>num6 </a:t>
            </a:r>
            <a:r>
              <a:rPr lang="en-US" sz="1600" dirty="0"/>
              <a:t>= </a:t>
            </a:r>
            <a:r>
              <a:rPr lang="en-US" sz="1600" dirty="0" err="1"/>
              <a:t>Double.</a:t>
            </a:r>
            <a:r>
              <a:rPr lang="en-US" sz="1600" i="1" dirty="0" err="1"/>
              <a:t>parseDouble</a:t>
            </a:r>
            <a:r>
              <a:rPr lang="en-US" sz="1600" dirty="0"/>
              <a:t>(</a:t>
            </a:r>
            <a:r>
              <a:rPr lang="en-US" sz="1600" dirty="0" err="1"/>
              <a:t>String.</a:t>
            </a:r>
            <a:r>
              <a:rPr lang="en-US" sz="1600" i="1" dirty="0" err="1"/>
              <a:t>valueOf</a:t>
            </a:r>
            <a:r>
              <a:rPr lang="en-US" sz="1600" dirty="0"/>
              <a:t>(</a:t>
            </a:r>
            <a:r>
              <a:rPr lang="en-US" sz="1600" b="1" dirty="0" err="1"/>
              <a:t>f</a:t>
            </a:r>
            <a:r>
              <a:rPr lang="en-US" sz="1600" dirty="0" err="1"/>
              <a:t>.getText</a:t>
            </a:r>
            <a:r>
              <a:rPr lang="en-US" sz="1600" dirty="0"/>
              <a:t>()));</a:t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ru-RU" sz="1600" dirty="0" smtClean="0"/>
              <a:t>       </a:t>
            </a:r>
            <a:r>
              <a:rPr lang="en-US" sz="1600" dirty="0" smtClean="0"/>
              <a:t> </a:t>
            </a:r>
            <a:r>
              <a:rPr lang="en-US" sz="1600" b="1" dirty="0"/>
              <a:t>num7 </a:t>
            </a:r>
            <a:r>
              <a:rPr lang="en-US" sz="1600" dirty="0"/>
              <a:t>= </a:t>
            </a:r>
            <a:r>
              <a:rPr lang="en-US" sz="1600" dirty="0" err="1"/>
              <a:t>Double.</a:t>
            </a:r>
            <a:r>
              <a:rPr lang="en-US" sz="1600" i="1" dirty="0" err="1"/>
              <a:t>parseDouble</a:t>
            </a:r>
            <a:r>
              <a:rPr lang="en-US" sz="1600" dirty="0"/>
              <a:t>(</a:t>
            </a:r>
            <a:r>
              <a:rPr lang="en-US" sz="1600" dirty="0" err="1"/>
              <a:t>String.</a:t>
            </a:r>
            <a:r>
              <a:rPr lang="en-US" sz="1600" i="1" dirty="0" err="1"/>
              <a:t>valueOf</a:t>
            </a:r>
            <a:r>
              <a:rPr lang="en-US" sz="1600" dirty="0"/>
              <a:t>(</a:t>
            </a:r>
            <a:r>
              <a:rPr lang="en-US" sz="1600" b="1" dirty="0" err="1"/>
              <a:t>j</a:t>
            </a:r>
            <a:r>
              <a:rPr lang="en-US" sz="1600" dirty="0" err="1"/>
              <a:t>.getText</a:t>
            </a:r>
            <a:r>
              <a:rPr lang="en-US" sz="1600" dirty="0"/>
              <a:t>()));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ru-RU" sz="1600" dirty="0" smtClean="0"/>
              <a:t>       </a:t>
            </a:r>
            <a:r>
              <a:rPr lang="en-US" sz="1600" dirty="0" smtClean="0"/>
              <a:t>  </a:t>
            </a:r>
            <a:r>
              <a:rPr lang="en-US" sz="1600" b="1" dirty="0"/>
              <a:t>num8 </a:t>
            </a:r>
            <a:r>
              <a:rPr lang="en-US" sz="1600" dirty="0"/>
              <a:t>= </a:t>
            </a:r>
            <a:r>
              <a:rPr lang="en-US" sz="1600" dirty="0" err="1"/>
              <a:t>Double.</a:t>
            </a:r>
            <a:r>
              <a:rPr lang="en-US" sz="1600" i="1" dirty="0" err="1"/>
              <a:t>parseDouble</a:t>
            </a:r>
            <a:r>
              <a:rPr lang="en-US" sz="1600" dirty="0"/>
              <a:t>(</a:t>
            </a:r>
            <a:r>
              <a:rPr lang="en-US" sz="1600" dirty="0" err="1"/>
              <a:t>String.</a:t>
            </a:r>
            <a:r>
              <a:rPr lang="en-US" sz="1600" i="1" dirty="0" err="1"/>
              <a:t>valueOf</a:t>
            </a:r>
            <a:r>
              <a:rPr lang="en-US" sz="1600" dirty="0"/>
              <a:t>(</a:t>
            </a:r>
            <a:r>
              <a:rPr lang="en-US" sz="1600" b="1" dirty="0" err="1"/>
              <a:t>h</a:t>
            </a:r>
            <a:r>
              <a:rPr lang="en-US" sz="1600" dirty="0" err="1"/>
              <a:t>.getText</a:t>
            </a:r>
            <a:r>
              <a:rPr lang="en-US" sz="1600" dirty="0"/>
              <a:t>()));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ru-RU" sz="1600" dirty="0" smtClean="0"/>
              <a:t>       </a:t>
            </a:r>
            <a:r>
              <a:rPr lang="en-US" sz="1600" b="1" dirty="0" smtClean="0"/>
              <a:t>num9 </a:t>
            </a:r>
            <a:r>
              <a:rPr lang="en-US" sz="1600" dirty="0"/>
              <a:t>= </a:t>
            </a:r>
            <a:r>
              <a:rPr lang="en-US" sz="1600" dirty="0" err="1"/>
              <a:t>Double.</a:t>
            </a:r>
            <a:r>
              <a:rPr lang="en-US" sz="1600" i="1" dirty="0" err="1"/>
              <a:t>parseDouble</a:t>
            </a:r>
            <a:r>
              <a:rPr lang="en-US" sz="1600" dirty="0"/>
              <a:t>(</a:t>
            </a:r>
            <a:r>
              <a:rPr lang="en-US" sz="1600" dirty="0" err="1"/>
              <a:t>String.</a:t>
            </a:r>
            <a:r>
              <a:rPr lang="en-US" sz="1600" i="1" dirty="0" err="1"/>
              <a:t>valueOf</a:t>
            </a:r>
            <a:r>
              <a:rPr lang="en-US" sz="1600" dirty="0"/>
              <a:t>(</a:t>
            </a:r>
            <a:r>
              <a:rPr lang="en-US" sz="1600" b="1" dirty="0" err="1"/>
              <a:t>i</a:t>
            </a:r>
            <a:r>
              <a:rPr lang="en-US" sz="1600" dirty="0" err="1"/>
              <a:t>.getText</a:t>
            </a:r>
            <a:r>
              <a:rPr lang="en-US" sz="1600" dirty="0"/>
              <a:t>()));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 smtClean="0"/>
              <a:t>Mat </a:t>
            </a:r>
            <a:r>
              <a:rPr lang="en-US" sz="1400" dirty="0"/>
              <a:t>= (</a:t>
            </a:r>
            <a:r>
              <a:rPr lang="en-US" sz="1400" b="1" dirty="0"/>
              <a:t>num1 </a:t>
            </a:r>
            <a:r>
              <a:rPr lang="en-US" sz="1400" dirty="0"/>
              <a:t>* </a:t>
            </a:r>
            <a:r>
              <a:rPr lang="en-US" sz="1400" b="1" dirty="0"/>
              <a:t>num5 </a:t>
            </a:r>
            <a:r>
              <a:rPr lang="en-US" sz="1400" dirty="0"/>
              <a:t>* </a:t>
            </a:r>
            <a:r>
              <a:rPr lang="en-US" sz="1400" b="1" dirty="0"/>
              <a:t>num9</a:t>
            </a:r>
            <a:r>
              <a:rPr lang="en-US" sz="1400" dirty="0"/>
              <a:t>) + (</a:t>
            </a:r>
            <a:r>
              <a:rPr lang="en-US" sz="1400" b="1" dirty="0"/>
              <a:t>num4 </a:t>
            </a:r>
            <a:r>
              <a:rPr lang="en-US" sz="1400" dirty="0"/>
              <a:t>* </a:t>
            </a:r>
            <a:r>
              <a:rPr lang="en-US" sz="1400" b="1" dirty="0"/>
              <a:t>num8 </a:t>
            </a:r>
            <a:r>
              <a:rPr lang="en-US" sz="1400" dirty="0"/>
              <a:t>* </a:t>
            </a:r>
            <a:r>
              <a:rPr lang="en-US" sz="1400" b="1" dirty="0"/>
              <a:t>num3</a:t>
            </a:r>
            <a:r>
              <a:rPr lang="en-US" sz="1400" dirty="0"/>
              <a:t>) + (</a:t>
            </a:r>
            <a:r>
              <a:rPr lang="en-US" sz="1400" b="1" dirty="0"/>
              <a:t>num2 </a:t>
            </a:r>
            <a:r>
              <a:rPr lang="en-US" sz="1400" dirty="0"/>
              <a:t>* </a:t>
            </a:r>
            <a:r>
              <a:rPr lang="en-US" sz="1400" b="1" dirty="0"/>
              <a:t>num6 </a:t>
            </a:r>
            <a:r>
              <a:rPr lang="en-US" sz="1400" dirty="0"/>
              <a:t>* </a:t>
            </a:r>
            <a:r>
              <a:rPr lang="en-US" sz="1400" b="1" dirty="0"/>
              <a:t>num7</a:t>
            </a:r>
            <a:r>
              <a:rPr lang="en-US" sz="1400" dirty="0"/>
              <a:t>) - (</a:t>
            </a:r>
            <a:r>
              <a:rPr lang="en-US" sz="1400" b="1" dirty="0"/>
              <a:t>num3 </a:t>
            </a:r>
            <a:r>
              <a:rPr lang="en-US" sz="1400" dirty="0"/>
              <a:t>* </a:t>
            </a:r>
            <a:r>
              <a:rPr lang="en-US" sz="1400" b="1" dirty="0"/>
              <a:t>num5 </a:t>
            </a:r>
            <a:r>
              <a:rPr lang="en-US" sz="1400" dirty="0"/>
              <a:t>* </a:t>
            </a:r>
            <a:r>
              <a:rPr lang="en-US" sz="1400" b="1" dirty="0"/>
              <a:t>num9</a:t>
            </a:r>
            <a:r>
              <a:rPr lang="en-US" sz="1400" dirty="0"/>
              <a:t>) - (</a:t>
            </a:r>
            <a:r>
              <a:rPr lang="en-US" sz="1400" b="1" dirty="0"/>
              <a:t>num4 </a:t>
            </a:r>
            <a:r>
              <a:rPr lang="en-US" sz="1400" dirty="0"/>
              <a:t>* </a:t>
            </a:r>
            <a:r>
              <a:rPr lang="en-US" sz="1400" b="1" dirty="0"/>
              <a:t>num2 </a:t>
            </a:r>
            <a:r>
              <a:rPr lang="en-US" sz="1400" dirty="0"/>
              <a:t>* </a:t>
            </a:r>
            <a:r>
              <a:rPr lang="en-US" sz="1400" b="1" dirty="0"/>
              <a:t>num9</a:t>
            </a:r>
            <a:r>
              <a:rPr lang="en-US" sz="1400" dirty="0"/>
              <a:t>) - (</a:t>
            </a:r>
            <a:r>
              <a:rPr lang="en-US" sz="1400" b="1" dirty="0"/>
              <a:t>num1 </a:t>
            </a:r>
            <a:r>
              <a:rPr lang="en-US" sz="1400" dirty="0"/>
              <a:t>* </a:t>
            </a:r>
            <a:r>
              <a:rPr lang="en-US" sz="1400" b="1" dirty="0"/>
              <a:t>num8 </a:t>
            </a:r>
            <a:r>
              <a:rPr lang="en-US" sz="1400" dirty="0"/>
              <a:t>* </a:t>
            </a:r>
            <a:r>
              <a:rPr lang="en-US" sz="1400" b="1" dirty="0"/>
              <a:t>num6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 err="1"/>
              <a:t>Image</a:t>
            </a:r>
            <a:r>
              <a:rPr lang="en-US" sz="1400" dirty="0" err="1"/>
              <a:t>.setText</a:t>
            </a:r>
            <a:r>
              <a:rPr lang="en-US" sz="1400" dirty="0"/>
              <a:t>(</a:t>
            </a:r>
            <a:r>
              <a:rPr lang="en-US" sz="1400" b="1" dirty="0"/>
              <a:t>" </a:t>
            </a:r>
            <a:r>
              <a:rPr lang="en-US" sz="1400" b="1" dirty="0" err="1"/>
              <a:t>Det</a:t>
            </a:r>
            <a:r>
              <a:rPr lang="en-US" sz="1400" b="1" dirty="0"/>
              <a:t> = " </a:t>
            </a:r>
            <a:r>
              <a:rPr lang="en-US" sz="1400" dirty="0"/>
              <a:t>+ </a:t>
            </a:r>
            <a:r>
              <a:rPr lang="en-US" sz="1400" b="1" dirty="0"/>
              <a:t>Mat</a:t>
            </a:r>
            <a:r>
              <a:rPr lang="en-US" sz="1400" dirty="0"/>
              <a:t>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}</a:t>
            </a:r>
            <a:r>
              <a:rPr lang="ru-RU" sz="1600" dirty="0" smtClean="0"/>
              <a:t> 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9883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260648"/>
            <a:ext cx="7632848" cy="504056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/>
              <a:t>Квадратное уравнение</a:t>
            </a:r>
            <a:endParaRPr lang="ru-RU" sz="3200" b="1" dirty="0"/>
          </a:p>
        </p:txBody>
      </p:sp>
      <p:pic>
        <p:nvPicPr>
          <p:cNvPr id="2050" name="Picture 2" descr="C:\Users\Лена\Desktop\IMG_20171211_230239_6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1" y="836712"/>
            <a:ext cx="3100226" cy="529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20976" y="836712"/>
            <a:ext cx="60230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Активность, на которой вычисляется Квадратное уравнение</a:t>
            </a:r>
          </a:p>
          <a:p>
            <a:r>
              <a:rPr lang="ru-RU" dirty="0" smtClean="0"/>
              <a:t>Пользователь с клавиатуры вводит три числа в поля </a:t>
            </a:r>
            <a:r>
              <a:rPr lang="en-US" dirty="0" err="1" smtClean="0"/>
              <a:t>EditText</a:t>
            </a:r>
            <a:r>
              <a:rPr lang="en-US" dirty="0"/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firsta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secondb</a:t>
            </a:r>
            <a:r>
              <a:rPr lang="ru-RU" dirty="0" smtClean="0"/>
              <a:t>, </a:t>
            </a:r>
            <a:r>
              <a:rPr lang="en-US" dirty="0" err="1" smtClean="0"/>
              <a:t>thirdc</a:t>
            </a:r>
            <a:r>
              <a:rPr lang="en-US" dirty="0" smtClean="0"/>
              <a:t> </a:t>
            </a:r>
            <a:r>
              <a:rPr lang="ru-RU" dirty="0" smtClean="0"/>
              <a:t>.После этого программа обрабатывает эти числа. </a:t>
            </a:r>
            <a:endParaRPr lang="en-US" dirty="0" smtClean="0"/>
          </a:p>
          <a:p>
            <a:r>
              <a:rPr lang="ru-RU" dirty="0" smtClean="0"/>
              <a:t>И при нажатии на кнопку «Решение» она выводит последовательное решение по формулам:</a:t>
            </a:r>
            <a:br>
              <a:rPr lang="ru-RU" dirty="0" smtClean="0"/>
            </a:br>
            <a:r>
              <a:rPr lang="en-US" dirty="0" smtClean="0"/>
              <a:t>1)D=b</a:t>
            </a:r>
            <a:r>
              <a:rPr lang="ru-RU" dirty="0" smtClean="0"/>
              <a:t>²</a:t>
            </a:r>
            <a:r>
              <a:rPr lang="en-US" dirty="0" smtClean="0"/>
              <a:t>- 4ac</a:t>
            </a:r>
            <a:endParaRPr lang="ru-RU" dirty="0" smtClean="0"/>
          </a:p>
          <a:p>
            <a:r>
              <a:rPr lang="ru-RU" dirty="0" smtClean="0"/>
              <a:t>2)</a:t>
            </a:r>
            <a:r>
              <a:rPr lang="en-US" dirty="0" smtClean="0"/>
              <a:t>x</a:t>
            </a:r>
            <a:r>
              <a:rPr lang="en-US" sz="1100" dirty="0" smtClean="0"/>
              <a:t>1</a:t>
            </a:r>
            <a:r>
              <a:rPr lang="en-US" dirty="0" smtClean="0"/>
              <a:t>= </a:t>
            </a:r>
            <a:r>
              <a:rPr lang="en-US" u="sng" dirty="0" smtClean="0"/>
              <a:t>-b + </a:t>
            </a:r>
            <a:r>
              <a:rPr lang="ru-RU" u="sng" dirty="0" smtClean="0"/>
              <a:t>√</a:t>
            </a:r>
            <a:r>
              <a:rPr lang="en-US" u="sng" dirty="0" smtClean="0"/>
              <a:t>D</a:t>
            </a:r>
          </a:p>
          <a:p>
            <a:r>
              <a:rPr lang="en-US" dirty="0"/>
              <a:t> </a:t>
            </a:r>
            <a:r>
              <a:rPr lang="en-US" dirty="0" smtClean="0"/>
              <a:t>            2*a</a:t>
            </a:r>
          </a:p>
          <a:p>
            <a:endParaRPr lang="en-US" dirty="0"/>
          </a:p>
          <a:p>
            <a:r>
              <a:rPr lang="en-US" dirty="0" smtClean="0"/>
              <a:t>3)x</a:t>
            </a:r>
            <a:r>
              <a:rPr lang="en-US" sz="1100" dirty="0" smtClean="0"/>
              <a:t>2</a:t>
            </a:r>
            <a:r>
              <a:rPr lang="en-US" dirty="0" smtClean="0"/>
              <a:t>= </a:t>
            </a:r>
            <a:r>
              <a:rPr lang="en-US" u="sng" dirty="0" smtClean="0"/>
              <a:t>-b - </a:t>
            </a:r>
            <a:r>
              <a:rPr lang="ru-RU" u="sng" dirty="0" smtClean="0"/>
              <a:t>√</a:t>
            </a:r>
            <a:r>
              <a:rPr lang="en-US" u="sng" dirty="0" smtClean="0"/>
              <a:t>D</a:t>
            </a:r>
          </a:p>
          <a:p>
            <a:r>
              <a:rPr lang="en-US" dirty="0" smtClean="0"/>
              <a:t>             2*a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После завершения операции пользователь может очистить поля нажав на кнопку «Очистить поле» и решить следующий пример с другими переменными.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8497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20688"/>
            <a:ext cx="793512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public </a:t>
            </a:r>
            <a:r>
              <a:rPr lang="en-US" b="1" dirty="0"/>
              <a:t>void </a:t>
            </a:r>
            <a:r>
              <a:rPr lang="en-US" dirty="0" err="1"/>
              <a:t>onDesk</a:t>
            </a:r>
            <a:r>
              <a:rPr lang="en-US" dirty="0"/>
              <a:t>(View view)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a</a:t>
            </a:r>
            <a:r>
              <a:rPr lang="en-US" dirty="0"/>
              <a:t>=</a:t>
            </a:r>
            <a:r>
              <a:rPr lang="en-US" dirty="0" err="1"/>
              <a:t>Double.</a:t>
            </a:r>
            <a:r>
              <a:rPr lang="en-US" i="1" dirty="0" err="1"/>
              <a:t>parseDouble</a:t>
            </a:r>
            <a:r>
              <a:rPr lang="en-US" dirty="0"/>
              <a:t>(</a:t>
            </a:r>
            <a:r>
              <a:rPr lang="en-US" dirty="0" err="1"/>
              <a:t>String.</a:t>
            </a:r>
            <a:r>
              <a:rPr lang="en-US" i="1" dirty="0" err="1"/>
              <a:t>valueOf</a:t>
            </a:r>
            <a:r>
              <a:rPr lang="en-US" dirty="0"/>
              <a:t>(</a:t>
            </a:r>
            <a:r>
              <a:rPr lang="en-US" b="1" dirty="0" err="1"/>
              <a:t>firsta</a:t>
            </a:r>
            <a:r>
              <a:rPr lang="en-US" dirty="0" err="1"/>
              <a:t>.getText</a:t>
            </a:r>
            <a:r>
              <a:rPr lang="en-US" dirty="0"/>
              <a:t>()));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b</a:t>
            </a:r>
            <a:r>
              <a:rPr lang="en-US" dirty="0"/>
              <a:t>=</a:t>
            </a:r>
            <a:r>
              <a:rPr lang="en-US" dirty="0" err="1"/>
              <a:t>Double.</a:t>
            </a:r>
            <a:r>
              <a:rPr lang="en-US" i="1" dirty="0" err="1"/>
              <a:t>parseDouble</a:t>
            </a:r>
            <a:r>
              <a:rPr lang="en-US" dirty="0"/>
              <a:t>(</a:t>
            </a:r>
            <a:r>
              <a:rPr lang="en-US" dirty="0" err="1"/>
              <a:t>String.</a:t>
            </a:r>
            <a:r>
              <a:rPr lang="en-US" i="1" dirty="0" err="1"/>
              <a:t>valueOf</a:t>
            </a:r>
            <a:r>
              <a:rPr lang="en-US" dirty="0"/>
              <a:t>(</a:t>
            </a:r>
            <a:r>
              <a:rPr lang="en-US" b="1" dirty="0" err="1"/>
              <a:t>secondb</a:t>
            </a:r>
            <a:r>
              <a:rPr lang="en-US" dirty="0" err="1"/>
              <a:t>.getText</a:t>
            </a:r>
            <a:r>
              <a:rPr lang="en-US" dirty="0"/>
              <a:t>()));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c</a:t>
            </a:r>
            <a:r>
              <a:rPr lang="en-US" dirty="0"/>
              <a:t>=</a:t>
            </a:r>
            <a:r>
              <a:rPr lang="en-US" dirty="0" err="1"/>
              <a:t>Double.</a:t>
            </a:r>
            <a:r>
              <a:rPr lang="en-US" i="1" dirty="0" err="1"/>
              <a:t>parseDouble</a:t>
            </a:r>
            <a:r>
              <a:rPr lang="en-US" dirty="0"/>
              <a:t>(</a:t>
            </a:r>
            <a:r>
              <a:rPr lang="en-US" dirty="0" err="1"/>
              <a:t>String.</a:t>
            </a:r>
            <a:r>
              <a:rPr lang="en-US" i="1" dirty="0" err="1"/>
              <a:t>valueOf</a:t>
            </a:r>
            <a:r>
              <a:rPr lang="en-US" dirty="0"/>
              <a:t>(</a:t>
            </a:r>
            <a:r>
              <a:rPr lang="en-US" b="1" dirty="0" err="1"/>
              <a:t>thirdc</a:t>
            </a:r>
            <a:r>
              <a:rPr lang="en-US" dirty="0" err="1"/>
              <a:t>.getText</a:t>
            </a:r>
            <a:r>
              <a:rPr lang="en-US" dirty="0"/>
              <a:t>()));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d </a:t>
            </a:r>
            <a:r>
              <a:rPr lang="en-US" dirty="0"/>
              <a:t>= </a:t>
            </a:r>
            <a:r>
              <a:rPr lang="en-US" b="1" dirty="0"/>
              <a:t>b </a:t>
            </a:r>
            <a:r>
              <a:rPr lang="en-US" dirty="0"/>
              <a:t>* </a:t>
            </a:r>
            <a:r>
              <a:rPr lang="en-US" b="1" dirty="0"/>
              <a:t>b </a:t>
            </a:r>
            <a:r>
              <a:rPr lang="en-US" dirty="0"/>
              <a:t>- 4 * </a:t>
            </a:r>
            <a:r>
              <a:rPr lang="en-US" b="1" dirty="0"/>
              <a:t>a </a:t>
            </a:r>
            <a:r>
              <a:rPr lang="en-US" dirty="0"/>
              <a:t>* </a:t>
            </a:r>
            <a:r>
              <a:rPr lang="en-US" b="1" dirty="0"/>
              <a:t>c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/>
              <a:t>if </a:t>
            </a:r>
            <a:r>
              <a:rPr lang="en-US" dirty="0"/>
              <a:t>(</a:t>
            </a:r>
            <a:r>
              <a:rPr lang="en-US" b="1" dirty="0"/>
              <a:t>d </a:t>
            </a:r>
            <a:r>
              <a:rPr lang="en-US" dirty="0"/>
              <a:t>&gt;= 0) </a:t>
            </a:r>
            <a:r>
              <a:rPr lang="en-US" dirty="0" smtClean="0"/>
              <a:t>{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x1 </a:t>
            </a:r>
            <a:r>
              <a:rPr lang="en-US" dirty="0"/>
              <a:t>= (-</a:t>
            </a:r>
            <a:r>
              <a:rPr lang="en-US" b="1" dirty="0"/>
              <a:t>b </a:t>
            </a:r>
            <a:r>
              <a:rPr lang="en-US" dirty="0"/>
              <a:t>+ </a:t>
            </a:r>
            <a:r>
              <a:rPr lang="en-US" i="1" dirty="0" err="1"/>
              <a:t>sqrt</a:t>
            </a:r>
            <a:r>
              <a:rPr lang="en-US" dirty="0"/>
              <a:t>(</a:t>
            </a:r>
            <a:r>
              <a:rPr lang="en-US" b="1" dirty="0"/>
              <a:t>d</a:t>
            </a:r>
            <a:r>
              <a:rPr lang="en-US" dirty="0"/>
              <a:t>)) / (2 * </a:t>
            </a:r>
            <a:r>
              <a:rPr lang="en-US" b="1" dirty="0"/>
              <a:t>a</a:t>
            </a:r>
            <a:r>
              <a:rPr lang="en-US" dirty="0"/>
              <a:t>);  </a:t>
            </a:r>
            <a:r>
              <a:rPr lang="en-US" i="1" dirty="0"/>
              <a:t>//  </a:t>
            </a:r>
            <a:r>
              <a:rPr lang="ru-RU" i="1" dirty="0"/>
              <a:t>вычисление первого корня</a:t>
            </a:r>
            <a:br>
              <a:rPr lang="ru-RU" i="1" dirty="0"/>
            </a:br>
            <a:r>
              <a:rPr lang="ru-RU" i="1" dirty="0"/>
              <a:t>        </a:t>
            </a:r>
            <a:r>
              <a:rPr lang="en-US" b="1" dirty="0"/>
              <a:t>x2 </a:t>
            </a:r>
            <a:r>
              <a:rPr lang="en-US" dirty="0"/>
              <a:t>= (-</a:t>
            </a:r>
            <a:r>
              <a:rPr lang="en-US" b="1" dirty="0"/>
              <a:t>b </a:t>
            </a:r>
            <a:r>
              <a:rPr lang="en-US" dirty="0"/>
              <a:t>- </a:t>
            </a:r>
            <a:r>
              <a:rPr lang="en-US" i="1" dirty="0" err="1"/>
              <a:t>sqrt</a:t>
            </a:r>
            <a:r>
              <a:rPr lang="en-US" dirty="0"/>
              <a:t>(</a:t>
            </a:r>
            <a:r>
              <a:rPr lang="en-US" b="1" dirty="0"/>
              <a:t>d</a:t>
            </a:r>
            <a:r>
              <a:rPr lang="en-US" dirty="0"/>
              <a:t>)) / (2 * </a:t>
            </a:r>
            <a:r>
              <a:rPr lang="en-US" b="1" dirty="0"/>
              <a:t>a</a:t>
            </a:r>
            <a:r>
              <a:rPr lang="en-US" dirty="0"/>
              <a:t>);  </a:t>
            </a:r>
            <a:r>
              <a:rPr lang="en-US" i="1" dirty="0"/>
              <a:t>//  </a:t>
            </a:r>
            <a:r>
              <a:rPr lang="ru-RU" i="1" dirty="0"/>
              <a:t>вычисление второго </a:t>
            </a:r>
            <a:r>
              <a:rPr lang="ru-RU" i="1" dirty="0" smtClean="0"/>
              <a:t>корня</a:t>
            </a:r>
            <a:endParaRPr lang="en-US" i="1" dirty="0" smtClean="0"/>
          </a:p>
          <a:p>
            <a:r>
              <a:rPr lang="en-US" i="1" dirty="0" smtClean="0"/>
              <a:t>}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b="1" dirty="0"/>
              <a:t>else 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TextView</a:t>
            </a:r>
            <a:r>
              <a:rPr lang="en-US" dirty="0"/>
              <a:t> textView12 = (</a:t>
            </a:r>
            <a:r>
              <a:rPr lang="en-US" dirty="0" err="1"/>
              <a:t>TextView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(R.id.</a:t>
            </a:r>
            <a:r>
              <a:rPr lang="en-US" b="1" i="1" dirty="0"/>
              <a:t>textView12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textView12.setText(</a:t>
            </a:r>
            <a:r>
              <a:rPr lang="en-US" b="1" dirty="0"/>
              <a:t>"</a:t>
            </a:r>
            <a:r>
              <a:rPr lang="ru-RU" b="1" dirty="0"/>
              <a:t>Корней нет. Дискриминант меньше нуля!" </a:t>
            </a:r>
            <a:r>
              <a:rPr lang="ru-RU" dirty="0"/>
              <a:t>+ </a:t>
            </a:r>
            <a:r>
              <a:rPr lang="ru-RU" b="1" dirty="0"/>
              <a:t>"</a:t>
            </a:r>
            <a:r>
              <a:rPr lang="en-US" b="1" dirty="0"/>
              <a:t>d =" </a:t>
            </a:r>
            <a:r>
              <a:rPr lang="en-US" dirty="0"/>
              <a:t>+ </a:t>
            </a:r>
            <a:r>
              <a:rPr lang="en-US" b="1" dirty="0"/>
              <a:t>d</a:t>
            </a:r>
            <a:r>
              <a:rPr lang="en-US" dirty="0" smtClean="0"/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40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71600" y="188640"/>
            <a:ext cx="7632848" cy="720080"/>
          </a:xfrm>
        </p:spPr>
        <p:txBody>
          <a:bodyPr>
            <a:noAutofit/>
          </a:bodyPr>
          <a:lstStyle/>
          <a:p>
            <a:pPr algn="ctr"/>
            <a:r>
              <a:rPr lang="ru-RU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>Логарифмы</a:t>
            </a:r>
            <a:endParaRPr lang="ru-RU" sz="4400" dirty="0">
              <a:ln>
                <a:solidFill>
                  <a:schemeClr val="tx1"/>
                </a:solidFill>
              </a:ln>
              <a:solidFill>
                <a:schemeClr val="tx2"/>
              </a:solidFill>
            </a:endParaRPr>
          </a:p>
        </p:txBody>
      </p:sp>
      <p:pic>
        <p:nvPicPr>
          <p:cNvPr id="5122" name="Picture 2" descr="C:\Users\Лена\Desktop\IMG_20171211_230221_64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9590"/>
            <a:ext cx="3168352" cy="541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68352" y="959590"/>
            <a:ext cx="59756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нахождения логарифма в программе использовалась основная логарифмическая формула перехода к новому основанию:</a:t>
            </a:r>
            <a:br>
              <a:rPr lang="ru-RU" dirty="0" smtClean="0"/>
            </a:br>
            <a:endParaRPr lang="ru-RU" sz="2400" dirty="0" smtClean="0"/>
          </a:p>
          <a:p>
            <a:r>
              <a:rPr lang="pt-BR" sz="2400" dirty="0"/>
              <a:t>log</a:t>
            </a:r>
            <a:r>
              <a:rPr lang="pt-BR" sz="2400" baseline="-25000" dirty="0"/>
              <a:t>a</a:t>
            </a:r>
            <a:r>
              <a:rPr lang="pt-BR" sz="2400" dirty="0"/>
              <a:t> </a:t>
            </a:r>
            <a:r>
              <a:rPr lang="ru-RU" sz="2400" dirty="0" smtClean="0"/>
              <a:t>с</a:t>
            </a:r>
            <a:r>
              <a:rPr lang="pt-BR" sz="2400" dirty="0"/>
              <a:t> </a:t>
            </a:r>
            <a:r>
              <a:rPr lang="pt-BR" sz="2400" dirty="0" smtClean="0"/>
              <a:t>=</a:t>
            </a:r>
            <a:r>
              <a:rPr lang="ru-RU" sz="2400" dirty="0" smtClean="0"/>
              <a:t>  </a:t>
            </a:r>
            <a:r>
              <a:rPr lang="pt-BR" sz="2400" u="sng" dirty="0"/>
              <a:t> log</a:t>
            </a:r>
            <a:r>
              <a:rPr lang="pt-BR" sz="2400" u="sng" baseline="-25000" dirty="0"/>
              <a:t>b</a:t>
            </a:r>
            <a:r>
              <a:rPr lang="pt-BR" sz="2400" u="sng" dirty="0"/>
              <a:t> </a:t>
            </a:r>
            <a:r>
              <a:rPr lang="ru-RU" sz="2400" u="sng" dirty="0" smtClean="0"/>
              <a:t>с</a:t>
            </a:r>
          </a:p>
          <a:p>
            <a:r>
              <a:rPr lang="ru-RU" sz="2400" dirty="0" smtClean="0"/>
              <a:t>                </a:t>
            </a:r>
            <a:r>
              <a:rPr lang="pt-BR" sz="2400" dirty="0" smtClean="0"/>
              <a:t>log</a:t>
            </a:r>
            <a:r>
              <a:rPr lang="pt-BR" sz="2400" baseline="-25000" dirty="0" smtClean="0"/>
              <a:t>b</a:t>
            </a:r>
            <a:r>
              <a:rPr lang="pt-BR" sz="2400" dirty="0"/>
              <a:t> a </a:t>
            </a:r>
            <a:endParaRPr lang="ru-RU" sz="2400" dirty="0" smtClean="0"/>
          </a:p>
          <a:p>
            <a:endParaRPr lang="ru-RU" sz="2400" dirty="0"/>
          </a:p>
          <a:p>
            <a:r>
              <a:rPr lang="en-US" b="1" dirty="0"/>
              <a:t>public void </a:t>
            </a:r>
            <a:r>
              <a:rPr lang="en-US" dirty="0"/>
              <a:t>Log(View view) {</a:t>
            </a:r>
            <a:br>
              <a:rPr lang="en-US" dirty="0"/>
            </a:br>
            <a:r>
              <a:rPr lang="en-US" b="1" dirty="0" smtClean="0"/>
              <a:t>a=</a:t>
            </a:r>
            <a:r>
              <a:rPr lang="en-US" dirty="0" err="1" smtClean="0"/>
              <a:t>Double.</a:t>
            </a:r>
            <a:r>
              <a:rPr lang="en-US" i="1" dirty="0" err="1" smtClean="0"/>
              <a:t>parseDouble</a:t>
            </a:r>
            <a:r>
              <a:rPr lang="en-US" dirty="0" smtClean="0"/>
              <a:t>(</a:t>
            </a:r>
            <a:r>
              <a:rPr lang="en-US" dirty="0" err="1" smtClean="0"/>
              <a:t>String.</a:t>
            </a:r>
            <a:r>
              <a:rPr lang="en-US" i="1" dirty="0" err="1" smtClean="0"/>
              <a:t>valueOf</a:t>
            </a:r>
            <a:r>
              <a:rPr lang="en-US" dirty="0" smtClean="0"/>
              <a:t>(</a:t>
            </a:r>
            <a:r>
              <a:rPr lang="en-US" b="1" dirty="0" err="1" smtClean="0"/>
              <a:t>first</a:t>
            </a:r>
            <a:r>
              <a:rPr lang="en-US" dirty="0" err="1" smtClean="0"/>
              <a:t>.getText</a:t>
            </a:r>
            <a:r>
              <a:rPr lang="en-US" dirty="0"/>
              <a:t>()));</a:t>
            </a:r>
            <a:br>
              <a:rPr lang="en-US" dirty="0"/>
            </a:br>
            <a:r>
              <a:rPr lang="en-US" b="1" dirty="0" smtClean="0"/>
              <a:t>b</a:t>
            </a:r>
            <a:r>
              <a:rPr lang="en-US" dirty="0" smtClean="0"/>
              <a:t>=</a:t>
            </a:r>
            <a:r>
              <a:rPr lang="en-US" dirty="0" err="1" smtClean="0"/>
              <a:t>Double.</a:t>
            </a:r>
            <a:r>
              <a:rPr lang="en-US" i="1" dirty="0" err="1" smtClean="0"/>
              <a:t>parseDouble</a:t>
            </a:r>
            <a:r>
              <a:rPr lang="en-US" dirty="0" smtClean="0"/>
              <a:t>(</a:t>
            </a:r>
            <a:r>
              <a:rPr lang="en-US" dirty="0" err="1" smtClean="0"/>
              <a:t>String.</a:t>
            </a:r>
            <a:r>
              <a:rPr lang="en-US" i="1" dirty="0" err="1" smtClean="0"/>
              <a:t>valueOf</a:t>
            </a:r>
            <a:r>
              <a:rPr lang="en-US" dirty="0" smtClean="0"/>
              <a:t>(</a:t>
            </a:r>
            <a:r>
              <a:rPr lang="en-US" b="1" dirty="0" err="1" smtClean="0"/>
              <a:t>second</a:t>
            </a:r>
            <a:r>
              <a:rPr lang="en-US" dirty="0" err="1" smtClean="0"/>
              <a:t>.getText</a:t>
            </a:r>
            <a:r>
              <a:rPr lang="en-US" dirty="0" smtClean="0"/>
              <a:t>());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d </a:t>
            </a:r>
            <a:r>
              <a:rPr lang="en-US" dirty="0"/>
              <a:t>= Math.</a:t>
            </a:r>
            <a:r>
              <a:rPr lang="en-US" i="1" dirty="0"/>
              <a:t>log</a:t>
            </a:r>
            <a:r>
              <a:rPr lang="en-US" dirty="0"/>
              <a:t>(</a:t>
            </a:r>
            <a:r>
              <a:rPr lang="en-US" b="1" dirty="0"/>
              <a:t>b</a:t>
            </a:r>
            <a:r>
              <a:rPr lang="en-US" dirty="0"/>
              <a:t>)/ Math.</a:t>
            </a:r>
            <a:r>
              <a:rPr lang="en-US" i="1" dirty="0"/>
              <a:t>log</a:t>
            </a:r>
            <a:r>
              <a:rPr lang="en-US" dirty="0"/>
              <a:t>(</a:t>
            </a:r>
            <a:r>
              <a:rPr lang="en-US" b="1" dirty="0"/>
              <a:t>a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b="1" dirty="0" err="1"/>
              <a:t>Result</a:t>
            </a:r>
            <a:r>
              <a:rPr lang="en-US" dirty="0" err="1"/>
              <a:t>.setText</a:t>
            </a:r>
            <a:r>
              <a:rPr lang="en-US" dirty="0"/>
              <a:t>(</a:t>
            </a:r>
            <a:r>
              <a:rPr lang="en-US" dirty="0" err="1"/>
              <a:t>String.</a:t>
            </a:r>
            <a:r>
              <a:rPr lang="en-US" i="1" dirty="0" err="1"/>
              <a:t>valueOf</a:t>
            </a:r>
            <a:r>
              <a:rPr lang="en-US" dirty="0"/>
              <a:t>(</a:t>
            </a:r>
            <a:r>
              <a:rPr lang="en-US" b="1" dirty="0"/>
              <a:t>d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}</a:t>
            </a:r>
            <a:endParaRPr lang="ru-RU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692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0"/>
            <a:ext cx="7920880" cy="836712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>Проценты</a:t>
            </a:r>
            <a:endParaRPr lang="ru-RU" sz="4000" dirty="0">
              <a:ln>
                <a:solidFill>
                  <a:schemeClr val="tx1"/>
                </a:solidFill>
              </a:ln>
              <a:solidFill>
                <a:schemeClr val="tx2"/>
              </a:solidFill>
            </a:endParaRPr>
          </a:p>
        </p:txBody>
      </p:sp>
      <p:pic>
        <p:nvPicPr>
          <p:cNvPr id="3074" name="Picture 2" descr="C:\Users\Лена\Desktop\IMG_20171211_230231_2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21" y="692696"/>
            <a:ext cx="3353326" cy="573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44407" y="692696"/>
            <a:ext cx="571087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нахождения процента от числа используется стандартная математическая формула :</a:t>
            </a:r>
          </a:p>
          <a:p>
            <a:endParaRPr lang="ru-RU" dirty="0"/>
          </a:p>
          <a:p>
            <a:r>
              <a:rPr lang="ru-RU" u="sng" dirty="0" smtClean="0"/>
              <a:t> А     </a:t>
            </a:r>
            <a:r>
              <a:rPr lang="ru-RU" dirty="0" smtClean="0"/>
              <a:t>   *</a:t>
            </a:r>
            <a:r>
              <a:rPr lang="en-US" dirty="0" smtClean="0"/>
              <a:t>n%</a:t>
            </a:r>
            <a:endParaRPr lang="ru-RU" dirty="0" smtClean="0"/>
          </a:p>
          <a:p>
            <a:r>
              <a:rPr lang="ru-RU" dirty="0" smtClean="0"/>
              <a:t>100</a:t>
            </a:r>
            <a:endParaRPr lang="en-US" dirty="0" smtClean="0"/>
          </a:p>
          <a:p>
            <a:endParaRPr lang="en-US" u="sng" dirty="0"/>
          </a:p>
          <a:p>
            <a:r>
              <a:rPr lang="ru-RU" dirty="0" smtClean="0"/>
              <a:t>Где </a:t>
            </a:r>
          </a:p>
          <a:p>
            <a:r>
              <a:rPr lang="en-US" dirty="0" smtClean="0"/>
              <a:t>A-</a:t>
            </a:r>
            <a:r>
              <a:rPr lang="ru-RU" dirty="0" smtClean="0"/>
              <a:t>число</a:t>
            </a:r>
          </a:p>
          <a:p>
            <a:r>
              <a:rPr lang="en-US" dirty="0"/>
              <a:t>n</a:t>
            </a:r>
            <a:r>
              <a:rPr lang="en-US" dirty="0" smtClean="0"/>
              <a:t>-</a:t>
            </a:r>
            <a:r>
              <a:rPr lang="ru-RU" dirty="0" smtClean="0"/>
              <a:t>количество процентов</a:t>
            </a: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b="1" dirty="0" smtClean="0"/>
              <a:t>public </a:t>
            </a:r>
            <a:r>
              <a:rPr lang="en-US" b="1" dirty="0"/>
              <a:t>void </a:t>
            </a:r>
            <a:r>
              <a:rPr lang="en-US" dirty="0" err="1" smtClean="0"/>
              <a:t>onPercent</a:t>
            </a:r>
            <a:r>
              <a:rPr lang="en-US" dirty="0" smtClean="0"/>
              <a:t>(View </a:t>
            </a:r>
            <a:r>
              <a:rPr lang="en-US" dirty="0"/>
              <a:t>view)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a</a:t>
            </a:r>
            <a:r>
              <a:rPr lang="en-US" dirty="0" smtClean="0"/>
              <a:t>=</a:t>
            </a:r>
            <a:r>
              <a:rPr lang="en-US" dirty="0" err="1" smtClean="0"/>
              <a:t>Double.</a:t>
            </a:r>
            <a:r>
              <a:rPr lang="en-US" i="1" dirty="0" err="1" smtClean="0"/>
              <a:t>parseDouble</a:t>
            </a:r>
            <a:r>
              <a:rPr lang="en-US" dirty="0" smtClean="0"/>
              <a:t>(</a:t>
            </a:r>
            <a:r>
              <a:rPr lang="en-US" dirty="0" err="1" smtClean="0"/>
              <a:t>String.</a:t>
            </a:r>
            <a:r>
              <a:rPr lang="en-US" i="1" dirty="0" err="1" smtClean="0"/>
              <a:t>valueOf</a:t>
            </a:r>
            <a:r>
              <a:rPr lang="en-US" dirty="0" smtClean="0"/>
              <a:t>(</a:t>
            </a:r>
            <a:r>
              <a:rPr lang="en-US" b="1" dirty="0" err="1" smtClean="0"/>
              <a:t>first</a:t>
            </a:r>
            <a:r>
              <a:rPr lang="en-US" dirty="0" err="1" smtClean="0"/>
              <a:t>.getText</a:t>
            </a:r>
            <a:r>
              <a:rPr lang="en-US" dirty="0" smtClean="0"/>
              <a:t>()));</a:t>
            </a:r>
            <a:endParaRPr lang="ru-RU" dirty="0" smtClean="0"/>
          </a:p>
          <a:p>
            <a:r>
              <a:rPr lang="ru-RU" b="1" dirty="0"/>
              <a:t> </a:t>
            </a:r>
            <a:r>
              <a:rPr lang="ru-RU" b="1" dirty="0" smtClean="0"/>
              <a:t>  </a:t>
            </a:r>
            <a:r>
              <a:rPr lang="en-US" b="1" dirty="0" smtClean="0"/>
              <a:t>b</a:t>
            </a:r>
            <a:r>
              <a:rPr lang="en-US" dirty="0" smtClean="0"/>
              <a:t>=</a:t>
            </a:r>
            <a:r>
              <a:rPr lang="en-US" dirty="0" err="1" smtClean="0"/>
              <a:t>Double.</a:t>
            </a:r>
            <a:r>
              <a:rPr lang="en-US" i="1" dirty="0" err="1" smtClean="0"/>
              <a:t>parseDouble</a:t>
            </a:r>
            <a:r>
              <a:rPr lang="en-US" dirty="0" smtClean="0"/>
              <a:t>(</a:t>
            </a:r>
            <a:r>
              <a:rPr lang="en-US" dirty="0" err="1" smtClean="0"/>
              <a:t>String.</a:t>
            </a:r>
            <a:r>
              <a:rPr lang="en-US" i="1" dirty="0" err="1" smtClean="0"/>
              <a:t>valueOf</a:t>
            </a:r>
            <a:r>
              <a:rPr lang="en-US" dirty="0" smtClean="0"/>
              <a:t>(</a:t>
            </a:r>
            <a:r>
              <a:rPr lang="en-US" b="1" dirty="0" err="1" smtClean="0"/>
              <a:t>second</a:t>
            </a:r>
            <a:r>
              <a:rPr lang="en-US" dirty="0" err="1" smtClean="0"/>
              <a:t>.getText</a:t>
            </a:r>
            <a:r>
              <a:rPr lang="en-US" dirty="0"/>
              <a:t>()));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b="1" dirty="0"/>
              <a:t>d</a:t>
            </a:r>
            <a:r>
              <a:rPr lang="en-US" dirty="0"/>
              <a:t>=(</a:t>
            </a:r>
            <a:r>
              <a:rPr lang="en-US" b="1" dirty="0"/>
              <a:t>a</a:t>
            </a:r>
            <a:r>
              <a:rPr lang="en-US" dirty="0"/>
              <a:t>/100)*</a:t>
            </a:r>
            <a:r>
              <a:rPr lang="en-US" b="1" dirty="0"/>
              <a:t>b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b="1" dirty="0"/>
              <a:t>d</a:t>
            </a:r>
            <a:r>
              <a:rPr lang="en-US" dirty="0"/>
              <a:t>&gt;0</a:t>
            </a:r>
            <a:r>
              <a:rPr lang="en-US" dirty="0" smtClean="0"/>
              <a:t>)</a:t>
            </a:r>
            <a:r>
              <a:rPr lang="ru-RU" dirty="0" smtClean="0"/>
              <a:t>    </a:t>
            </a: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result</a:t>
            </a:r>
            <a:r>
              <a:rPr lang="en-US" dirty="0" err="1"/>
              <a:t>.setText</a:t>
            </a:r>
            <a:r>
              <a:rPr lang="en-US" dirty="0"/>
              <a:t>(</a:t>
            </a:r>
            <a:r>
              <a:rPr lang="en-US" b="1" dirty="0"/>
              <a:t>" "</a:t>
            </a:r>
            <a:r>
              <a:rPr lang="en-US" dirty="0"/>
              <a:t>+ </a:t>
            </a:r>
            <a:r>
              <a:rPr lang="en-US" b="1" dirty="0"/>
              <a:t>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9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84784"/>
            <a:ext cx="8964488" cy="5112568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ru-RU" sz="3200" dirty="0" smtClean="0"/>
              <a:t>Преимущество моего проекта состоит в том, что:</a:t>
            </a:r>
          </a:p>
          <a:p>
            <a:pPr marL="82296" indent="0">
              <a:buNone/>
            </a:pPr>
            <a:r>
              <a:rPr lang="ru-RU" sz="3200" dirty="0" smtClean="0"/>
              <a:t>1)Находит практическое применение</a:t>
            </a:r>
          </a:p>
          <a:p>
            <a:pPr marL="82296" indent="0">
              <a:buNone/>
            </a:pPr>
            <a:r>
              <a:rPr lang="ru-RU" sz="3200" dirty="0" smtClean="0"/>
              <a:t>2)Возможность изменить дизайн (фон, цвета, название проекта и </a:t>
            </a:r>
            <a:r>
              <a:rPr lang="ru-RU" sz="3200" dirty="0" err="1" smtClean="0"/>
              <a:t>т.д</a:t>
            </a:r>
            <a:r>
              <a:rPr lang="ru-RU" sz="3200" dirty="0" smtClean="0"/>
              <a:t> )</a:t>
            </a:r>
          </a:p>
          <a:p>
            <a:pPr marL="82296" indent="0">
              <a:buNone/>
            </a:pPr>
            <a:r>
              <a:rPr lang="ru-RU" sz="3200" dirty="0" smtClean="0"/>
              <a:t>3)</a:t>
            </a:r>
            <a:r>
              <a:rPr lang="en-US" sz="3200" dirty="0" smtClean="0"/>
              <a:t>Java – cross</a:t>
            </a:r>
            <a:r>
              <a:rPr lang="ru-RU" sz="3200" dirty="0"/>
              <a:t>-</a:t>
            </a:r>
            <a:r>
              <a:rPr lang="ru-RU" sz="3200" dirty="0" smtClean="0"/>
              <a:t>платформенный язык программирования, то есть работает на всех операционных системах </a:t>
            </a:r>
          </a:p>
          <a:p>
            <a:pPr marL="82296" indent="0">
              <a:buNone/>
            </a:pPr>
            <a:r>
              <a:rPr lang="ru-RU" sz="3200" dirty="0" smtClean="0"/>
              <a:t>4)Позволяет в дальнейшем добавить решение экономических задач( кредиты, вклады)</a:t>
            </a:r>
            <a:endParaRPr lang="ru-RU" sz="32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7084640" cy="1531640"/>
          </a:xfrm>
        </p:spPr>
        <p:txBody>
          <a:bodyPr>
            <a:normAutofit/>
          </a:bodyPr>
          <a:lstStyle/>
          <a:p>
            <a:r>
              <a:rPr lang="ru-RU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>Преимущества проекта:</a:t>
            </a:r>
            <a:endParaRPr lang="ru-RU" sz="4400" dirty="0">
              <a:ln>
                <a:solidFill>
                  <a:schemeClr val="tx1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252520" cy="6342237"/>
          </a:xfrm>
        </p:spPr>
        <p:txBody>
          <a:bodyPr>
            <a:normAutofit fontScale="92500" lnSpcReduction="20000"/>
          </a:bodyPr>
          <a:lstStyle/>
          <a:p>
            <a:r>
              <a:rPr lang="ru-RU" sz="3500" dirty="0" smtClean="0"/>
              <a:t>Закончив свой проект, я могу сказать, что все из того, что было задумано, получилось, а также были внесены дополнительные функции, такие как: нахождение процента от числа и высчитывание логарифмов. </a:t>
            </a:r>
          </a:p>
          <a:p>
            <a:endParaRPr lang="ru-RU" sz="3500" dirty="0"/>
          </a:p>
          <a:p>
            <a:r>
              <a:rPr lang="ru-RU" sz="3500" dirty="0" smtClean="0"/>
              <a:t>В целом на разработку проекта было потрачено около месяца.</a:t>
            </a:r>
          </a:p>
          <a:p>
            <a:endParaRPr lang="ru-RU" sz="3500" dirty="0"/>
          </a:p>
          <a:p>
            <a:r>
              <a:rPr lang="ru-RU" sz="3500" dirty="0" smtClean="0"/>
              <a:t>В следующем году я продолжу эту работу для того, чтобы сделать приложение более удобным в использовании и добавить больше  новых возможностей в калькулятор.</a:t>
            </a:r>
          </a:p>
          <a:p>
            <a:pPr marL="82296" indent="0">
              <a:buNone/>
            </a:pPr>
            <a:endParaRPr lang="ru-RU" dirty="0" smtClean="0"/>
          </a:p>
          <a:p>
            <a:pPr marL="82296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52536" y="0"/>
            <a:ext cx="4392488" cy="1152128"/>
          </a:xfrm>
        </p:spPr>
        <p:txBody>
          <a:bodyPr>
            <a:normAutofit/>
          </a:bodyPr>
          <a:lstStyle/>
          <a:p>
            <a:r>
              <a:rPr lang="ru-RU" sz="40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>Заключение:</a:t>
            </a:r>
            <a:endParaRPr lang="ru-RU" sz="4000" dirty="0">
              <a:ln>
                <a:solidFill>
                  <a:schemeClr val="tx1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147248" cy="5191471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Работа над проектом показала мне уровень моих знаний и навыков в области программирования и вызвала интерес к дальнейшему созданию различных программ.</a:t>
            </a:r>
            <a:endParaRPr lang="ru-RU" sz="32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8640"/>
            <a:ext cx="2863552" cy="739552"/>
          </a:xfrm>
        </p:spPr>
        <p:txBody>
          <a:bodyPr>
            <a:noAutofit/>
          </a:bodyPr>
          <a:lstStyle/>
          <a:p>
            <a:r>
              <a:rPr lang="ru-RU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>Вывод:</a:t>
            </a:r>
            <a:endParaRPr lang="ru-RU" sz="4400" dirty="0">
              <a:ln>
                <a:solidFill>
                  <a:schemeClr val="tx1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4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003232" cy="5184576"/>
          </a:xfrm>
        </p:spPr>
        <p:txBody>
          <a:bodyPr/>
          <a:lstStyle/>
          <a:p>
            <a:r>
              <a:rPr lang="en-US" sz="3200" dirty="0">
                <a:hlinkClick r:id="rId2"/>
              </a:rPr>
              <a:t>http://www.fandroid.info/tutorial-po-osnovam-yazyka-programmirovaniya-java-dlya-nachinayushhih</a:t>
            </a:r>
            <a:r>
              <a:rPr lang="en-US" sz="3200" dirty="0" smtClean="0">
                <a:hlinkClick r:id="rId2"/>
              </a:rPr>
              <a:t>/</a:t>
            </a:r>
            <a:endParaRPr lang="ru-RU" sz="3200" dirty="0" smtClean="0"/>
          </a:p>
          <a:p>
            <a:r>
              <a:rPr lang="en-US" sz="3200" dirty="0">
                <a:hlinkClick r:id="rId3"/>
              </a:rPr>
              <a:t>http://startandroid.ru/ru</a:t>
            </a:r>
            <a:r>
              <a:rPr lang="en-US" sz="3200" dirty="0" smtClean="0">
                <a:hlinkClick r:id="rId3"/>
              </a:rPr>
              <a:t>/</a:t>
            </a:r>
            <a:endParaRPr lang="ru-RU" sz="3200" dirty="0" smtClean="0"/>
          </a:p>
          <a:p>
            <a:r>
              <a:rPr lang="en-US" sz="3200" dirty="0">
                <a:hlinkClick r:id="rId4"/>
              </a:rPr>
              <a:t>http://</a:t>
            </a:r>
            <a:r>
              <a:rPr lang="en-US" sz="3200" dirty="0" smtClean="0">
                <a:hlinkClick r:id="rId4"/>
              </a:rPr>
              <a:t>developer.alexanderklimov.ru/android/views/textview.php</a:t>
            </a:r>
            <a:endParaRPr lang="ru-RU" sz="3200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4680520" cy="883568"/>
          </a:xfrm>
        </p:spPr>
        <p:txBody>
          <a:bodyPr>
            <a:noAutofit/>
          </a:bodyPr>
          <a:lstStyle/>
          <a:p>
            <a:r>
              <a:rPr lang="ru-RU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>Литература:</a:t>
            </a:r>
            <a:endParaRPr lang="ru-RU" sz="4400" dirty="0">
              <a:ln>
                <a:solidFill>
                  <a:schemeClr val="tx1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6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99592" y="1556792"/>
            <a:ext cx="7560840" cy="2251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 smtClean="0">
                <a:ln>
                  <a:solidFill>
                    <a:sysClr val="windowText" lastClr="000000"/>
                  </a:solidFill>
                </a:ln>
                <a:solidFill>
                  <a:schemeClr val="tx2"/>
                </a:solidFill>
              </a:rPr>
              <a:t>Спасибо за внимание!</a:t>
            </a:r>
            <a:endParaRPr lang="ru-RU" sz="5400" dirty="0">
              <a:ln>
                <a:solidFill>
                  <a:sysClr val="windowText" lastClr="000000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1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57200"/>
            <a:ext cx="8291264" cy="61401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</a:t>
            </a:r>
            <a:r>
              <a:rPr lang="ru-RU" sz="3200" dirty="0" smtClean="0"/>
              <a:t>Целевая </a:t>
            </a:r>
            <a:r>
              <a:rPr lang="ru-RU" sz="3200" dirty="0"/>
              <a:t>аудитория – учащиеся старшей школы, а также студенты.</a:t>
            </a:r>
          </a:p>
          <a:p>
            <a:endParaRPr lang="ru-RU" sz="3200" dirty="0"/>
          </a:p>
          <a:p>
            <a:r>
              <a:rPr lang="en-US" sz="3200" dirty="0" smtClean="0"/>
              <a:t> </a:t>
            </a:r>
            <a:r>
              <a:rPr lang="ru-RU" sz="3200" dirty="0" smtClean="0"/>
              <a:t>Данный </a:t>
            </a:r>
            <a:r>
              <a:rPr lang="ru-RU" sz="3200" dirty="0"/>
              <a:t>проект находит широкое применение в повседневной жизни учащихся, так как калькулятор-это необходимое приложение на каждом устройстве.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5616624" cy="72008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>Актуальность проекта:</a:t>
            </a:r>
            <a:endParaRPr lang="ru-RU" sz="4000" dirty="0">
              <a:ln>
                <a:solidFill>
                  <a:schemeClr val="tx1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2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4" y="1700808"/>
            <a:ext cx="8826184" cy="489654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 Раннее </a:t>
            </a:r>
            <a:r>
              <a:rPr lang="ru-RU" sz="3200" dirty="0"/>
              <a:t>углубленное изучение </a:t>
            </a:r>
            <a:r>
              <a:rPr lang="ru-RU" sz="3200" dirty="0" smtClean="0"/>
              <a:t>программирования</a:t>
            </a:r>
            <a:r>
              <a:rPr lang="en-US" sz="3200" dirty="0" smtClean="0"/>
              <a:t>;</a:t>
            </a:r>
            <a:endParaRPr lang="ru-RU" sz="3200" dirty="0"/>
          </a:p>
          <a:p>
            <a:endParaRPr lang="ru-RU" sz="3200" dirty="0" smtClean="0"/>
          </a:p>
          <a:p>
            <a:endParaRPr lang="ru-RU" sz="3200" dirty="0" smtClean="0"/>
          </a:p>
          <a:p>
            <a:r>
              <a:rPr lang="ru-RU" sz="3200" dirty="0" smtClean="0"/>
              <a:t> Повышение </a:t>
            </a:r>
            <a:r>
              <a:rPr lang="ru-RU" sz="3200" dirty="0" smtClean="0"/>
              <a:t>навыков работы </a:t>
            </a:r>
            <a:r>
              <a:rPr lang="ru-RU" sz="3200" dirty="0" smtClean="0"/>
              <a:t>с </a:t>
            </a:r>
            <a:r>
              <a:rPr lang="en-US" sz="3200" dirty="0" smtClean="0"/>
              <a:t>Java;</a:t>
            </a:r>
            <a:endParaRPr lang="en-US" sz="3200" dirty="0" smtClean="0"/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260648"/>
            <a:ext cx="5112568" cy="1008112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>Цели:</a:t>
            </a:r>
            <a:endParaRPr lang="ru-RU" sz="4800" dirty="0">
              <a:ln>
                <a:solidFill>
                  <a:schemeClr val="tx1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65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340768"/>
            <a:ext cx="8682168" cy="490763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</a:t>
            </a:r>
            <a:r>
              <a:rPr lang="ru-RU" sz="3200" dirty="0" smtClean="0"/>
              <a:t>Создание </a:t>
            </a:r>
            <a:r>
              <a:rPr lang="ru-RU" sz="3200" dirty="0" smtClean="0"/>
              <a:t>калькулятора на языке </a:t>
            </a:r>
            <a:r>
              <a:rPr lang="en-US" sz="3200" dirty="0" smtClean="0"/>
              <a:t> </a:t>
            </a:r>
            <a:r>
              <a:rPr lang="ru-RU" sz="3200" dirty="0" smtClean="0"/>
              <a:t>программирования </a:t>
            </a:r>
            <a:r>
              <a:rPr lang="en-US" sz="3200" dirty="0" smtClean="0"/>
              <a:t>Java</a:t>
            </a:r>
            <a:r>
              <a:rPr lang="ru-RU" sz="3200" dirty="0" smtClean="0"/>
              <a:t>, который помимо </a:t>
            </a:r>
            <a:r>
              <a:rPr lang="en-US" sz="3200" dirty="0" smtClean="0"/>
              <a:t> </a:t>
            </a:r>
            <a:r>
              <a:rPr lang="ru-RU" sz="3200" dirty="0" smtClean="0"/>
              <a:t>основных </a:t>
            </a:r>
            <a:r>
              <a:rPr lang="ru-RU" sz="3200" dirty="0" smtClean="0"/>
              <a:t>математических операций, будет решать квадратное уравнение и выполнять действия с матрицами.</a:t>
            </a:r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2791544" cy="1459632"/>
          </a:xfrm>
        </p:spPr>
        <p:txBody>
          <a:bodyPr>
            <a:normAutofit/>
          </a:bodyPr>
          <a:lstStyle/>
          <a:p>
            <a:r>
              <a:rPr lang="ru-RU" sz="40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>Задачи:</a:t>
            </a:r>
            <a:endParaRPr lang="ru-RU" sz="4000" dirty="0">
              <a:ln>
                <a:solidFill>
                  <a:schemeClr val="tx1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1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1268760"/>
            <a:ext cx="8892480" cy="5472608"/>
          </a:xfrm>
        </p:spPr>
        <p:txBody>
          <a:bodyPr/>
          <a:lstStyle/>
          <a:p>
            <a:r>
              <a:rPr lang="ru-RU" sz="3200" dirty="0"/>
              <a:t> Установка среды разработки для создания </a:t>
            </a:r>
            <a:r>
              <a:rPr lang="en-US" sz="3200" dirty="0"/>
              <a:t>android </a:t>
            </a:r>
            <a:r>
              <a:rPr lang="ru-RU" sz="3200" dirty="0"/>
              <a:t>приложения.</a:t>
            </a:r>
          </a:p>
          <a:p>
            <a:endParaRPr lang="ru-RU" sz="3200" dirty="0"/>
          </a:p>
          <a:p>
            <a:r>
              <a:rPr lang="ru-RU" sz="3200" dirty="0" smtClean="0"/>
              <a:t>Обобщение различных </a:t>
            </a:r>
            <a:r>
              <a:rPr lang="ru-RU" sz="3200" dirty="0"/>
              <a:t>источников по теме, взятых из Интернета и дополнительной литературы</a:t>
            </a:r>
            <a:r>
              <a:rPr lang="ru-RU" sz="3200" dirty="0" smtClean="0"/>
              <a:t>;</a:t>
            </a:r>
          </a:p>
          <a:p>
            <a:endParaRPr lang="ru-RU" sz="3200" dirty="0" smtClean="0"/>
          </a:p>
          <a:p>
            <a:r>
              <a:rPr lang="ru-RU" sz="3200" dirty="0" smtClean="0"/>
              <a:t>Консультации с научным руководителем.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260648"/>
            <a:ext cx="7200800" cy="1603648"/>
          </a:xfrm>
        </p:spPr>
        <p:txBody>
          <a:bodyPr>
            <a:normAutofit/>
          </a:bodyPr>
          <a:lstStyle/>
          <a:p>
            <a:r>
              <a:rPr lang="ru-RU" sz="40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>Методы создания проекта:</a:t>
            </a:r>
            <a:endParaRPr lang="ru-RU" sz="4000" dirty="0">
              <a:ln>
                <a:solidFill>
                  <a:schemeClr val="tx1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4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412776"/>
            <a:ext cx="8826184" cy="5256584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3200" dirty="0" smtClean="0"/>
              <a:t>1)Выбор темы</a:t>
            </a:r>
          </a:p>
          <a:p>
            <a:pPr marL="82296" indent="0">
              <a:buNone/>
            </a:pPr>
            <a:r>
              <a:rPr lang="ru-RU" sz="3200" dirty="0" smtClean="0"/>
              <a:t>2)Поиск необходимой литературы и её изучение</a:t>
            </a:r>
          </a:p>
          <a:p>
            <a:pPr marL="82296" indent="0">
              <a:buNone/>
            </a:pPr>
            <a:r>
              <a:rPr lang="ru-RU" sz="3200" dirty="0" smtClean="0"/>
              <a:t>3)Консультация с научным руководителем</a:t>
            </a:r>
          </a:p>
          <a:p>
            <a:pPr marL="82296" indent="0">
              <a:buNone/>
            </a:pPr>
            <a:r>
              <a:rPr lang="ru-RU" sz="3200" dirty="0" smtClean="0"/>
              <a:t>4)Установка среды разработки (</a:t>
            </a:r>
            <a:r>
              <a:rPr lang="en-US" sz="3200" dirty="0" smtClean="0"/>
              <a:t>Android Studio)</a:t>
            </a:r>
          </a:p>
          <a:p>
            <a:pPr marL="82296" indent="0">
              <a:buNone/>
            </a:pPr>
            <a:r>
              <a:rPr lang="ru-RU" sz="3200" dirty="0" smtClean="0"/>
              <a:t>5)Осуществление проекта</a:t>
            </a:r>
          </a:p>
          <a:p>
            <a:pPr marL="82296" indent="0">
              <a:buNone/>
            </a:pPr>
            <a:r>
              <a:rPr lang="ru-RU" sz="3200" dirty="0" smtClean="0"/>
              <a:t>6)Тестирование приложения на устройстве</a:t>
            </a:r>
          </a:p>
          <a:p>
            <a:pPr marL="82296" indent="0">
              <a:buNone/>
            </a:pPr>
            <a:r>
              <a:rPr lang="ru-RU" sz="3200" dirty="0" smtClean="0"/>
              <a:t>7)Завершение проекта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3727648" cy="883568"/>
          </a:xfrm>
        </p:spPr>
        <p:txBody>
          <a:bodyPr>
            <a:normAutofit/>
          </a:bodyPr>
          <a:lstStyle/>
          <a:p>
            <a:r>
              <a:rPr lang="ru-RU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>План работы:</a:t>
            </a:r>
            <a:endParaRPr lang="ru-RU" sz="4400" dirty="0">
              <a:ln>
                <a:solidFill>
                  <a:schemeClr val="tx1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04"/>
            <a:ext cx="8568952" cy="10500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/>
            </a:r>
            <a:b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</a:br>
            <a: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/>
            </a:r>
            <a:b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</a:br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/>
            </a:r>
            <a:b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</a:br>
            <a: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/>
            </a:r>
            <a:b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</a:br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/>
            </a:r>
            <a:b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</a:br>
            <a: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/>
            </a:r>
            <a:b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</a:br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/>
            </a:r>
            <a:b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</a:br>
            <a: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/>
            </a:r>
            <a:b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</a:br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/>
            </a:r>
            <a:b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</a:br>
            <a: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/>
            </a:r>
            <a:b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</a:br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/>
            </a:r>
            <a:b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</a:br>
            <a: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/>
            </a:r>
            <a:b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</a:br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/>
            </a:r>
            <a:b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</a:br>
            <a: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/>
            </a:r>
            <a:b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</a:br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/>
            </a:r>
            <a:b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</a:br>
            <a: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/>
            </a:r>
            <a:b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</a:br>
            <a:r>
              <a:rPr lang="ru-RU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>Алгоритм работы программы</a:t>
            </a:r>
            <a:br>
              <a:rPr lang="ru-RU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</a:br>
            <a: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>                            </a:t>
            </a:r>
            <a:r>
              <a:rPr lang="en-US" sz="31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Activity_Main</a:t>
            </a:r>
            <a: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/>
            </a:r>
            <a:b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</a:br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/>
            </a:r>
            <a:b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</a:br>
            <a: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/>
            </a:r>
            <a:b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</a:br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/>
            </a:r>
            <a:b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</a:br>
            <a: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/>
            </a:r>
            <a:b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</a:br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/>
            </a:r>
            <a:b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</a:br>
            <a: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/>
            </a:r>
            <a:b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</a:br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/>
            </a:r>
            <a:b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</a:br>
            <a: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/>
            </a:r>
            <a:b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</a:br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/>
            </a:r>
            <a:b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</a:br>
            <a: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/>
            </a:r>
            <a:b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</a:br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/>
            </a:r>
            <a:b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</a:br>
            <a: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/>
            </a:r>
            <a:b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</a:br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/>
            </a:r>
            <a:b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</a:br>
            <a: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/>
            </a:r>
            <a:b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</a:br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/>
            </a:r>
            <a:b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</a:br>
            <a:endParaRPr lang="ru-RU" sz="4400" dirty="0" smtClean="0">
              <a:ln>
                <a:solidFill>
                  <a:schemeClr val="tx1"/>
                </a:solidFill>
              </a:ln>
              <a:solidFill>
                <a:schemeClr val="tx2"/>
              </a:solidFill>
            </a:endParaRPr>
          </a:p>
        </p:txBody>
      </p:sp>
      <p:pic>
        <p:nvPicPr>
          <p:cNvPr id="1026" name="Picture 2" descr="C:\Users\Лена\Desktop\IMG_20171211_230149_9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8080"/>
            <a:ext cx="3435272" cy="564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67561" y="1208080"/>
            <a:ext cx="53529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Основные операции Калькулятора находятся на главной активности (</a:t>
            </a:r>
            <a:r>
              <a:rPr lang="en-US" dirty="0" err="1"/>
              <a:t>Activity_Main</a:t>
            </a:r>
            <a:r>
              <a:rPr lang="ru-RU" dirty="0"/>
              <a:t>)</a:t>
            </a:r>
            <a:r>
              <a:rPr lang="en-US" dirty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На экране находится </a:t>
            </a:r>
            <a:r>
              <a:rPr lang="ru-RU" i="1" dirty="0" smtClean="0"/>
              <a:t>поле </a:t>
            </a:r>
            <a:r>
              <a:rPr lang="ru-RU" i="1" dirty="0"/>
              <a:t>для ввода </a:t>
            </a:r>
            <a:r>
              <a:rPr lang="ru-RU" i="1" dirty="0" smtClean="0"/>
              <a:t>чисел </a:t>
            </a:r>
            <a:r>
              <a:rPr lang="en-US" i="1" dirty="0" smtClean="0"/>
              <a:t>Edit Text(</a:t>
            </a:r>
            <a:r>
              <a:rPr lang="en-US" dirty="0" smtClean="0"/>
              <a:t> </a:t>
            </a:r>
            <a:r>
              <a:rPr lang="en-US" b="1" dirty="0" err="1" smtClean="0"/>
              <a:t>numberField</a:t>
            </a:r>
            <a:r>
              <a:rPr lang="en-US" dirty="0" smtClean="0"/>
              <a:t>)</a:t>
            </a:r>
            <a:r>
              <a:rPr lang="ru-RU" dirty="0" smtClean="0"/>
              <a:t>,</a:t>
            </a:r>
            <a:r>
              <a:rPr lang="ru-RU" i="1" dirty="0"/>
              <a:t> </a:t>
            </a:r>
            <a:r>
              <a:rPr lang="ru-RU" i="1" dirty="0" smtClean="0"/>
              <a:t>текстовые поля </a:t>
            </a:r>
            <a:r>
              <a:rPr lang="en-US" i="1" dirty="0" err="1" smtClean="0"/>
              <a:t>TextView</a:t>
            </a:r>
            <a:r>
              <a:rPr lang="ru-RU" i="1" dirty="0" smtClean="0"/>
              <a:t> </a:t>
            </a:r>
            <a:r>
              <a:rPr lang="ru-RU" i="1" dirty="0"/>
              <a:t>для вывода знака </a:t>
            </a:r>
            <a:r>
              <a:rPr lang="ru-RU" i="1" dirty="0" smtClean="0"/>
              <a:t>операции(</a:t>
            </a:r>
            <a:r>
              <a:rPr lang="en-US" b="1" dirty="0" err="1"/>
              <a:t>operationField</a:t>
            </a:r>
            <a:r>
              <a:rPr lang="ru-RU" i="1" dirty="0" smtClean="0"/>
              <a:t>),</a:t>
            </a:r>
            <a:r>
              <a:rPr lang="ru-RU" i="1" dirty="0"/>
              <a:t> </a:t>
            </a:r>
            <a:r>
              <a:rPr lang="ru-RU" i="1" dirty="0" smtClean="0"/>
              <a:t>операнда операции(</a:t>
            </a:r>
            <a:r>
              <a:rPr lang="en-US" b="1" dirty="0"/>
              <a:t>operand</a:t>
            </a:r>
            <a:r>
              <a:rPr lang="ru-RU" i="1" dirty="0" smtClean="0"/>
              <a:t>), вывода результата(</a:t>
            </a:r>
            <a:r>
              <a:rPr lang="en-US" i="1" dirty="0" err="1" smtClean="0"/>
              <a:t>ResultField</a:t>
            </a:r>
            <a:r>
              <a:rPr lang="ru-RU" i="1" dirty="0" smtClean="0"/>
              <a:t>), </a:t>
            </a:r>
          </a:p>
          <a:p>
            <a:endParaRPr lang="ru-RU" i="1" dirty="0"/>
          </a:p>
          <a:p>
            <a:r>
              <a:rPr lang="ru-RU" i="1" dirty="0" smtClean="0"/>
              <a:t>При нажатии на числовые кнопки программа выводит их в поле </a:t>
            </a:r>
            <a:r>
              <a:rPr lang="en-US" i="1" dirty="0" err="1" smtClean="0"/>
              <a:t>EditText</a:t>
            </a:r>
            <a:r>
              <a:rPr lang="ru-RU" i="1" dirty="0" smtClean="0"/>
              <a:t>,после чего выбирается нужная операция («+»,  «-» ,  «</a:t>
            </a:r>
            <a:r>
              <a:rPr lang="en-US" i="1" dirty="0" smtClean="0"/>
              <a:t>/</a:t>
            </a:r>
            <a:r>
              <a:rPr lang="ru-RU" i="1" dirty="0" smtClean="0"/>
              <a:t>» , «*»). После нажатия на «=» </a:t>
            </a:r>
            <a:r>
              <a:rPr lang="en-US" i="1" dirty="0" err="1" smtClean="0"/>
              <a:t>TextView</a:t>
            </a:r>
            <a:r>
              <a:rPr lang="en-US" i="1" dirty="0" smtClean="0"/>
              <a:t> </a:t>
            </a:r>
            <a:r>
              <a:rPr lang="en-US" i="1" dirty="0" err="1" smtClean="0"/>
              <a:t>ResultField</a:t>
            </a:r>
            <a:r>
              <a:rPr lang="en-US" i="1" dirty="0" smtClean="0"/>
              <a:t> </a:t>
            </a:r>
            <a:r>
              <a:rPr lang="ru-RU" i="1" dirty="0" smtClean="0"/>
              <a:t>выводит результат.</a:t>
            </a:r>
          </a:p>
          <a:p>
            <a:endParaRPr lang="ru-RU" i="1" dirty="0"/>
          </a:p>
          <a:p>
            <a:endParaRPr lang="ru-RU" i="1" dirty="0" smtClean="0"/>
          </a:p>
          <a:p>
            <a:r>
              <a:rPr lang="ru-RU" i="1" dirty="0" smtClean="0"/>
              <a:t>При нажатии на кнопки : матрица 2*2 ,3*3 , логарифм , квадратное уравнение или процент, программа обрабатывает метод </a:t>
            </a:r>
            <a:r>
              <a:rPr lang="en-US" i="1" dirty="0" err="1" smtClean="0"/>
              <a:t>onClickListener</a:t>
            </a:r>
            <a:r>
              <a:rPr lang="en-US" i="1" dirty="0" smtClean="0"/>
              <a:t> </a:t>
            </a:r>
            <a:r>
              <a:rPr lang="ru-RU" i="1" dirty="0" smtClean="0"/>
              <a:t>и переводит пользователя в новую </a:t>
            </a:r>
            <a:r>
              <a:rPr lang="en-US" i="1" dirty="0" smtClean="0"/>
              <a:t>Activity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16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8954"/>
            <a:ext cx="9036496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b="1" dirty="0" smtClean="0"/>
              <a:t>private </a:t>
            </a:r>
            <a:r>
              <a:rPr lang="en-US" sz="1400" b="1" dirty="0"/>
              <a:t>void </a:t>
            </a:r>
            <a:r>
              <a:rPr lang="en-US" sz="1400" dirty="0" err="1"/>
              <a:t>performOperation</a:t>
            </a:r>
            <a:r>
              <a:rPr lang="en-US" sz="1400" dirty="0"/>
              <a:t>(Double number, String operation) {</a:t>
            </a:r>
            <a:br>
              <a:rPr lang="en-US" sz="1400" dirty="0"/>
            </a:br>
            <a:r>
              <a:rPr lang="en-US" sz="1400" i="1" dirty="0"/>
              <a:t>// </a:t>
            </a:r>
            <a:r>
              <a:rPr lang="ru-RU" sz="1400" i="1" dirty="0"/>
              <a:t>если операнд ранее не был установлен , при вводе самой первой операции</a:t>
            </a:r>
            <a:br>
              <a:rPr lang="ru-RU" sz="1400" i="1" dirty="0"/>
            </a:br>
            <a:r>
              <a:rPr lang="ru-RU" sz="1400" i="1" dirty="0"/>
              <a:t>        </a:t>
            </a:r>
            <a:r>
              <a:rPr lang="en-US" sz="1400" b="1" dirty="0"/>
              <a:t>if </a:t>
            </a:r>
            <a:r>
              <a:rPr lang="en-US" sz="1400" dirty="0"/>
              <a:t>(</a:t>
            </a:r>
            <a:r>
              <a:rPr lang="en-US" sz="1400" b="1" dirty="0"/>
              <a:t>operand </a:t>
            </a:r>
            <a:r>
              <a:rPr lang="en-US" sz="1400" dirty="0"/>
              <a:t>== </a:t>
            </a:r>
            <a:r>
              <a:rPr lang="en-US" sz="1400" b="1" dirty="0"/>
              <a:t>null</a:t>
            </a:r>
            <a:r>
              <a:rPr lang="en-US" sz="1400" dirty="0"/>
              <a:t>) {</a:t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b="1" dirty="0"/>
              <a:t>operand </a:t>
            </a:r>
            <a:r>
              <a:rPr lang="en-US" sz="1400" dirty="0"/>
              <a:t>= number</a:t>
            </a:r>
            <a:r>
              <a:rPr lang="en-US" sz="1400" dirty="0" smtClean="0"/>
              <a:t>;</a:t>
            </a:r>
            <a:r>
              <a:rPr lang="ru-RU" sz="1400" dirty="0"/>
              <a:t> </a:t>
            </a:r>
            <a:r>
              <a:rPr lang="ru-RU" sz="1400" dirty="0" smtClean="0"/>
              <a:t> </a:t>
            </a:r>
            <a:r>
              <a:rPr lang="en-US" sz="1400" dirty="0" smtClean="0"/>
              <a:t>}</a:t>
            </a:r>
            <a:endParaRPr lang="ru-RU" sz="1400" dirty="0" smtClean="0"/>
          </a:p>
          <a:p>
            <a:r>
              <a:rPr lang="en-US" sz="1400" b="1" dirty="0" smtClean="0"/>
              <a:t>else </a:t>
            </a: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b="1" dirty="0"/>
              <a:t>if </a:t>
            </a:r>
            <a:r>
              <a:rPr lang="en-US" sz="1400" dirty="0"/>
              <a:t>(</a:t>
            </a:r>
            <a:r>
              <a:rPr lang="en-US" sz="1400" b="1" dirty="0" err="1"/>
              <a:t>lastOperation</a:t>
            </a:r>
            <a:r>
              <a:rPr lang="en-US" sz="1400" dirty="0" err="1"/>
              <a:t>.equals</a:t>
            </a:r>
            <a:r>
              <a:rPr lang="en-US" sz="1400" dirty="0"/>
              <a:t>(</a:t>
            </a:r>
            <a:r>
              <a:rPr lang="en-US" sz="1400" b="1" dirty="0"/>
              <a:t>"="</a:t>
            </a:r>
            <a:r>
              <a:rPr lang="en-US" sz="1400" dirty="0"/>
              <a:t>)) {</a:t>
            </a:r>
            <a:br>
              <a:rPr lang="en-US" sz="1400" dirty="0"/>
            </a:br>
            <a:r>
              <a:rPr lang="en-US" sz="1400" dirty="0"/>
              <a:t>                </a:t>
            </a:r>
            <a:r>
              <a:rPr lang="en-US" sz="1400" b="1" dirty="0" err="1"/>
              <a:t>lastOperation</a:t>
            </a:r>
            <a:r>
              <a:rPr lang="en-US" sz="1400" b="1" dirty="0"/>
              <a:t> </a:t>
            </a:r>
            <a:r>
              <a:rPr lang="en-US" sz="1400" dirty="0"/>
              <a:t>= operation</a:t>
            </a:r>
            <a:r>
              <a:rPr lang="en-US" sz="1400" dirty="0" smtClean="0"/>
              <a:t>;</a:t>
            </a:r>
            <a:r>
              <a:rPr lang="ru-RU" sz="1400" dirty="0" smtClean="0"/>
              <a:t>      </a:t>
            </a:r>
            <a:r>
              <a:rPr lang="en-US" sz="1400" dirty="0" smtClean="0"/>
              <a:t> </a:t>
            </a: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dirty="0" smtClean="0"/>
              <a:t>  </a:t>
            </a:r>
            <a:r>
              <a:rPr lang="en-US" sz="1400" b="1" dirty="0"/>
              <a:t>switch </a:t>
            </a:r>
            <a:r>
              <a:rPr lang="en-US" sz="1400" dirty="0"/>
              <a:t>(</a:t>
            </a:r>
            <a:r>
              <a:rPr lang="en-US" sz="1400" b="1" dirty="0" err="1"/>
              <a:t>lastOperation</a:t>
            </a:r>
            <a:r>
              <a:rPr lang="en-US" sz="1400" dirty="0"/>
              <a:t>) {</a:t>
            </a:r>
            <a:br>
              <a:rPr lang="en-US" sz="1400" dirty="0"/>
            </a:br>
            <a:r>
              <a:rPr lang="en-US" sz="1400" dirty="0"/>
              <a:t>              </a:t>
            </a:r>
            <a:endParaRPr lang="ru-RU" sz="1400" dirty="0" smtClean="0"/>
          </a:p>
          <a:p>
            <a:r>
              <a:rPr lang="ru-RU" sz="1400" dirty="0"/>
              <a:t> </a:t>
            </a:r>
            <a:r>
              <a:rPr lang="ru-RU" sz="1400" dirty="0" smtClean="0"/>
              <a:t>           </a:t>
            </a:r>
            <a:r>
              <a:rPr lang="en-US" sz="1400" dirty="0" smtClean="0"/>
              <a:t>  </a:t>
            </a:r>
            <a:r>
              <a:rPr lang="en-US" sz="1400" b="1" dirty="0"/>
              <a:t>case "="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                    </a:t>
            </a:r>
            <a:r>
              <a:rPr lang="en-US" sz="1400" b="1" dirty="0"/>
              <a:t>operand </a:t>
            </a:r>
            <a:r>
              <a:rPr lang="en-US" sz="1400" dirty="0"/>
              <a:t>= number;</a:t>
            </a:r>
            <a:br>
              <a:rPr lang="en-US" sz="1400" dirty="0"/>
            </a:br>
            <a:r>
              <a:rPr lang="en-US" sz="1400" dirty="0"/>
              <a:t>                    </a:t>
            </a:r>
            <a:r>
              <a:rPr lang="en-US" sz="1400" b="1" dirty="0"/>
              <a:t>break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 smtClean="0"/>
              <a:t> </a:t>
            </a:r>
            <a:r>
              <a:rPr lang="en-US" sz="1400" b="1" dirty="0"/>
              <a:t>case "/"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                    </a:t>
            </a:r>
            <a:r>
              <a:rPr lang="en-US" sz="1400" b="1" dirty="0"/>
              <a:t>operand </a:t>
            </a:r>
            <a:r>
              <a:rPr lang="en-US" sz="1400" dirty="0"/>
              <a:t>/= number;</a:t>
            </a:r>
            <a:br>
              <a:rPr lang="en-US" sz="1400" dirty="0"/>
            </a:br>
            <a:r>
              <a:rPr lang="en-US" sz="1400" dirty="0"/>
              <a:t>                    </a:t>
            </a:r>
            <a:r>
              <a:rPr lang="en-US" sz="1400" b="1" dirty="0"/>
              <a:t>break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            </a:t>
            </a:r>
            <a:r>
              <a:rPr lang="en-US" sz="1400" dirty="0" smtClean="0"/>
              <a:t> </a:t>
            </a:r>
            <a:r>
              <a:rPr lang="en-US" sz="1400" b="1" dirty="0"/>
              <a:t>case "*"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                    </a:t>
            </a:r>
            <a:r>
              <a:rPr lang="en-US" sz="1400" b="1" dirty="0"/>
              <a:t>operand </a:t>
            </a:r>
            <a:r>
              <a:rPr lang="en-US" sz="1400" dirty="0"/>
              <a:t>*= number;</a:t>
            </a:r>
            <a:br>
              <a:rPr lang="en-US" sz="1400" dirty="0"/>
            </a:br>
            <a:r>
              <a:rPr lang="en-US" sz="1400" dirty="0"/>
              <a:t>                    </a:t>
            </a:r>
            <a:r>
              <a:rPr lang="en-US" sz="1400" b="1" dirty="0"/>
              <a:t>break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             </a:t>
            </a:r>
            <a:r>
              <a:rPr lang="en-US" sz="1400" b="1" dirty="0" smtClean="0"/>
              <a:t>case </a:t>
            </a:r>
            <a:r>
              <a:rPr lang="en-US" sz="1400" b="1" dirty="0"/>
              <a:t>"+"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                    </a:t>
            </a:r>
            <a:r>
              <a:rPr lang="en-US" sz="1400" b="1" dirty="0"/>
              <a:t>operand </a:t>
            </a:r>
            <a:r>
              <a:rPr lang="en-US" sz="1400" dirty="0"/>
              <a:t>+= number;</a:t>
            </a:r>
            <a:br>
              <a:rPr lang="en-US" sz="1400" dirty="0"/>
            </a:br>
            <a:r>
              <a:rPr lang="en-US" sz="1400" dirty="0"/>
              <a:t>                    </a:t>
            </a:r>
            <a:r>
              <a:rPr lang="en-US" sz="1400" b="1" dirty="0"/>
              <a:t>break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             </a:t>
            </a:r>
            <a:r>
              <a:rPr lang="en-US" sz="1400" b="1" dirty="0" smtClean="0"/>
              <a:t>case </a:t>
            </a:r>
            <a:r>
              <a:rPr lang="en-US" sz="1400" b="1" dirty="0"/>
              <a:t>"-"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                    </a:t>
            </a:r>
            <a:r>
              <a:rPr lang="en-US" sz="1400" b="1" dirty="0"/>
              <a:t>operand </a:t>
            </a:r>
            <a:r>
              <a:rPr lang="en-US" sz="1400" dirty="0"/>
              <a:t>-= number;</a:t>
            </a:r>
            <a:br>
              <a:rPr lang="en-US" sz="1400" dirty="0"/>
            </a:br>
            <a:r>
              <a:rPr lang="en-US" sz="1400" dirty="0"/>
              <a:t>                    </a:t>
            </a:r>
            <a:r>
              <a:rPr lang="en-US" sz="1400" b="1" dirty="0"/>
              <a:t>break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             </a:t>
            </a:r>
            <a:r>
              <a:rPr lang="en-US" sz="1400" b="1" dirty="0" smtClean="0"/>
              <a:t>case </a:t>
            </a:r>
            <a:r>
              <a:rPr lang="en-US" sz="1400" b="1" dirty="0"/>
              <a:t>"^"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                    </a:t>
            </a:r>
            <a:r>
              <a:rPr lang="en-US" sz="1400" b="1" dirty="0"/>
              <a:t>operand </a:t>
            </a:r>
            <a:r>
              <a:rPr lang="en-US" sz="1400" dirty="0"/>
              <a:t>= </a:t>
            </a:r>
            <a:r>
              <a:rPr lang="en-US" sz="1400" dirty="0" err="1"/>
              <a:t>Math.</a:t>
            </a:r>
            <a:r>
              <a:rPr lang="en-US" sz="1400" i="1" dirty="0" err="1"/>
              <a:t>pow</a:t>
            </a:r>
            <a:r>
              <a:rPr lang="en-US" sz="1400" dirty="0"/>
              <a:t>(</a:t>
            </a:r>
            <a:r>
              <a:rPr lang="en-US" sz="1400" b="1" dirty="0" err="1"/>
              <a:t>operand</a:t>
            </a:r>
            <a:r>
              <a:rPr lang="en-US" sz="1400" dirty="0" err="1"/>
              <a:t>,number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                </a:t>
            </a:r>
            <a:r>
              <a:rPr lang="en-US" sz="1400" b="1" dirty="0"/>
              <a:t>break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             </a:t>
            </a:r>
            <a:r>
              <a:rPr lang="en-US" sz="1400" b="1" dirty="0" smtClean="0"/>
              <a:t>case </a:t>
            </a:r>
            <a:r>
              <a:rPr lang="en-US" sz="1400" b="1" dirty="0"/>
              <a:t>"√"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                    </a:t>
            </a:r>
            <a:r>
              <a:rPr lang="en-US" sz="1400" b="1" dirty="0"/>
              <a:t>operand </a:t>
            </a:r>
            <a:r>
              <a:rPr lang="en-US" sz="1400" dirty="0"/>
              <a:t>= </a:t>
            </a:r>
            <a:r>
              <a:rPr lang="en-US" sz="1400" dirty="0" err="1"/>
              <a:t>Math.</a:t>
            </a:r>
            <a:r>
              <a:rPr lang="en-US" sz="1400" i="1" dirty="0" err="1"/>
              <a:t>sqrt</a:t>
            </a:r>
            <a:r>
              <a:rPr lang="en-US" sz="1400" dirty="0"/>
              <a:t>(number);</a:t>
            </a:r>
            <a:br>
              <a:rPr lang="en-US" sz="1400" dirty="0"/>
            </a:br>
            <a:r>
              <a:rPr lang="en-US" sz="1400" dirty="0"/>
              <a:t>                    </a:t>
            </a:r>
            <a:r>
              <a:rPr lang="en-US" sz="1400" b="1" dirty="0"/>
              <a:t>break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 smtClean="0"/>
              <a:t>}</a:t>
            </a:r>
            <a:r>
              <a:rPr lang="en-US" sz="1200" dirty="0" smtClean="0"/>
              <a:t> </a:t>
            </a:r>
            <a:r>
              <a:rPr lang="en-US" sz="1200" dirty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71822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75656" y="5617"/>
            <a:ext cx="5738377" cy="667544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>Матрицы</a:t>
            </a:r>
            <a:endParaRPr lang="ru-RU" sz="4000" dirty="0">
              <a:ln>
                <a:solidFill>
                  <a:schemeClr val="tx1"/>
                </a:solidFill>
              </a:ln>
              <a:solidFill>
                <a:schemeClr val="tx2"/>
              </a:solidFill>
            </a:endParaRPr>
          </a:p>
        </p:txBody>
      </p:sp>
      <p:pic>
        <p:nvPicPr>
          <p:cNvPr id="4098" name="Picture 2" descr="C:\Users\Лена\Desktop\IMG_20171211_230200_03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3083"/>
            <a:ext cx="2249729" cy="384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Лена\Desktop\IMG_20171211_230212_76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13082"/>
            <a:ext cx="2249730" cy="384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89482" y="1013082"/>
            <a:ext cx="41589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Работа с матрицами -  это основное действие, которое  необходимо для работы в программе</a:t>
            </a:r>
            <a:r>
              <a:rPr lang="ru-RU" dirty="0"/>
              <a:t> </a:t>
            </a:r>
            <a:r>
              <a:rPr lang="en-US" dirty="0" smtClean="0"/>
              <a:t>Photoshop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Так как изображения состоят из пикселей, то чтобы изменить какой-либо его элемент (участок) необходимо провести действие с матрицами .  Для вычисления определителя используются стандартные формулы разных размерностей: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  Определитель матрицы 2*2 :</a:t>
            </a:r>
            <a:r>
              <a:rPr lang="ru-RU" b="1" dirty="0" smtClean="0"/>
              <a:t>    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ru-RU" b="1" dirty="0" smtClean="0"/>
              <a:t> </a:t>
            </a:r>
            <a:r>
              <a:rPr lang="en-US" b="1" dirty="0" err="1" smtClean="0"/>
              <a:t>Det</a:t>
            </a:r>
            <a:r>
              <a:rPr lang="en-US" dirty="0" smtClean="0"/>
              <a:t>= </a:t>
            </a:r>
            <a:r>
              <a:rPr lang="en-US" b="1" dirty="0" smtClean="0"/>
              <a:t>num1</a:t>
            </a:r>
            <a:r>
              <a:rPr lang="en-US" dirty="0" smtClean="0"/>
              <a:t>*</a:t>
            </a:r>
            <a:r>
              <a:rPr lang="en-US" b="1" dirty="0" smtClean="0"/>
              <a:t>num4</a:t>
            </a:r>
            <a:r>
              <a:rPr lang="en-US" dirty="0" smtClean="0"/>
              <a:t>-</a:t>
            </a:r>
            <a:r>
              <a:rPr lang="en-US" b="1" dirty="0" smtClean="0"/>
              <a:t>num2</a:t>
            </a:r>
            <a:r>
              <a:rPr lang="en-US" dirty="0" smtClean="0"/>
              <a:t>*</a:t>
            </a:r>
            <a:r>
              <a:rPr lang="en-US" b="1" dirty="0" smtClean="0"/>
              <a:t>num3</a:t>
            </a:r>
            <a:r>
              <a:rPr lang="en-US" dirty="0" smtClean="0"/>
              <a:t>;</a:t>
            </a:r>
            <a:r>
              <a:rPr lang="pt-BR" dirty="0"/>
              <a:t/>
            </a:r>
            <a:br>
              <a:rPr lang="pt-BR" dirty="0"/>
            </a:b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013176"/>
            <a:ext cx="8748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Определитель </a:t>
            </a:r>
            <a:r>
              <a:rPr lang="ru-RU" dirty="0"/>
              <a:t>матрицы 3*3 :</a:t>
            </a:r>
            <a:br>
              <a:rPr lang="ru-RU" dirty="0"/>
            </a:br>
            <a:r>
              <a:rPr lang="pt-BR" b="1" dirty="0"/>
              <a:t>Det</a:t>
            </a:r>
            <a:r>
              <a:rPr lang="pt-BR" dirty="0"/>
              <a:t>= (</a:t>
            </a:r>
            <a:r>
              <a:rPr lang="pt-BR" b="1" dirty="0"/>
              <a:t>num1 </a:t>
            </a:r>
            <a:r>
              <a:rPr lang="pt-BR" dirty="0"/>
              <a:t>* </a:t>
            </a:r>
            <a:r>
              <a:rPr lang="pt-BR" b="1" dirty="0"/>
              <a:t>num5 </a:t>
            </a:r>
            <a:r>
              <a:rPr lang="pt-BR" dirty="0"/>
              <a:t>* </a:t>
            </a:r>
            <a:r>
              <a:rPr lang="pt-BR" b="1" dirty="0"/>
              <a:t>num9</a:t>
            </a:r>
            <a:r>
              <a:rPr lang="pt-BR" dirty="0"/>
              <a:t>) + </a:t>
            </a:r>
            <a:r>
              <a:rPr lang="pt-BR" dirty="0" smtClean="0"/>
              <a:t>(</a:t>
            </a:r>
            <a:r>
              <a:rPr lang="pt-BR" b="1" dirty="0"/>
              <a:t>num4 </a:t>
            </a:r>
            <a:r>
              <a:rPr lang="pt-BR" dirty="0"/>
              <a:t>* </a:t>
            </a:r>
            <a:r>
              <a:rPr lang="pt-BR" b="1" dirty="0"/>
              <a:t>num8 </a:t>
            </a:r>
            <a:r>
              <a:rPr lang="pt-BR" dirty="0"/>
              <a:t>* </a:t>
            </a:r>
            <a:r>
              <a:rPr lang="pt-BR" b="1" dirty="0"/>
              <a:t>num3</a:t>
            </a:r>
            <a:r>
              <a:rPr lang="pt-BR" dirty="0"/>
              <a:t>) + </a:t>
            </a:r>
            <a:r>
              <a:rPr lang="pt-BR" dirty="0" smtClean="0"/>
              <a:t>(</a:t>
            </a:r>
            <a:r>
              <a:rPr lang="pt-BR" b="1" dirty="0"/>
              <a:t>num2 </a:t>
            </a:r>
            <a:r>
              <a:rPr lang="pt-BR" dirty="0"/>
              <a:t>* </a:t>
            </a:r>
            <a:r>
              <a:rPr lang="pt-BR" b="1" dirty="0"/>
              <a:t>num6 </a:t>
            </a:r>
            <a:r>
              <a:rPr lang="pt-BR" dirty="0"/>
              <a:t>* </a:t>
            </a:r>
            <a:r>
              <a:rPr lang="pt-BR" b="1" dirty="0"/>
              <a:t>num7</a:t>
            </a:r>
            <a:r>
              <a:rPr lang="pt-BR" dirty="0"/>
              <a:t>) – </a:t>
            </a:r>
            <a:endParaRPr lang="pt-BR" dirty="0" smtClean="0"/>
          </a:p>
          <a:p>
            <a:r>
              <a:rPr lang="pt-BR" dirty="0" smtClean="0"/>
              <a:t>-(</a:t>
            </a:r>
            <a:r>
              <a:rPr lang="pt-BR" b="1" dirty="0"/>
              <a:t>num3 </a:t>
            </a:r>
            <a:r>
              <a:rPr lang="pt-BR" dirty="0"/>
              <a:t>* </a:t>
            </a:r>
            <a:r>
              <a:rPr lang="pt-BR" b="1" dirty="0"/>
              <a:t>num5 </a:t>
            </a:r>
            <a:r>
              <a:rPr lang="pt-BR" dirty="0"/>
              <a:t>* </a:t>
            </a:r>
            <a:r>
              <a:rPr lang="pt-BR" b="1" dirty="0"/>
              <a:t>num9</a:t>
            </a:r>
            <a:r>
              <a:rPr lang="pt-BR" dirty="0"/>
              <a:t>) – </a:t>
            </a:r>
            <a:r>
              <a:rPr lang="pt-BR" dirty="0" smtClean="0"/>
              <a:t>(</a:t>
            </a:r>
            <a:r>
              <a:rPr lang="pt-BR" b="1" dirty="0"/>
              <a:t>num4 </a:t>
            </a:r>
            <a:r>
              <a:rPr lang="pt-BR" dirty="0"/>
              <a:t>* </a:t>
            </a:r>
            <a:r>
              <a:rPr lang="pt-BR" b="1" dirty="0"/>
              <a:t>num2 </a:t>
            </a:r>
            <a:r>
              <a:rPr lang="pt-BR" dirty="0"/>
              <a:t>* </a:t>
            </a:r>
            <a:r>
              <a:rPr lang="pt-BR" b="1" dirty="0"/>
              <a:t>num9</a:t>
            </a:r>
            <a:r>
              <a:rPr lang="pt-BR" dirty="0"/>
              <a:t>) </a:t>
            </a:r>
            <a:r>
              <a:rPr lang="pt-BR" dirty="0" smtClean="0"/>
              <a:t>– </a:t>
            </a:r>
            <a:r>
              <a:rPr lang="pt-BR" dirty="0"/>
              <a:t>(</a:t>
            </a:r>
            <a:r>
              <a:rPr lang="pt-BR" b="1" dirty="0"/>
              <a:t>num1 </a:t>
            </a:r>
            <a:r>
              <a:rPr lang="pt-BR" dirty="0"/>
              <a:t>* </a:t>
            </a:r>
            <a:r>
              <a:rPr lang="pt-BR" b="1" dirty="0"/>
              <a:t>num8 </a:t>
            </a:r>
            <a:r>
              <a:rPr lang="pt-BR" dirty="0"/>
              <a:t>* </a:t>
            </a:r>
            <a:r>
              <a:rPr lang="pt-BR" b="1" dirty="0"/>
              <a:t>num6</a:t>
            </a:r>
            <a:r>
              <a:rPr lang="pt-BR" dirty="0" smtClean="0"/>
              <a:t>);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 будущем планируется создать матрицу </a:t>
            </a:r>
            <a:r>
              <a:rPr lang="en-US" dirty="0" smtClean="0"/>
              <a:t>n*n </a:t>
            </a:r>
            <a:r>
              <a:rPr lang="ru-RU" dirty="0" smtClean="0"/>
              <a:t>с использованием алгоритма Гаусса</a:t>
            </a:r>
          </a:p>
          <a:p>
            <a:r>
              <a:rPr lang="ru-RU" dirty="0" smtClean="0"/>
              <a:t>(Приведение к верхнему или к нижнему треугольному виду)</a:t>
            </a:r>
            <a:endParaRPr lang="pt-BR" dirty="0" smtClean="0"/>
          </a:p>
          <a:p>
            <a:endParaRPr lang="pt-BR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91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овый год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весна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Новый год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Осень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Май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Лето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Составная">
  <a:themeElements>
    <a:clrScheme name="Составная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Состав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тав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TM02510796[[fn=Цветной календарь на 2011 год (6 стр.)]]</Template>
  <TotalTime>2252</TotalTime>
  <Words>604</Words>
  <Application>Microsoft Office PowerPoint</Application>
  <PresentationFormat>Экран (4:3)</PresentationFormat>
  <Paragraphs>123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8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Новый год</vt:lpstr>
      <vt:lpstr>весна</vt:lpstr>
      <vt:lpstr>1_Новый год</vt:lpstr>
      <vt:lpstr>Осень</vt:lpstr>
      <vt:lpstr>Май</vt:lpstr>
      <vt:lpstr>Лето</vt:lpstr>
      <vt:lpstr>Специальное оформление</vt:lpstr>
      <vt:lpstr>Составная</vt:lpstr>
      <vt:lpstr>Универсальное приложение на языке программирования Java</vt:lpstr>
      <vt:lpstr>Актуальность проекта:</vt:lpstr>
      <vt:lpstr>Цели:</vt:lpstr>
      <vt:lpstr>Задачи:</vt:lpstr>
      <vt:lpstr>Методы создания проекта:</vt:lpstr>
      <vt:lpstr>План работы:</vt:lpstr>
      <vt:lpstr>                Алгоритм работы программы                             Activity_Main                </vt:lpstr>
      <vt:lpstr>Презентация PowerPoint</vt:lpstr>
      <vt:lpstr>Матрицы</vt:lpstr>
      <vt:lpstr>Презентация PowerPoint</vt:lpstr>
      <vt:lpstr>Квадратное уравнение</vt:lpstr>
      <vt:lpstr>Презентация PowerPoint</vt:lpstr>
      <vt:lpstr>Логарифмы</vt:lpstr>
      <vt:lpstr>Проценты</vt:lpstr>
      <vt:lpstr>Преимущества проекта:</vt:lpstr>
      <vt:lpstr>Заключение:</vt:lpstr>
      <vt:lpstr>Вывод:</vt:lpstr>
      <vt:lpstr>Литература: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 на языке программирования java</dc:title>
  <dc:creator>RePack by Diakov</dc:creator>
  <cp:lastModifiedBy>RePack by Diakov</cp:lastModifiedBy>
  <cp:revision>57</cp:revision>
  <dcterms:created xsi:type="dcterms:W3CDTF">2017-12-10T07:44:03Z</dcterms:created>
  <dcterms:modified xsi:type="dcterms:W3CDTF">2019-10-30T15:37:23Z</dcterms:modified>
</cp:coreProperties>
</file>