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0" roundtripDataSignature="AMtx7mgSRaDB7WGrmetLEd4PGifMXsE5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58fb5dd4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6158fb5dd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6158fb5dd4_2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1414bb1d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01414bb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601414bb1d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1414bb1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601414bb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601414bb1d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1414bb1d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601414bb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601414bb1d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1414bb1d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601414bb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601414bb1d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1414bb1d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601414bb1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601414bb1d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58fb5dd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6158fb5dd4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154c079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6154c0792e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154c079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6154c0792e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58fb5dd4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6158fb5d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6158fb5dd4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158fb5dd4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6158fb5d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6158fb5dd4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9f6fc70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639f6fc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639f6fc70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9f6fc70b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639f6fc70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639f6fc70b_1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9f6fc70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639f6fc7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639f6fc70b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9f6fc70b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639f6fc7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639f6fc70b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0973" y="1889901"/>
            <a:ext cx="326707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9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2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8" name="Google Shape;78;p2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" name="Google Shape;79;p28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8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8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366758" cy="70250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9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7647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9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9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30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0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2" name="Google Shape;22;p2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" name="Google Shape;23;p21"/>
            <p:cNvPicPr preferRelativeResize="0"/>
            <p:nvPr/>
          </p:nvPicPr>
          <p:blipFill rotWithShape="1">
            <a:blip r:embed="rId2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1"/>
            <p:cNvPicPr preferRelativeResize="0"/>
            <p:nvPr/>
          </p:nvPicPr>
          <p:blipFill rotWithShape="1">
            <a:blip r:embed="rId3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2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2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23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35" name="Google Shape;35;p23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23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3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" name="Google Shape;38;p23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Google Shape;41;p23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otos\Fondo Emprender\emprendedores\_MG_4258.jpg" id="43" name="Google Shape;4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25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53" name="Google Shape;53;p25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25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5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5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6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6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7647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26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6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27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7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221850" y="288850"/>
            <a:ext cx="87003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A5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Sistema de Información </a:t>
            </a:r>
            <a:endParaRPr b="1" i="0" sz="4800" u="none" cap="none" strike="noStrike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A5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e-Cluster Atelier</a:t>
            </a:r>
            <a:endParaRPr b="1" i="0" sz="4800" u="none" cap="none" strike="noStrike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/>
          <p:nvPr/>
        </p:nvSpPr>
        <p:spPr>
          <a:xfrm>
            <a:off x="770225" y="266000"/>
            <a:ext cx="70209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 </a:t>
            </a: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78" name="Google Shape;1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06700"/>
            <a:ext cx="5674676" cy="51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58fb5dd4_2_6"/>
          <p:cNvSpPr txBox="1"/>
          <p:nvPr/>
        </p:nvSpPr>
        <p:spPr>
          <a:xfrm>
            <a:off x="-100425" y="314325"/>
            <a:ext cx="9275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 EXTENDIDO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6158fb5dd4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225" y="1600425"/>
            <a:ext cx="4067557" cy="51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01414bb1d_0_35"/>
          <p:cNvSpPr txBox="1"/>
          <p:nvPr/>
        </p:nvSpPr>
        <p:spPr>
          <a:xfrm>
            <a:off x="-316025" y="266500"/>
            <a:ext cx="9544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</a:t>
            </a: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ERIMIENTOS</a:t>
            </a: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FUNCIONALES</a:t>
            </a:r>
            <a:r>
              <a:rPr b="0" i="0" lang="es-CO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601414bb1d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738" y="1812100"/>
            <a:ext cx="4308519" cy="48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1414bb1d_0_1"/>
          <p:cNvSpPr txBox="1"/>
          <p:nvPr/>
        </p:nvSpPr>
        <p:spPr>
          <a:xfrm>
            <a:off x="272100" y="129850"/>
            <a:ext cx="847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DE SISTEMA</a:t>
            </a:r>
            <a:endParaRPr b="1" i="0" sz="4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99" name="Google Shape;199;g601414bb1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975950"/>
            <a:ext cx="79152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1414bb1d_0_11"/>
          <p:cNvSpPr txBox="1"/>
          <p:nvPr/>
        </p:nvSpPr>
        <p:spPr>
          <a:xfrm>
            <a:off x="-537275" y="292500"/>
            <a:ext cx="96813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ERIMIENTOS</a:t>
            </a: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FUNCIONALES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DE USUARIO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601414bb1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537700"/>
            <a:ext cx="75057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1414bb1d_0_18"/>
          <p:cNvSpPr txBox="1"/>
          <p:nvPr/>
        </p:nvSpPr>
        <p:spPr>
          <a:xfrm>
            <a:off x="217725" y="303325"/>
            <a:ext cx="87258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ERIMIENTOS </a:t>
            </a: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FUNCIONALES PARA EL DESARROLLO, DESEMPEÑO Y SEGURIDAD</a:t>
            </a: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601414bb1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705425"/>
            <a:ext cx="75533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1414bb1d_0_28"/>
          <p:cNvSpPr txBox="1"/>
          <p:nvPr/>
        </p:nvSpPr>
        <p:spPr>
          <a:xfrm>
            <a:off x="152400" y="388950"/>
            <a:ext cx="88674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</a:t>
            </a:r>
            <a:r>
              <a:rPr b="1" lang="es-CO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ERIMIENTOS</a:t>
            </a: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FUNCIONALES RELACIONADOS CON HARDWARE Y SOFTWARE</a:t>
            </a:r>
            <a:endParaRPr b="1" i="0" sz="3200" u="none" cap="none" strike="noStrike">
              <a:solidFill>
                <a:srgbClr val="000000"/>
              </a:solidFill>
            </a:endParaRPr>
          </a:p>
        </p:txBody>
      </p:sp>
      <p:pic>
        <p:nvPicPr>
          <p:cNvPr id="220" name="Google Shape;220;g601414bb1d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38" y="2926275"/>
            <a:ext cx="74771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58fb5dd4_1_4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6158fb5dd4_1_4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6158fb5dd4_1_4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6158fb5dd4_1_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6158fb5dd4_1_4"/>
          <p:cNvSpPr txBox="1"/>
          <p:nvPr/>
        </p:nvSpPr>
        <p:spPr>
          <a:xfrm>
            <a:off x="833900" y="295000"/>
            <a:ext cx="76005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DEL PROYECTO</a:t>
            </a:r>
            <a:endParaRPr b="1" i="0" sz="4400" u="none" cap="none" strike="noStrike">
              <a:solidFill>
                <a:srgbClr val="000000"/>
              </a:solidFill>
            </a:endParaRPr>
          </a:p>
        </p:txBody>
      </p:sp>
      <p:sp>
        <p:nvSpPr>
          <p:cNvPr id="230" name="Google Shape;230;g6158fb5dd4_1_4"/>
          <p:cNvSpPr txBox="1"/>
          <p:nvPr/>
        </p:nvSpPr>
        <p:spPr>
          <a:xfrm>
            <a:off x="365751" y="2070580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i="0" lang="es-CO" sz="2400" u="sng" cap="none" strike="noStrike"/>
              <a:t>Restricción del Alcance:</a:t>
            </a:r>
            <a:r>
              <a:rPr i="0" lang="es-CO" sz="2400" u="none" cap="none" strike="noStrike"/>
              <a:t> El sistema se enfocará puntualmente en lo relacionado con la interacción entre los actores principales (empresas y satélites) para facilitar la concreción y seguimiento de los negocios que éste les facilite.</a:t>
            </a:r>
            <a:endParaRPr i="0" sz="2400" u="none" cap="none" strike="noStrike"/>
          </a:p>
          <a:p>
            <a:pPr indent="-2921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i="0" lang="es-CO" sz="2400" u="sng" cap="none" strike="noStrike"/>
              <a:t>Restricción del Tiempo:</a:t>
            </a:r>
            <a:r>
              <a:rPr i="0" lang="es-CO" sz="2400" u="none" cap="none" strike="noStrike"/>
              <a:t> Para primera fase se ha determinado un tiempo de ejecución de 45 días. Lo cual se desglosa dentro del cronograma.</a:t>
            </a:r>
            <a:endParaRPr i="0" sz="2400" u="none" cap="none" strike="noStrik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1203950" y="471650"/>
            <a:ext cx="64488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 Principal</a:t>
            </a:r>
            <a:endParaRPr b="1" i="0" sz="3600" u="none" cap="none" strike="noStrike">
              <a:solidFill>
                <a:srgbClr val="000000"/>
              </a:solidFill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981200"/>
            <a:ext cx="4981324" cy="44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154c0792e_0_19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6154c0792e_0_19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6154c0792e_0_19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6154c0792e_0_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6154c0792e_0_19"/>
          <p:cNvSpPr txBox="1"/>
          <p:nvPr/>
        </p:nvSpPr>
        <p:spPr>
          <a:xfrm>
            <a:off x="899150" y="471650"/>
            <a:ext cx="69861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 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Empresa</a:t>
            </a:r>
            <a:endParaRPr b="1" i="0" sz="3600" u="none" cap="none" strike="noStrike">
              <a:solidFill>
                <a:srgbClr val="000000"/>
              </a:solidFill>
            </a:endParaRPr>
          </a:p>
        </p:txBody>
      </p:sp>
      <p:sp>
        <p:nvSpPr>
          <p:cNvPr id="251" name="Google Shape;251;g6154c0792e_0_19"/>
          <p:cNvSpPr txBox="1"/>
          <p:nvPr/>
        </p:nvSpPr>
        <p:spPr>
          <a:xfrm>
            <a:off x="899151" y="2070580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6154c0792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990725"/>
            <a:ext cx="6692075" cy="45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448146" y="433562"/>
            <a:ext cx="5664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698250" y="3078100"/>
            <a:ext cx="37539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Angie Paola Sánchez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Elsa Victoria Barragán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Andrea Lozano Cataño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Javier Soto Rodríguez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1203950" y="471650"/>
            <a:ext cx="65118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 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Satélite</a:t>
            </a:r>
            <a:endParaRPr b="1" i="0" sz="3600" u="none" cap="none" strike="noStrike">
              <a:solidFill>
                <a:srgbClr val="000000"/>
              </a:solidFill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899151" y="2146780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400" y="1895200"/>
            <a:ext cx="6667103" cy="46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154c0792e_0_1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6154c0792e_0_1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6154c0792e_0_1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6154c0792e_0_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6154c0792e_0_1"/>
          <p:cNvSpPr txBox="1"/>
          <p:nvPr/>
        </p:nvSpPr>
        <p:spPr>
          <a:xfrm>
            <a:off x="899150" y="471650"/>
            <a:ext cx="80001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 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Registro Técnico en mantenimient</a:t>
            </a: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6154c0792e_0_1"/>
          <p:cNvSpPr txBox="1"/>
          <p:nvPr/>
        </p:nvSpPr>
        <p:spPr>
          <a:xfrm>
            <a:off x="899151" y="2070580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g6154c0792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01" y="2037950"/>
            <a:ext cx="6460800" cy="4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58fb5dd4_0_5"/>
          <p:cNvSpPr txBox="1"/>
          <p:nvPr/>
        </p:nvSpPr>
        <p:spPr>
          <a:xfrm>
            <a:off x="190150" y="312050"/>
            <a:ext cx="83862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 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y seguimiento de proyectos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6158fb5dd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825" y="2210150"/>
            <a:ext cx="5740700" cy="41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58fb5dd4_2_0"/>
          <p:cNvSpPr txBox="1"/>
          <p:nvPr/>
        </p:nvSpPr>
        <p:spPr>
          <a:xfrm>
            <a:off x="333375" y="142875"/>
            <a:ext cx="77250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O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CRONOGRAMA</a:t>
            </a:r>
            <a:endParaRPr b="1" i="0" sz="4800" u="none" cap="none" strike="noStrike">
              <a:solidFill>
                <a:schemeClr val="dk1"/>
              </a:solidFill>
            </a:endParaRPr>
          </a:p>
        </p:txBody>
      </p:sp>
      <p:pic>
        <p:nvPicPr>
          <p:cNvPr id="288" name="Google Shape;288;g6158fb5dd4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010675"/>
            <a:ext cx="6736726" cy="44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7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0" i="0" sz="5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7"/>
          <p:cNvPicPr preferRelativeResize="0"/>
          <p:nvPr/>
        </p:nvPicPr>
        <p:blipFill rotWithShape="1">
          <a:blip r:embed="rId4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9f6fc70b_0_0"/>
          <p:cNvSpPr txBox="1"/>
          <p:nvPr/>
        </p:nvSpPr>
        <p:spPr>
          <a:xfrm>
            <a:off x="1906071" y="475387"/>
            <a:ext cx="5664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639f6fc70b_0_0"/>
          <p:cNvSpPr txBox="1"/>
          <p:nvPr/>
        </p:nvSpPr>
        <p:spPr>
          <a:xfrm>
            <a:off x="3679450" y="2849500"/>
            <a:ext cx="37539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639f6fc70b_0_0"/>
          <p:cNvSpPr txBox="1"/>
          <p:nvPr/>
        </p:nvSpPr>
        <p:spPr>
          <a:xfrm>
            <a:off x="1219550" y="2815650"/>
            <a:ext cx="6636600" cy="2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Tomando como referencia la empresa Dotaciones Las Américas, ubicada en la ciudad de Bogotá, dedicada a la comercialización de uniformes de trabajo desde hace 18 años y con base en un sondeo realizado en algunos talleres satélites de confección, se logró detectar la dificultad y demora que presentan estos dos actores para establecer relaciones comerciales.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Esto se debe a que los medios utilizados para establecer contacto y negociaciones carecen de la estructura necesaria y pertinente, generando dificultad al transmitir los requerimientos, describir su capacidad productiva y </a:t>
            </a:r>
            <a:r>
              <a:rPr lang="es-CO">
                <a:solidFill>
                  <a:schemeClr val="dk1"/>
                </a:solidFill>
              </a:rPr>
              <a:t>co</a:t>
            </a:r>
            <a:r>
              <a:rPr lang="es-CO">
                <a:solidFill>
                  <a:schemeClr val="dk1"/>
                </a:solidFill>
              </a:rPr>
              <a:t>ncretar acuerdos para hacer negocios.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9f6fc70b_1_2"/>
          <p:cNvSpPr txBox="1"/>
          <p:nvPr/>
        </p:nvSpPr>
        <p:spPr>
          <a:xfrm>
            <a:off x="915476" y="399175"/>
            <a:ext cx="7458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639f6fc70b_1_2"/>
          <p:cNvSpPr txBox="1"/>
          <p:nvPr/>
        </p:nvSpPr>
        <p:spPr>
          <a:xfrm>
            <a:off x="3805875" y="2960125"/>
            <a:ext cx="37539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639f6fc70b_1_2"/>
          <p:cNvSpPr txBox="1"/>
          <p:nvPr/>
        </p:nvSpPr>
        <p:spPr>
          <a:xfrm>
            <a:off x="1055925" y="2227825"/>
            <a:ext cx="7188900" cy="3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El sector de la confección en Colombia es uno de los sectores de producción de mayor tradición en el país. Hay una gran demanda de personal, aún así es difícil conseguir a las personas capacitadas para trabajar porque los medios que se utilizan para buscar, evaluar y seleccionar satélites y costureras se limitan a anuncios clasificados en el periódico, anuncios poco estructurados que la mayoría de las veces no especifican requerimientos ni dan detalles de las condiciones de trabajo.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Para aprovechar las oportunidades que ofrece el mercado y tener una industria competitiva y productiva es fundamental adaptarse a los cambios, y el mundo de Internet ofrece ventajas y beneficios. Por esto es muy importante ayudar a las empresas fabricantes y a los satélites de confección a rediseñar estrategias más efectivas para lograr más negociaciones y así aumentar la productividad impulsando positivamente en las ventas y fortalecer el sector de la confección. Por lo tanto, se crea un sistema de información automatizado que permita catalogar a los satélites de confección y optar por lo requerimientos de las empresas fabricantes.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9f6fc70b_0_7"/>
          <p:cNvSpPr txBox="1"/>
          <p:nvPr/>
        </p:nvSpPr>
        <p:spPr>
          <a:xfrm>
            <a:off x="-300225" y="153925"/>
            <a:ext cx="97023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RECOLECCIÓN DE INFORMACIÓN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639f6fc70b_0_7"/>
          <p:cNvSpPr txBox="1"/>
          <p:nvPr/>
        </p:nvSpPr>
        <p:spPr>
          <a:xfrm>
            <a:off x="3679450" y="2925700"/>
            <a:ext cx="37539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639f6fc70b_0_7"/>
          <p:cNvSpPr txBox="1"/>
          <p:nvPr/>
        </p:nvSpPr>
        <p:spPr>
          <a:xfrm>
            <a:off x="1689050" y="2634350"/>
            <a:ext cx="2702100" cy="2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O" sz="2400"/>
              <a:t>Investigación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O" sz="2400"/>
              <a:t>Entrevistas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O" sz="2400"/>
              <a:t>Cuestionarios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207500" y="467250"/>
            <a:ext cx="82794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571931" y="1928909"/>
            <a:ext cx="8000100" cy="3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un Sistema de Información que le permita a los talleres de confección y a las empresas fabricantes interactuar</a:t>
            </a:r>
            <a:r>
              <a:rPr lang="es-CO" sz="2400">
                <a:solidFill>
                  <a:schemeClr val="dk1"/>
                </a:solidFill>
              </a:rPr>
              <a:t> y</a:t>
            </a: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negociar de acuerdo a requerimientos específicos y capacidad productiva.</a:t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695275" y="2258600"/>
            <a:ext cx="75057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1408724" y="678150"/>
            <a:ext cx="6687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s-CO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BJETIVOS ESPECÍFICOS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448075" y="2352400"/>
            <a:ext cx="83061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rgbClr val="434343"/>
                </a:solidFill>
              </a:rPr>
              <a:t>Gestionar </a:t>
            </a:r>
            <a:r>
              <a:rPr b="0" i="0" lang="es-CO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 información </a:t>
            </a:r>
            <a:r>
              <a:rPr lang="es-CO" sz="2400">
                <a:solidFill>
                  <a:srgbClr val="434343"/>
                </a:solidFill>
              </a:rPr>
              <a:t>de</a:t>
            </a:r>
            <a:r>
              <a:rPr b="0" i="0" lang="es-CO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los satélites de confección</a:t>
            </a:r>
            <a:r>
              <a:rPr lang="es-CO" sz="2400">
                <a:solidFill>
                  <a:srgbClr val="434343"/>
                </a:solidFill>
              </a:rPr>
              <a:t>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rgbClr val="434343"/>
                </a:solidFill>
              </a:rPr>
              <a:t>Gestionar la información de las empresas.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Realizar seguimiento y control de los acuerdos realizados entre las empresas y los  satélites.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rgbClr val="434343"/>
                </a:solidFill>
              </a:rPr>
              <a:t>Facilitar la</a:t>
            </a:r>
            <a:r>
              <a:rPr b="0" i="0" lang="es-CO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información relacionada con los técnicos de mantenim</a:t>
            </a:r>
            <a:r>
              <a:rPr lang="es-CO" sz="2400">
                <a:solidFill>
                  <a:srgbClr val="434343"/>
                </a:solidFill>
              </a:rPr>
              <a:t>iento de máquinas de confección.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s-CO" sz="2400">
                <a:solidFill>
                  <a:srgbClr val="434343"/>
                </a:solidFill>
              </a:rPr>
              <a:t>Generar reportes.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9f6fc70b_0_19"/>
          <p:cNvSpPr txBox="1"/>
          <p:nvPr/>
        </p:nvSpPr>
        <p:spPr>
          <a:xfrm>
            <a:off x="205100" y="430775"/>
            <a:ext cx="85488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CO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DELIMITACIÓN Y ALCANCE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639f6fc70b_0_19"/>
          <p:cNvSpPr txBox="1"/>
          <p:nvPr/>
        </p:nvSpPr>
        <p:spPr>
          <a:xfrm>
            <a:off x="949175" y="2667250"/>
            <a:ext cx="7381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Con la implementación de este sistema se espera mejorar el proceso de búsqueda, selección y evaluación de talleres de confecciòn en la ciudad de Bogotá, facilitar la consecución de más negocios y hacer un seguimiento y control óptimo para el beneficio de las partes. Se ahorrará tiempo y recursos, ya que los talleres satélites contarán con la información necesaria para la postulación y aceptación de los trabajos y conocerán los requerimientos concretos de la empresa. El saber que serán calificados por su contraparte al finalizar cada trabajo, será un incentivo para eficacia y eficiencia en el desempeño, aumentar su reputación e impulsar la competitividad y la productividad.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-968302" y="198125"/>
            <a:ext cx="9144000" cy="11130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604500" y="198125"/>
            <a:ext cx="73899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b="1" i="0" sz="4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72" name="Google Shape;1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884"/>
            <a:ext cx="9144001" cy="515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APRENDIZ</dc:creator>
</cp:coreProperties>
</file>