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oundingbox.klokantech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1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/>
              <a:t>Escuela Politécnica Nacional </a:t>
            </a:r>
          </a:p>
          <a:p>
            <a:pPr lvl="0">
              <a:spcBef>
                <a:spcPts val="0"/>
              </a:spcBef>
              <a:buNone/>
            </a:pPr>
            <a:r>
              <a:rPr lang="es-419" sz="3000"/>
              <a:t>Escuela de formación de tecnólogos</a:t>
            </a:r>
          </a:p>
          <a:p>
            <a:pPr lvl="0">
              <a:spcBef>
                <a:spcPts val="0"/>
              </a:spcBef>
              <a:buNone/>
            </a:pPr>
            <a:r>
              <a:rPr lang="es-419" sz="2100">
                <a:latin typeface="Source Code Pro"/>
                <a:ea typeface="Source Code Pro"/>
                <a:cs typeface="Source Code Pro"/>
                <a:sym typeface="Source Code Pro"/>
              </a:rPr>
              <a:t>Minería de Tweets </a:t>
            </a:r>
            <a:r>
              <a:rPr lang="es-419" sz="3000"/>
              <a:t>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Betsy Lincango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Victoria Chiliquinga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Obtención y preparación de datos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54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Data warehouse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Diferentes tipos de datos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Objetivos 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●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Realizar un análisis estadísticos  mediante un gestor de código abierto.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Objetivos específicos </a:t>
            </a:r>
          </a:p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Preparar un análisis cuantitativo y cualitativo de datos en cuadros estadísticos de los diferentes tipos de datos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Instrumentos Aplicados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CouchDB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Navegador Chrome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3.5 32-bit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Cuenta personal: Twitter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Código JavaScript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Sublime 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Configuración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Creación de cuenta en twitter 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Revisar si está instalada el Tweepy y CouchDB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Revisamos si esta importados en tweepy y CouchDB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Cambiar  las claves de del nuevoa proyectobddmulti1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AutoNum type="arabicPeriod"/>
            </a:pPr>
            <a:r>
              <a:rPr lang="es-419" u="sng">
                <a:solidFill>
                  <a:srgbClr val="0563C1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http://boundingbox.klokantech.com/</a:t>
            </a: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Por medio de este enlace elegiremos áreas geográficas para recopilar tweeters.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Comic Sans MS"/>
              <a:buAutoNum type="arabicPeriod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ejecutamos el proyecto archivo.py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Jmeter formatter 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9" y="1140049"/>
            <a:ext cx="6556800" cy="3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Resultados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25" y="1336512"/>
            <a:ext cx="5824324" cy="3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Conclusiones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En la base de Naciones Unidas se puede definir que aunque no colocaron una estado o descripción se puede visualizar la fecha de creación.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En la base de Shyris los tweets más vistos por lima, estados unidos y canadá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Amazonas se puede visualizar la cantidad de amigos favoritos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Michelena se puede observar los fecha de creación, seguidos y descripción de los tweets de cada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