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4" r:id="rId9"/>
    <p:sldId id="265" r:id="rId10"/>
    <p:sldId id="261" r:id="rId11"/>
    <p:sldId id="266" r:id="rId12"/>
  </p:sldIdLst>
  <p:sldSz cx="9144000" cy="5143500" type="screen16x9"/>
  <p:notesSz cx="6858000" cy="9144000"/>
  <p:embeddedFontLst>
    <p:embeddedFont>
      <p:font typeface="Amatic SC" charset="0"/>
      <p:regular r:id="rId14"/>
      <p:bold r:id="rId15"/>
    </p:embeddedFont>
    <p:embeddedFont>
      <p:font typeface="Source Code Pro" charset="0"/>
      <p:regular r:id="rId16"/>
      <p:bold r:id="rId17"/>
    </p:embeddedFont>
    <p:embeddedFont>
      <p:font typeface="Comic Sans MS" pitchFamily="66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58" y="-5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833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‹Nº›</a:t>
            </a:fld>
            <a:endParaRPr lang="es-419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undingbox.klokantech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19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000" dirty="0"/>
              <a:t>Escuela Politécnica Nacional </a:t>
            </a:r>
          </a:p>
          <a:p>
            <a:pPr lvl="0">
              <a:spcBef>
                <a:spcPts val="0"/>
              </a:spcBef>
              <a:buNone/>
            </a:pPr>
            <a:r>
              <a:rPr lang="es-419" sz="3000" dirty="0"/>
              <a:t>Escuela de formación de tecnólogos</a:t>
            </a:r>
          </a:p>
          <a:p>
            <a:pPr lvl="0">
              <a:spcBef>
                <a:spcPts val="0"/>
              </a:spcBef>
              <a:buNone/>
            </a:pPr>
            <a:r>
              <a:rPr lang="es-419" sz="2100" dirty="0">
                <a:latin typeface="Source Code Pro"/>
                <a:ea typeface="Source Code Pro"/>
                <a:cs typeface="Source Code Pro"/>
                <a:sym typeface="Source Code Pro"/>
              </a:rPr>
              <a:t>Minería de </a:t>
            </a:r>
            <a:r>
              <a:rPr lang="es-419" sz="2100" dirty="0" smtClean="0">
                <a:latin typeface="Source Code Pro"/>
                <a:ea typeface="Source Code Pro"/>
                <a:cs typeface="Source Code Pro"/>
                <a:sym typeface="Source Code Pro"/>
              </a:rPr>
              <a:t>Tweets por medio de filtro de Palabras </a:t>
            </a:r>
            <a:r>
              <a:rPr lang="es-419" sz="3000" dirty="0" smtClean="0"/>
              <a:t> </a:t>
            </a:r>
            <a:endParaRPr lang="es-419" sz="3000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Betsy Lincango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Victoria Chiliquinga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dirty="0" smtClean="0"/>
              <a:t>CREACION DE LOS NODOS  </a:t>
            </a:r>
            <a:endParaRPr lang="es-419" dirty="0"/>
          </a:p>
        </p:txBody>
      </p:sp>
      <p:sp>
        <p:nvSpPr>
          <p:cNvPr id="6" name="object 3"/>
          <p:cNvSpPr/>
          <p:nvPr/>
        </p:nvSpPr>
        <p:spPr>
          <a:xfrm>
            <a:off x="1516932" y="987574"/>
            <a:ext cx="5256583" cy="392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03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Obtención y preparación de datos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4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Temáticas</a:t>
            </a:r>
            <a:endParaRPr lang="es-419" dirty="0" smtClean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Caso de estudio para las Eventos deportivos en los principales estadios del Ecudor</a:t>
            </a: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Pulso politico en cinco ciudades del Ecuador</a:t>
            </a: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Actividades y hobbies </a:t>
            </a: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Restaurantes y sitios de esparcimiento</a:t>
            </a:r>
          </a:p>
          <a:p>
            <a:pPr marL="228600" lvl="0" rtl="0">
              <a:spcBef>
                <a:spcPts val="0"/>
              </a:spcBef>
            </a:pPr>
            <a:endParaRPr lang="es-419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419" dirty="0" smtClean="0"/>
              <a:t> </a:t>
            </a:r>
            <a:endParaRPr lang="es-419" dirty="0"/>
          </a:p>
          <a:p>
            <a:pPr lvl="0">
              <a:spcBef>
                <a:spcPts val="0"/>
              </a:spcBef>
              <a:buNone/>
            </a:pPr>
            <a:endParaRPr b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</a:t>
            </a:r>
            <a:endParaRPr lang="es-EC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419" b="1" dirty="0" smtClean="0">
                <a:latin typeface="Comic Sans MS"/>
                <a:ea typeface="Comic Sans MS"/>
                <a:cs typeface="Comic Sans MS"/>
                <a:sym typeface="Comic Sans MS"/>
              </a:rPr>
              <a:t>Objetivo General </a:t>
            </a:r>
            <a:endParaRPr lang="es-419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28600">
              <a:buFont typeface="Comic Sans MS"/>
              <a:buChar char="●"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Realizar un  caso de estudio  de los anteriores temas</a:t>
            </a:r>
          </a:p>
          <a:p>
            <a:pPr marL="457200" lvl="0" indent="-228600">
              <a:buFont typeface="Comic Sans MS"/>
              <a:buChar char="●"/>
            </a:pPr>
            <a:r>
              <a:rPr lang="es-419" b="1" dirty="0">
                <a:latin typeface="Comic Sans MS"/>
                <a:ea typeface="Comic Sans MS"/>
                <a:cs typeface="Comic Sans MS"/>
                <a:sym typeface="Comic Sans MS"/>
              </a:rPr>
              <a:t>Objetivos específicos </a:t>
            </a:r>
          </a:p>
          <a:p>
            <a:pPr marL="457200" lvl="0" indent="-228600">
              <a:buFont typeface="Comic Sans MS"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Preparar un análisis cuantitativo </a:t>
            </a: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y cualitativo para colocar la indexacion de al menos dos nodos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98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Instrumentos Aplicados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 CouchDB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Navegador Chrome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3.5 32-bit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Cuenta personal: Twitter</a:t>
            </a:r>
          </a:p>
          <a:p>
            <a:pPr marL="457200" lvl="0" indent="-228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Código JavaScript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</a:pPr>
            <a:r>
              <a:rPr lang="es-419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Sublime Text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Configuración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Creación de cuenta en </a:t>
            </a: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twitter </a:t>
            </a:r>
            <a:endParaRPr lang="es-419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Revisar si está instalada el Tweepy y CouchDB</a:t>
            </a: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Revisamos si esta importados en tweepy y CouchDB</a:t>
            </a: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Cambiar  las claves de del </a:t>
            </a:r>
            <a:r>
              <a:rPr lang="es-419" dirty="0" smtClean="0">
                <a:latin typeface="Comic Sans MS"/>
                <a:ea typeface="Comic Sans MS"/>
                <a:cs typeface="Comic Sans MS"/>
                <a:sym typeface="Comic Sans MS"/>
              </a:rPr>
              <a:t>nuevo </a:t>
            </a: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proyectobddmulti1</a:t>
            </a:r>
          </a:p>
          <a:p>
            <a:pPr marL="457200" lvl="0" indent="-228600" rtl="0">
              <a:spcBef>
                <a:spcPts val="0"/>
              </a:spcBef>
              <a:buFont typeface="Comic Sans MS"/>
              <a:buAutoNum type="arabicPeriod"/>
            </a:pPr>
            <a:r>
              <a:rPr lang="es-419" u="sng" dirty="0">
                <a:solidFill>
                  <a:srgbClr val="0563C1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http://boundingbox.klokantech.com/</a:t>
            </a:r>
            <a:r>
              <a:rPr lang="es-419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Por medio de este enlace elegiremos áreas geográficas para recopilar tweeters.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Font typeface="Comic Sans MS"/>
              <a:buAutoNum type="arabicPeriod"/>
            </a:pPr>
            <a:r>
              <a:rPr lang="es-419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ejecutamos el proyecto archivo.py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s-419" dirty="0"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dirty="0" smtClean="0"/>
              <a:t>Instalaciones </a:t>
            </a:r>
            <a:endParaRPr lang="es-419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object 10"/>
          <p:cNvSpPr/>
          <p:nvPr/>
        </p:nvSpPr>
        <p:spPr>
          <a:xfrm>
            <a:off x="611560" y="1070942"/>
            <a:ext cx="3528392" cy="2088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/>
          <p:cNvSpPr/>
          <p:nvPr/>
        </p:nvSpPr>
        <p:spPr>
          <a:xfrm>
            <a:off x="4432248" y="2031690"/>
            <a:ext cx="3469630" cy="2232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/>
              <a:t>Jmeter formatter  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40" y="987574"/>
            <a:ext cx="6556800" cy="3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BASE DE DATOS COUNCH BD</a:t>
            </a:r>
            <a:endParaRPr lang="es-EC" dirty="0"/>
          </a:p>
        </p:txBody>
      </p:sp>
      <p:sp>
        <p:nvSpPr>
          <p:cNvPr id="4" name="object 6"/>
          <p:cNvSpPr>
            <a:spLocks noGrp="1"/>
          </p:cNvSpPr>
          <p:nvPr>
            <p:ph type="body" idx="1"/>
          </p:nvPr>
        </p:nvSpPr>
        <p:spPr>
          <a:xfrm>
            <a:off x="323528" y="1347614"/>
            <a:ext cx="8136904" cy="324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8788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Base DE Datos </a:t>
            </a:r>
            <a:endParaRPr lang="es-EC" dirty="0"/>
          </a:p>
        </p:txBody>
      </p:sp>
      <p:sp>
        <p:nvSpPr>
          <p:cNvPr id="4" name="object 7"/>
          <p:cNvSpPr/>
          <p:nvPr/>
        </p:nvSpPr>
        <p:spPr>
          <a:xfrm>
            <a:off x="1767768" y="1275606"/>
            <a:ext cx="5540536" cy="309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89698"/>
      </p:ext>
    </p:extLst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167</Words>
  <Application>Microsoft Office PowerPoint</Application>
  <PresentationFormat>Presentación en pantalla (16:9)</PresentationFormat>
  <Paragraphs>40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Amatic SC</vt:lpstr>
      <vt:lpstr>Source Code Pro</vt:lpstr>
      <vt:lpstr>Comic Sans MS</vt:lpstr>
      <vt:lpstr>beach-day</vt:lpstr>
      <vt:lpstr>Escuela Politécnica Nacional  Escuela de formación de tecnólogos Minería de Tweets por medio de filtro de Palabras  </vt:lpstr>
      <vt:lpstr>Obtención y preparación de datos </vt:lpstr>
      <vt:lpstr>Objetivos </vt:lpstr>
      <vt:lpstr>Instrumentos Aplicados</vt:lpstr>
      <vt:lpstr>Configuración </vt:lpstr>
      <vt:lpstr>Instalaciones </vt:lpstr>
      <vt:lpstr>Jmeter formatter  </vt:lpstr>
      <vt:lpstr>BASE DE DATOS COUNCH BD</vt:lpstr>
      <vt:lpstr>Base DE Datos </vt:lpstr>
      <vt:lpstr>CREACION DE LOS NODOS 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 Escuela de formación de tecnólogos Minería de Tweets por medio de filtro de Palabras</dc:title>
  <dc:creator>Victoria Chiliquinga Quispe</dc:creator>
  <cp:lastModifiedBy>Vicky</cp:lastModifiedBy>
  <cp:revision>5</cp:revision>
  <dcterms:modified xsi:type="dcterms:W3CDTF">2016-08-10T17:28:50Z</dcterms:modified>
</cp:coreProperties>
</file>