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8" r:id="rId4"/>
    <p:sldId id="264" r:id="rId5"/>
    <p:sldId id="265" r:id="rId6"/>
    <p:sldId id="260" r:id="rId7"/>
    <p:sldId id="259" r:id="rId8"/>
    <p:sldId id="26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D97A0-F55E-4AD8-9732-B630EA2EEFF0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61517-9A9C-46D7-8453-11041BC7C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30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6F7D-B1A3-4847-8E2E-844206780E81}" type="datetime1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9883-5A13-475C-BE76-1D62EB57A5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13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CBA6-C12D-4BC3-AB74-74327F7072F1}" type="datetime1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9883-5A13-475C-BE76-1D62EB57A5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16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4E26-5224-4D3D-A6BC-00074265FF63}" type="datetime1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9883-5A13-475C-BE76-1D62EB57A5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48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BA9F-37A6-485A-8B00-6D25F60F7FCC}" type="datetime1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9883-5A13-475C-BE76-1D62EB57A5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34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9E87-96C5-4659-A3FD-7204225E311D}" type="datetime1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9883-5A13-475C-BE76-1D62EB57A5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84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019B-D117-4475-B33C-7CF8F6334B85}" type="datetime1">
              <a:rPr lang="ru-RU" smtClean="0"/>
              <a:t>18.09.2023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9883-5A13-475C-BE76-1D62EB57A5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85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D359-5C8F-422B-A12E-158E4364B760}" type="datetime1">
              <a:rPr lang="ru-RU" smtClean="0"/>
              <a:t>18.09.2023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9883-5A13-475C-BE76-1D62EB57A5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14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837D-A3BD-4EA2-9177-4DFA2E20AAE1}" type="datetime1">
              <a:rPr lang="ru-RU" smtClean="0"/>
              <a:t>18.09.2023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9883-5A13-475C-BE76-1D62EB57A5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10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03A4-67FA-4C92-8F23-614ACC4A7941}" type="datetime1">
              <a:rPr lang="ru-RU" smtClean="0"/>
              <a:t>18.09.2023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9883-5A13-475C-BE76-1D62EB57A5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68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4D56-7713-4D80-AD19-17773511DE82}" type="datetime1">
              <a:rPr lang="ru-RU" smtClean="0"/>
              <a:t>18.09.2023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9883-5A13-475C-BE76-1D62EB57A5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72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AB3A-0DDF-4A95-A1E4-D1AC5487B14B}" type="datetime1">
              <a:rPr lang="ru-RU" smtClean="0"/>
              <a:t>18.09.2023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9883-5A13-475C-BE76-1D62EB57A5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19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74D56-0324-4D38-8B35-6FD3CD99B8A4}" type="datetime1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59883-5A13-475C-BE76-1D62EB57A5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69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5709" y="2198255"/>
            <a:ext cx="1098203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Презентация по проекту “Продажи</a:t>
            </a:r>
            <a:r>
              <a:rPr lang="ru-RU" sz="4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”:</a:t>
            </a:r>
            <a:r>
              <a:rPr lang="en-US" sz="4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отдела </a:t>
            </a:r>
            <a:r>
              <a:rPr lang="ru-RU" sz="4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продаж и покупателей</a:t>
            </a:r>
            <a:endParaRPr lang="ru-RU" sz="4000" b="1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4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u="none" strike="noStrike" dirty="0" smtClean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Выполнила </a:t>
            </a:r>
            <a:r>
              <a:rPr lang="ru-RU" sz="1400" u="none" strike="noStrike" dirty="0" err="1" smtClean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Еникеева</a:t>
            </a:r>
            <a:r>
              <a:rPr lang="ru-RU" sz="1400" u="none" strike="noStrike" dirty="0" smtClean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Виктория</a:t>
            </a:r>
            <a:endParaRPr lang="ru-RU" sz="14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7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891" y="240447"/>
            <a:ext cx="11536218" cy="1325563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Количество покупателей в разных возрастных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группах равномерно распределено по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всем категориям.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7778" t="13704" r="9445" b="11234"/>
          <a:stretch/>
        </p:blipFill>
        <p:spPr>
          <a:xfrm>
            <a:off x="2341115" y="1566010"/>
            <a:ext cx="7408170" cy="4982486"/>
          </a:xfrm>
          <a:prstGeom prst="rect">
            <a:avLst/>
          </a:prstGeom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9883-5A13-475C-BE76-1D62EB57A50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74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5635" y="365125"/>
            <a:ext cx="11508509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 данном слайде представлен список 10 продавцов, чья выручка оказалась наибольшей. Лидеры продаж среди них –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Dirk Stringer</a:t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Livia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Karsen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Общая выручка 10 продавцов с наибольшим доходом составила: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7361" t="19877" r="33611" b="17654"/>
          <a:stretch/>
        </p:blipFill>
        <p:spPr>
          <a:xfrm>
            <a:off x="5418787" y="1896666"/>
            <a:ext cx="5935013" cy="4253706"/>
          </a:xfrm>
          <a:prstGeom prst="rect">
            <a:avLst/>
          </a:prstGeom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9883-5A13-475C-BE76-1D62EB57A50E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5416" t="16913" r="63889" b="22839"/>
          <a:stretch/>
        </p:blipFill>
        <p:spPr>
          <a:xfrm>
            <a:off x="992909" y="1992405"/>
            <a:ext cx="3505200" cy="38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407" y="365125"/>
            <a:ext cx="11933183" cy="1325563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 данном графике представлена выручка топ-10 продавцов, отсортированная по возрастанию.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Наиболее прибыльные дни – вторник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 понедельник.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049" t="26502" r="3972" b="15247"/>
          <a:stretch/>
        </p:blipFill>
        <p:spPr>
          <a:xfrm>
            <a:off x="129408" y="1690688"/>
            <a:ext cx="11933183" cy="4486275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9883-5A13-475C-BE76-1D62EB57A50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998" y="500062"/>
            <a:ext cx="11660909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Отчет о продажах в ходе проведения акции. Активность покупателей неравномерна: возрастает, а затем убывает через определенный промежуток времени. Из этого следует, что сумма выручки в определенный период недели может быть выше. Опираясь на предыдущий график, наиболее прибыльный период недели  - ее начало (</a:t>
            </a:r>
            <a:r>
              <a:rPr lang="ru-RU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пн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вт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ср).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055" t="33211" r="4723" b="15679"/>
          <a:stretch/>
        </p:blipFill>
        <p:spPr>
          <a:xfrm>
            <a:off x="115453" y="2173142"/>
            <a:ext cx="11938000" cy="4183208"/>
          </a:xfrm>
          <a:prstGeom prst="rect">
            <a:avLst/>
          </a:prstGeo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9883-5A13-475C-BE76-1D62EB57A50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74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673" y="430753"/>
            <a:ext cx="11748654" cy="1325563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Выручка в месяц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(income by month)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напрямую зависит от количества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уникальных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покупателей (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customers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212" t="15584" r="30016" b="13250"/>
          <a:stretch/>
        </p:blipFill>
        <p:spPr>
          <a:xfrm>
            <a:off x="321670" y="2295705"/>
            <a:ext cx="4963839" cy="31245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2639" t="13704" r="22639" b="13704"/>
          <a:stretch/>
        </p:blipFill>
        <p:spPr>
          <a:xfrm>
            <a:off x="5726546" y="2153011"/>
            <a:ext cx="5404887" cy="3409950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9883-5A13-475C-BE76-1D62EB57A50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8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171161"/>
            <a:ext cx="11785600" cy="1325563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Эта столбчатая диаграмма показывает продавцов,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чья средняя выручка за сделку меньше средней выручки за сделку по всем продавцам.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7917" t="19135" r="7083" b="20074"/>
          <a:stretch/>
        </p:blipFill>
        <p:spPr>
          <a:xfrm>
            <a:off x="1244600" y="1690688"/>
            <a:ext cx="9702800" cy="4423785"/>
          </a:xfrm>
          <a:prstGeom prst="rect">
            <a:avLst/>
          </a:prstGeo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9883-5A13-475C-BE76-1D62EB57A50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7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181" y="2360179"/>
            <a:ext cx="10515600" cy="1325563"/>
          </a:xfrm>
        </p:spPr>
        <p:txBody>
          <a:bodyPr>
            <a:noAutofit/>
          </a:bodyPr>
          <a:lstStyle/>
          <a:p>
            <a:pPr algn="just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Презентация составлена с помощью данных из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дашборда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https://c8e81236.us1a.app.preset.io/superset/dashboard/8/?native_filters_key=TlNSyM_rq4DLLR-k4uo1YIzpvzVfyzTyYSX9Ga8wMsIDx-BkDzzWnNdR8Vx-bTZG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9883-5A13-475C-BE76-1D62EB57A50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0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165</Words>
  <Application>Microsoft Office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Количество покупателей в разных возрастных группах равномерно распределено по всем категориям.</vt:lpstr>
      <vt:lpstr>На данном слайде представлен список 10 продавцов, чья выручка оказалась наибольшей. Лидеры продаж среди них – Dirk Stringer и Livia Karsen. Общая выручка 10 продавцов с наибольшим доходом составила:</vt:lpstr>
      <vt:lpstr>На данном графике представлена выручка топ-10 продавцов, отсортированная по возрастанию. Наиболее прибыльные дни – вторник и понедельник.</vt:lpstr>
      <vt:lpstr>Отчет о продажах в ходе проведения акции. Активность покупателей неравномерна: возрастает, а затем убывает через определенный промежуток времени. Из этого следует, что сумма выручки в определенный период недели может быть выше. Опираясь на предыдущий график, наиболее прибыльный период недели  - ее начало (пн, вт, ср).</vt:lpstr>
      <vt:lpstr>Выручка в месяц (income by month) напрямую зависит от количества уникальных покупателей (total customers).</vt:lpstr>
      <vt:lpstr>Эта столбчатая диаграмма показывает продавцов, чья средняя выручка за сделку меньше средней выручки за сделку по всем продавцам.</vt:lpstr>
      <vt:lpstr>Презентация составлена с помощью данных из дашборда: https://c8e81236.us1a.app.preset.io/superset/dashboard/8/?native_filters_key=TlNSyM_rq4DLLR-k4uo1YIzpvzVfyzTyYSX9Ga8wMsIDx-BkDzzWnNdR8Vx-bTZG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Вика</dc:creator>
  <cp:lastModifiedBy>Вика</cp:lastModifiedBy>
  <cp:revision>39</cp:revision>
  <dcterms:created xsi:type="dcterms:W3CDTF">2023-09-18T11:56:43Z</dcterms:created>
  <dcterms:modified xsi:type="dcterms:W3CDTF">2023-09-18T18:24:33Z</dcterms:modified>
</cp:coreProperties>
</file>