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7B99-4ABF-4EB8-8337-84219CC6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8206-8904-480A-A035-9E876410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0631-AC12-48AB-B063-07AC634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53C4-317C-47B5-BCD7-082D4908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C51D-087B-4DFD-B18F-3AF0FB5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16B9-683A-46AB-9904-4753F930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B671-3DC9-4B9D-904D-89AC8D12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AE5E-A53B-4227-855B-18145CA9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F07C-B92A-42E9-8149-4BF225D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D3B2-D4AF-44E2-98DA-950019D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AD446-4847-42C2-8D5B-2623FDD1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C3179-BC22-45E7-BCB5-8A7E8B86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35C0-0D44-4BF7-80B3-CD863FA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22A0-5E36-4C98-95FD-7926503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ED63-8C7E-4E20-9402-BB245C62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5EEA-B2BB-494E-8636-766D64D1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D726-A277-4ED7-88E5-FD3412F1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0486-BC7E-4CEF-9CF9-A3EE69FF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9A08-74DB-4E42-82EB-8141DAC8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873A-F779-49F1-8CA2-E60D534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C05-5C80-434F-A77D-F668A5D4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F81F-5EBD-43AB-A1B4-FCB4DA5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B52-D76F-43B7-BA21-F7CA551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711-E629-425B-ADFC-CB62BDA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1F48-4AAE-4204-A758-A132D899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24D-62C6-4CDB-B63E-1167F34F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BB8-63A6-457E-9A11-AE456CB1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BDB1-A55D-4311-96CD-5C9F6310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B306-028E-425A-BD37-FF4DC6F7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869E-1EBB-4927-AE6B-33A94E75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C853-7199-4A3C-9B9C-EF264E5E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3E3-1459-4093-8337-AADA0177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0E0E-3E2B-4F4A-B0E7-920D021F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4AA1-30E9-4A8E-92F8-B616F827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104E-1C10-4F22-887C-F0E157CB6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E3CE-9874-4AC5-95A8-5DBB237DE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AE122-21F1-4B35-9E03-CA2CF211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5F5C6-B20B-4351-9D09-15487DD6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9EF46-D3FE-42B3-B4AA-B0B5E921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62BC-4603-4E3C-A2D4-62A95C8B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C6C9E-CA8C-43AA-BA27-3F771FC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7C67D-49E4-4B3D-B81A-63D9387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B8F43-8B7E-438F-ACEC-81031F4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AB0E1-4266-4AF9-A966-13F5E19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17384-5CD8-44B9-A476-E457985D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C8508-AD5D-4F00-B50B-DF6D6BE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E0C-CD6C-4435-BB87-F5D6A71F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606E-4964-41F7-B7B3-7DAC99C4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A052-B3E2-4DAF-A157-D6F3B139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7429-8BA3-43E6-9218-5D258B8B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D1E5-FCAA-415C-B701-769AF38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18186-6C7C-4836-AFF3-7C7EFB1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1E3-694B-43D8-A50A-06BB138D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35F5-F1E9-45D9-901D-2AE6639D3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FC632-9D34-4A27-8A75-BE5C1448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B0D6-A4A1-48AC-BA3F-54938725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6494-9F43-4CC9-8A9A-2609F28D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F6A1E-35A8-4046-B88B-46E06641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937A2-62B1-4FA8-9AFD-3E9FB4C9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5BCA-11EB-47D7-9D56-FE1A00EF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B9F6-4763-417E-B74B-68F5B889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6033-48BE-4F3C-A2E0-FC2478E9B1E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9029-656E-440E-818D-84A1894E4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4D6-0162-4C47-A5D9-B434E160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41AA2-E871-4BD3-B831-57C5E3A9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244"/>
          <a:stretch/>
        </p:blipFill>
        <p:spPr>
          <a:xfrm>
            <a:off x="2913183" y="2741080"/>
            <a:ext cx="7824963" cy="1011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3525D-E59F-4376-AB7E-6055FA52096A}"/>
              </a:ext>
            </a:extLst>
          </p:cNvPr>
          <p:cNvSpPr/>
          <p:nvPr/>
        </p:nvSpPr>
        <p:spPr>
          <a:xfrm>
            <a:off x="130929" y="1392447"/>
            <a:ext cx="326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Select a gene to show expression</a:t>
            </a:r>
          </a:p>
          <a:p>
            <a:pPr algn="r"/>
            <a:r>
              <a:rPr lang="en-US" dirty="0"/>
              <a:t>Show cell states</a:t>
            </a:r>
          </a:p>
          <a:p>
            <a:pPr algn="r"/>
            <a:r>
              <a:rPr lang="en-US" dirty="0"/>
              <a:t>Select cells by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5B46B-C8C0-4662-B4B1-B000087CEE5F}"/>
              </a:ext>
            </a:extLst>
          </p:cNvPr>
          <p:cNvSpPr/>
          <p:nvPr/>
        </p:nvSpPr>
        <p:spPr>
          <a:xfrm>
            <a:off x="130929" y="4222700"/>
            <a:ext cx="35796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Label clusters</a:t>
            </a:r>
          </a:p>
          <a:p>
            <a:pPr algn="r"/>
            <a:r>
              <a:rPr lang="en-US" dirty="0"/>
              <a:t>Add brushed cells to a new cluster</a:t>
            </a:r>
          </a:p>
          <a:p>
            <a:pPr algn="r"/>
            <a:r>
              <a:rPr lang="en-US" dirty="0"/>
              <a:t>Merge brushed cells to same cluster</a:t>
            </a:r>
          </a:p>
          <a:p>
            <a:pPr algn="r"/>
            <a:r>
              <a:rPr lang="en-US" dirty="0"/>
              <a:t>Show clusters individually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C82E3-8C85-43E0-ACBD-BE7C640B798C}"/>
              </a:ext>
            </a:extLst>
          </p:cNvPr>
          <p:cNvSpPr/>
          <p:nvPr/>
        </p:nvSpPr>
        <p:spPr>
          <a:xfrm>
            <a:off x="1824855" y="5783920"/>
            <a:ext cx="3621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Clustering using embedding S</a:t>
            </a:r>
          </a:p>
          <a:p>
            <a:r>
              <a:rPr lang="en-US" dirty="0"/>
              <a:t>Clustering using expression matrix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28B45-2246-498B-8100-E73397A02251}"/>
              </a:ext>
            </a:extLst>
          </p:cNvPr>
          <p:cNvSpPr/>
          <p:nvPr/>
        </p:nvSpPr>
        <p:spPr>
          <a:xfrm>
            <a:off x="5627039" y="4951918"/>
            <a:ext cx="31760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Assign cell type to brushed cells</a:t>
            </a:r>
          </a:p>
          <a:p>
            <a:r>
              <a:rPr lang="en-US" dirty="0"/>
              <a:t>Assign cell type to clusters</a:t>
            </a:r>
          </a:p>
          <a:p>
            <a:r>
              <a:rPr lang="en-US" dirty="0"/>
              <a:t>Rename cell type</a:t>
            </a:r>
          </a:p>
          <a:p>
            <a:r>
              <a:rPr lang="en-US" dirty="0"/>
              <a:t>Marker genes of brushed cells</a:t>
            </a:r>
          </a:p>
          <a:p>
            <a:r>
              <a:rPr lang="en-US" dirty="0"/>
              <a:t>Marker gene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7D1B6-8AB7-4059-BD9F-815D4E7EE250}"/>
              </a:ext>
            </a:extLst>
          </p:cNvPr>
          <p:cNvSpPr/>
          <p:nvPr/>
        </p:nvSpPr>
        <p:spPr>
          <a:xfrm>
            <a:off x="130929" y="553431"/>
            <a:ext cx="3262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Differentiation Potency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C7448-FF7D-4D8C-B188-89FDAEF4672E}"/>
              </a:ext>
            </a:extLst>
          </p:cNvPr>
          <p:cNvSpPr/>
          <p:nvPr/>
        </p:nvSpPr>
        <p:spPr>
          <a:xfrm>
            <a:off x="3960547" y="274754"/>
            <a:ext cx="3584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pseudotime</a:t>
            </a:r>
            <a:r>
              <a:rPr lang="en-US" dirty="0"/>
              <a:t> analysis (Monocle)</a:t>
            </a:r>
          </a:p>
          <a:p>
            <a:r>
              <a:rPr lang="en-US" dirty="0"/>
              <a:t>Plot </a:t>
            </a:r>
            <a:r>
              <a:rPr lang="en-US" dirty="0" err="1"/>
              <a:t>pseudotime</a:t>
            </a:r>
            <a:r>
              <a:rPr lang="en-US" dirty="0"/>
              <a:t> trajectory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1D357-E849-4E37-8768-300B126410DC}"/>
              </a:ext>
            </a:extLst>
          </p:cNvPr>
          <p:cNvSpPr/>
          <p:nvPr/>
        </p:nvSpPr>
        <p:spPr>
          <a:xfrm>
            <a:off x="5326999" y="1555890"/>
            <a:ext cx="34606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2 groups (DE analysis)</a:t>
            </a:r>
          </a:p>
          <a:p>
            <a:r>
              <a:rPr lang="en-US" dirty="0"/>
              <a:t>Function enrichment of HVG genes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ACEDF-75BB-413D-9C26-623091286E98}"/>
              </a:ext>
            </a:extLst>
          </p:cNvPr>
          <p:cNvSpPr/>
          <p:nvPr/>
        </p:nvSpPr>
        <p:spPr>
          <a:xfrm>
            <a:off x="9023273" y="1294941"/>
            <a:ext cx="30845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Switch scatter plot marker type</a:t>
            </a:r>
          </a:p>
          <a:p>
            <a:r>
              <a:rPr lang="en-US" dirty="0"/>
              <a:t>Switch color maps</a:t>
            </a:r>
          </a:p>
          <a:p>
            <a:r>
              <a:rPr lang="en-US" dirty="0"/>
              <a:t>Refresh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66DB8-13C8-4DFA-83AE-726E2784D75B}"/>
              </a:ext>
            </a:extLst>
          </p:cNvPr>
          <p:cNvSpPr/>
          <p:nvPr/>
        </p:nvSpPr>
        <p:spPr>
          <a:xfrm>
            <a:off x="9235677" y="4968885"/>
            <a:ext cx="2206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selected cells</a:t>
            </a:r>
          </a:p>
          <a:p>
            <a:r>
              <a:rPr lang="en-US" dirty="0"/>
              <a:t>Export &amp; save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4DC03-1344-4114-90F9-A50464CE53DA}"/>
              </a:ext>
            </a:extLst>
          </p:cNvPr>
          <p:cNvSpPr/>
          <p:nvPr/>
        </p:nvSpPr>
        <p:spPr>
          <a:xfrm>
            <a:off x="9378739" y="3841180"/>
            <a:ext cx="15361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Embedding</a:t>
            </a:r>
          </a:p>
          <a:p>
            <a:r>
              <a:rPr lang="en-US" dirty="0"/>
              <a:t>Switch 2D/3D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19EA-3934-412C-A788-0A8C7DA8C73C}"/>
              </a:ext>
            </a:extLst>
          </p:cNvPr>
          <p:cNvCxnSpPr>
            <a:cxnSpLocks/>
          </p:cNvCxnSpPr>
          <p:nvPr/>
        </p:nvCxnSpPr>
        <p:spPr>
          <a:xfrm>
            <a:off x="3393617" y="937926"/>
            <a:ext cx="1725168" cy="2309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29B41-B575-46D1-A6BD-7E01E23F50F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648838" y="921085"/>
            <a:ext cx="858080" cy="2231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28A22-7298-4D37-BBB9-CB31D099A8A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flipH="1">
            <a:off x="5984195" y="2202221"/>
            <a:ext cx="1073120" cy="9504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0C2D95-59E5-4B8F-A47A-18CCA1868F49}"/>
              </a:ext>
            </a:extLst>
          </p:cNvPr>
          <p:cNvCxnSpPr>
            <a:cxnSpLocks/>
            <a:stCxn id="16" idx="2"/>
            <a:endCxn id="88" idx="1"/>
          </p:cNvCxnSpPr>
          <p:nvPr/>
        </p:nvCxnSpPr>
        <p:spPr>
          <a:xfrm flipH="1">
            <a:off x="7344734" y="2218271"/>
            <a:ext cx="3220826" cy="11573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17BCA-770A-4B01-9481-01F74D142CE1}"/>
              </a:ext>
            </a:extLst>
          </p:cNvPr>
          <p:cNvCxnSpPr>
            <a:cxnSpLocks/>
            <a:stCxn id="6" idx="2"/>
            <a:endCxn id="84" idx="1"/>
          </p:cNvCxnSpPr>
          <p:nvPr/>
        </p:nvCxnSpPr>
        <p:spPr>
          <a:xfrm>
            <a:off x="1762273" y="2315777"/>
            <a:ext cx="1475380" cy="1081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9156A-8FD3-426F-9D1A-7BC2C55C2B6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051956" y="3841181"/>
            <a:ext cx="970501" cy="381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4595C-7BC9-46BF-9B33-FB40625D7DD1}"/>
              </a:ext>
            </a:extLst>
          </p:cNvPr>
          <p:cNvCxnSpPr>
            <a:cxnSpLocks/>
            <a:stCxn id="8" idx="0"/>
            <a:endCxn id="69" idx="1"/>
          </p:cNvCxnSpPr>
          <p:nvPr/>
        </p:nvCxnSpPr>
        <p:spPr>
          <a:xfrm flipV="1">
            <a:off x="3635367" y="3841180"/>
            <a:ext cx="1066747" cy="19427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B2C7-61EE-4C67-AA18-C26C85FAE8E7}"/>
              </a:ext>
            </a:extLst>
          </p:cNvPr>
          <p:cNvCxnSpPr>
            <a:cxnSpLocks/>
            <a:stCxn id="9" idx="0"/>
            <a:endCxn id="77" idx="1"/>
          </p:cNvCxnSpPr>
          <p:nvPr/>
        </p:nvCxnSpPr>
        <p:spPr>
          <a:xfrm flipH="1" flipV="1">
            <a:off x="5499001" y="3848132"/>
            <a:ext cx="1716046" cy="1103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7DCC0-1D2E-44A3-B106-D55CDA551F1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6288743" y="3830680"/>
            <a:ext cx="3089996" cy="11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58A3E-639A-4910-9389-6FE23E52830B}"/>
              </a:ext>
            </a:extLst>
          </p:cNvPr>
          <p:cNvCxnSpPr>
            <a:cxnSpLocks/>
            <a:stCxn id="18" idx="1"/>
            <a:endCxn id="82" idx="1"/>
          </p:cNvCxnSpPr>
          <p:nvPr/>
        </p:nvCxnSpPr>
        <p:spPr>
          <a:xfrm flipH="1" flipV="1">
            <a:off x="6763097" y="3838190"/>
            <a:ext cx="2615642" cy="32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D80660CA-966E-4262-8B92-B3559B19822E}"/>
              </a:ext>
            </a:extLst>
          </p:cNvPr>
          <p:cNvSpPr/>
          <p:nvPr/>
        </p:nvSpPr>
        <p:spPr>
          <a:xfrm rot="16200000">
            <a:off x="3960232" y="3391866"/>
            <a:ext cx="124450" cy="77418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CD7FBD-53D2-4955-B044-DE5B4E12FEA2}"/>
              </a:ext>
            </a:extLst>
          </p:cNvPr>
          <p:cNvSpPr/>
          <p:nvPr/>
        </p:nvSpPr>
        <p:spPr>
          <a:xfrm rot="16200000">
            <a:off x="4639889" y="35890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4F9E248D-9ADF-4DDE-913C-B10B29BBF2BA}"/>
              </a:ext>
            </a:extLst>
          </p:cNvPr>
          <p:cNvSpPr/>
          <p:nvPr/>
        </p:nvSpPr>
        <p:spPr>
          <a:xfrm rot="16200000">
            <a:off x="5436775" y="3289007"/>
            <a:ext cx="124450" cy="993799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1C77A2A5-7103-4C57-88C3-E3E54A18DB79}"/>
              </a:ext>
            </a:extLst>
          </p:cNvPr>
          <p:cNvSpPr/>
          <p:nvPr/>
        </p:nvSpPr>
        <p:spPr>
          <a:xfrm rot="16200000">
            <a:off x="6226518" y="35785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8159753-7463-427A-93B1-DB05A430906A}"/>
              </a:ext>
            </a:extLst>
          </p:cNvPr>
          <p:cNvSpPr/>
          <p:nvPr/>
        </p:nvSpPr>
        <p:spPr>
          <a:xfrm rot="16200000">
            <a:off x="6700872" y="358610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1D31B13B-D717-4841-9D03-BD395FD2ED19}"/>
              </a:ext>
            </a:extLst>
          </p:cNvPr>
          <p:cNvSpPr/>
          <p:nvPr/>
        </p:nvSpPr>
        <p:spPr>
          <a:xfrm rot="5400000">
            <a:off x="3175428" y="3135229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95651FDE-3340-4DDB-98F0-8CD7F6726130}"/>
              </a:ext>
            </a:extLst>
          </p:cNvPr>
          <p:cNvSpPr/>
          <p:nvPr/>
        </p:nvSpPr>
        <p:spPr>
          <a:xfrm rot="5400000">
            <a:off x="7282509" y="3113337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DD576A6-B909-4DB7-9E58-10E587670A5F}"/>
              </a:ext>
            </a:extLst>
          </p:cNvPr>
          <p:cNvSpPr/>
          <p:nvPr/>
        </p:nvSpPr>
        <p:spPr>
          <a:xfrm rot="5400000">
            <a:off x="5921970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926FF7B-22DF-4178-AA6C-BE87B974B93A}"/>
              </a:ext>
            </a:extLst>
          </p:cNvPr>
          <p:cNvSpPr/>
          <p:nvPr/>
        </p:nvSpPr>
        <p:spPr>
          <a:xfrm rot="5400000">
            <a:off x="5444693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Cai</dc:creator>
  <cp:lastModifiedBy>James Cai</cp:lastModifiedBy>
  <cp:revision>5</cp:revision>
  <dcterms:created xsi:type="dcterms:W3CDTF">2021-01-05T22:40:10Z</dcterms:created>
  <dcterms:modified xsi:type="dcterms:W3CDTF">2021-01-06T18:55:14Z</dcterms:modified>
</cp:coreProperties>
</file>