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4867" autoAdjust="0"/>
  </p:normalViewPr>
  <p:slideViewPr>
    <p:cSldViewPr snapToGrid="0">
      <p:cViewPr>
        <p:scale>
          <a:sx n="81" d="100"/>
          <a:sy n="81" d="100"/>
        </p:scale>
        <p:origin x="3854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7B99-4ABF-4EB8-8337-84219CC6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8206-8904-480A-A035-9E876410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0631-AC12-48AB-B063-07AC634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53C4-317C-47B5-BCD7-082D490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C51D-087B-4DFD-B18F-3AF0FB5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6B9-683A-46AB-9904-4753F93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B671-3DC9-4B9D-904D-89AC8D12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AE5E-A53B-4227-855B-18145CA9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F07C-B92A-42E9-8149-4BF225D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D3B2-D4AF-44E2-98DA-950019D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D446-4847-42C2-8D5B-2623FDD1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C3179-BC22-45E7-BCB5-8A7E8B86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35C0-0D44-4BF7-80B3-CD863FA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22A0-5E36-4C98-95FD-7926503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ED63-8C7E-4E20-9402-BB245C62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EEA-B2BB-494E-8636-766D64D1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D726-A277-4ED7-88E5-FD3412F1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0486-BC7E-4CEF-9CF9-A3EE69FF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9A08-74DB-4E42-82EB-8141DAC8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873A-F779-49F1-8CA2-E60D534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C05-5C80-434F-A77D-F668A5D4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F81F-5EBD-43AB-A1B4-FCB4DA5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B52-D76F-43B7-BA21-F7CA551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711-E629-425B-ADFC-CB62BDA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F48-4AAE-4204-A758-A132D899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24D-62C6-4CDB-B63E-1167F34F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BB8-63A6-457E-9A11-AE456CB1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BDB1-A55D-4311-96CD-5C9F6310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B306-028E-425A-BD37-FF4DC6F7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869E-1EBB-4927-AE6B-33A94E7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C853-7199-4A3C-9B9C-EF264E5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3E3-1459-4093-8337-AADA0177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0E0E-3E2B-4F4A-B0E7-920D021F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4AA1-30E9-4A8E-92F8-B616F827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104E-1C10-4F22-887C-F0E157CB6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E3CE-9874-4AC5-95A8-5DBB237DE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AE122-21F1-4B35-9E03-CA2CF21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5F5C6-B20B-4351-9D09-15487DD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9EF46-D3FE-42B3-B4AA-B0B5E921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62BC-4603-4E3C-A2D4-62A95C8B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6C9E-CA8C-43AA-BA27-3F771FC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C67D-49E4-4B3D-B81A-63D9387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B8F43-8B7E-438F-ACEC-81031F4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AB0E1-4266-4AF9-A966-13F5E19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7384-5CD8-44B9-A476-E457985D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8508-AD5D-4F00-B50B-DF6D6BE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E0C-CD6C-4435-BB87-F5D6A71F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606E-4964-41F7-B7B3-7DAC99C4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A052-B3E2-4DAF-A157-D6F3B139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7429-8BA3-43E6-9218-5D258B8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D1E5-FCAA-415C-B701-769AF38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18186-6C7C-4836-AFF3-7C7EFB1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1E3-694B-43D8-A50A-06BB138D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35F5-F1E9-45D9-901D-2AE6639D3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C632-9D34-4A27-8A75-BE5C1448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B0D6-A4A1-48AC-BA3F-54938725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6494-9F43-4CC9-8A9A-2609F28D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F6A1E-35A8-4046-B88B-46E0664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937A2-62B1-4FA8-9AFD-3E9FB4C9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5BCA-11EB-47D7-9D56-FE1A00EF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B9F6-4763-417E-B74B-68F5B889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6033-48BE-4F3C-A2E0-FC2478E9B1E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9029-656E-440E-818D-84A1894E4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4D6-0162-4C47-A5D9-B434E160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80D7BDF-F543-4939-9C7B-C5CE1509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0" y="2469076"/>
            <a:ext cx="7399525" cy="129940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3DB10-3487-42AB-A408-D5F4748119C2}"/>
              </a:ext>
            </a:extLst>
          </p:cNvPr>
          <p:cNvCxnSpPr>
            <a:cxnSpLocks/>
            <a:stCxn id="34" idx="2"/>
            <a:endCxn id="37" idx="1"/>
          </p:cNvCxnSpPr>
          <p:nvPr/>
        </p:nvCxnSpPr>
        <p:spPr>
          <a:xfrm flipH="1">
            <a:off x="6817331" y="1072899"/>
            <a:ext cx="2823328" cy="19191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711558" y="4940736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Assign cell type to brushed cells</a:t>
            </a:r>
          </a:p>
          <a:p>
            <a:r>
              <a:rPr lang="en-US" dirty="0"/>
              <a:t>Assign cell type to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756264" y="341670"/>
            <a:ext cx="186878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Multiview of Cells</a:t>
            </a:r>
          </a:p>
          <a:p>
            <a:r>
              <a:rPr lang="en-US" dirty="0"/>
              <a:t>Cross Tabulation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702622" y="1443020"/>
            <a:ext cx="207104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578030" cy="22002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stCxn id="11" idx="2"/>
            <a:endCxn id="94" idx="1"/>
          </p:cNvCxnSpPr>
          <p:nvPr/>
        </p:nvCxnSpPr>
        <p:spPr>
          <a:xfrm>
            <a:off x="4690658" y="988001"/>
            <a:ext cx="744535" cy="20314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6148270" y="2104263"/>
            <a:ext cx="497087" cy="9095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9378739" y="2366350"/>
            <a:ext cx="1359407" cy="9293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306874" cy="1040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stCxn id="7" idx="0"/>
            <a:endCxn id="66" idx="1"/>
          </p:cNvCxnSpPr>
          <p:nvPr/>
        </p:nvCxnSpPr>
        <p:spPr>
          <a:xfrm flipV="1">
            <a:off x="1920769" y="3892932"/>
            <a:ext cx="2010493" cy="3297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936550" y="3911864"/>
            <a:ext cx="1363016" cy="10288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stCxn id="17" idx="0"/>
            <a:endCxn id="80" idx="1"/>
          </p:cNvCxnSpPr>
          <p:nvPr/>
        </p:nvCxnSpPr>
        <p:spPr>
          <a:xfrm flipH="1" flipV="1">
            <a:off x="7759832" y="3871208"/>
            <a:ext cx="2579221" cy="10976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8396410" y="3854050"/>
            <a:ext cx="982329" cy="3102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869037" y="3443617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855138" y="2906782"/>
            <a:ext cx="162823" cy="18473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7697607" y="3619125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8334185" y="360196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006922" y="3093595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9316514" y="3033433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6086045" y="2703723"/>
            <a:ext cx="124450" cy="744535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372968" y="289178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09231-716B-4D96-BFB0-6C35B61D7FDB}"/>
              </a:ext>
            </a:extLst>
          </p:cNvPr>
          <p:cNvSpPr/>
          <p:nvPr/>
        </p:nvSpPr>
        <p:spPr>
          <a:xfrm>
            <a:off x="8070918" y="426568"/>
            <a:ext cx="313948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Build Gene Regulatory Network</a:t>
            </a:r>
          </a:p>
          <a:p>
            <a:r>
              <a:rPr lang="en-US" dirty="0"/>
              <a:t>Compare 2 Networks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572DED05-10B1-47EF-BB26-4DC8DF447303}"/>
              </a:ext>
            </a:extLst>
          </p:cNvPr>
          <p:cNvSpPr/>
          <p:nvPr/>
        </p:nvSpPr>
        <p:spPr>
          <a:xfrm rot="5400000">
            <a:off x="6755106" y="2864409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41023" y="1180933"/>
            <a:ext cx="26086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Show DE between groups</a:t>
            </a:r>
          </a:p>
          <a:p>
            <a:r>
              <a:rPr lang="en-US" dirty="0"/>
              <a:t>DE analysis</a:t>
            </a:r>
          </a:p>
          <a:p>
            <a:r>
              <a:rPr lang="en-US" dirty="0"/>
              <a:t>HVG genes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1AB6A30-1E69-4F93-807C-A57B5815A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1" t="440"/>
          <a:stretch/>
        </p:blipFill>
        <p:spPr>
          <a:xfrm>
            <a:off x="11931401" y="2386153"/>
            <a:ext cx="3761818" cy="50646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6AB95C4-4415-438F-9BFF-53EC6237E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3" t="2134" r="894" b="863"/>
          <a:stretch/>
        </p:blipFill>
        <p:spPr>
          <a:xfrm>
            <a:off x="11931401" y="-231795"/>
            <a:ext cx="4274400" cy="24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29E92-C95F-4278-9608-D46138889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50"/>
          <a:stretch/>
        </p:blipFill>
        <p:spPr>
          <a:xfrm>
            <a:off x="2921661" y="2736472"/>
            <a:ext cx="7816485" cy="100468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3DB10-3487-42AB-A408-D5F4748119C2}"/>
              </a:ext>
            </a:extLst>
          </p:cNvPr>
          <p:cNvCxnSpPr>
            <a:cxnSpLocks/>
            <a:stCxn id="34" idx="2"/>
            <a:endCxn id="37" idx="1"/>
          </p:cNvCxnSpPr>
          <p:nvPr/>
        </p:nvCxnSpPr>
        <p:spPr>
          <a:xfrm flipH="1">
            <a:off x="6622343" y="1072899"/>
            <a:ext cx="3312369" cy="2070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627039" y="4951918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Assign cell type to brushed cells</a:t>
            </a:r>
          </a:p>
          <a:p>
            <a:r>
              <a:rPr lang="en-US" dirty="0"/>
              <a:t>Assign cell type to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960547" y="274754"/>
            <a:ext cx="3584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pseudotime</a:t>
            </a:r>
            <a:r>
              <a:rPr lang="en-US" dirty="0"/>
              <a:t> analysis (Monocle)</a:t>
            </a:r>
          </a:p>
          <a:p>
            <a:r>
              <a:rPr lang="en-US" dirty="0"/>
              <a:t>Plot </a:t>
            </a:r>
            <a:r>
              <a:rPr lang="en-US" dirty="0" err="1"/>
              <a:t>pseudotime</a:t>
            </a:r>
            <a:r>
              <a:rPr lang="en-US" dirty="0"/>
              <a:t> trajectory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702622" y="1443020"/>
            <a:ext cx="207104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725168" cy="2309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648838" y="921085"/>
            <a:ext cx="858080" cy="2231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6091128" y="2350644"/>
            <a:ext cx="1012481" cy="8020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7344734" y="2366350"/>
            <a:ext cx="3393412" cy="10092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475380" cy="1081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051956" y="3841181"/>
            <a:ext cx="970501" cy="381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499001" y="3848132"/>
            <a:ext cx="1716046" cy="1103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6288743" y="3830680"/>
            <a:ext cx="3089996" cy="11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6763097" y="3838190"/>
            <a:ext cx="2615642" cy="32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960232" y="3391866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436775" y="3289007"/>
            <a:ext cx="124450" cy="993799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6226518" y="35785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6700872" y="358610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175428" y="3135229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7282509" y="3113337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6028903" y="2918137"/>
            <a:ext cx="124450" cy="593584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444693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09231-716B-4D96-BFB0-6C35B61D7FDB}"/>
              </a:ext>
            </a:extLst>
          </p:cNvPr>
          <p:cNvSpPr/>
          <p:nvPr/>
        </p:nvSpPr>
        <p:spPr>
          <a:xfrm>
            <a:off x="8070918" y="426568"/>
            <a:ext cx="37275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Build Gene Regulatory Network (GRN)</a:t>
            </a:r>
          </a:p>
          <a:p>
            <a:r>
              <a:rPr lang="en-US" dirty="0"/>
              <a:t>Compare 2 Networks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572DED05-10B1-47EF-BB26-4DC8DF447303}"/>
              </a:ext>
            </a:extLst>
          </p:cNvPr>
          <p:cNvSpPr/>
          <p:nvPr/>
        </p:nvSpPr>
        <p:spPr>
          <a:xfrm rot="5400000">
            <a:off x="6560118" y="301623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75108" y="1427314"/>
            <a:ext cx="345700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Show DE between groups</a:t>
            </a:r>
          </a:p>
          <a:p>
            <a:r>
              <a:rPr lang="en-US" dirty="0"/>
              <a:t>Compare 2 groups (DE analysis)</a:t>
            </a:r>
          </a:p>
          <a:p>
            <a:r>
              <a:rPr lang="en-US" dirty="0"/>
              <a:t>Function enrichment of HVG genes</a:t>
            </a:r>
          </a:p>
        </p:txBody>
      </p:sp>
    </p:spTree>
    <p:extLst>
      <p:ext uri="{BB962C8B-B14F-4D97-AF65-F5344CB8AC3E}">
        <p14:creationId xmlns:p14="http://schemas.microsoft.com/office/powerpoint/2010/main" val="14835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41AA2-E871-4BD3-B831-57C5E3A9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44"/>
          <a:stretch/>
        </p:blipFill>
        <p:spPr>
          <a:xfrm>
            <a:off x="2913183" y="2741080"/>
            <a:ext cx="7824963" cy="1011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627039" y="4951918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Assign cell type to brushed cells</a:t>
            </a:r>
          </a:p>
          <a:p>
            <a:r>
              <a:rPr lang="en-US" dirty="0"/>
              <a:t>Assign cell type to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960547" y="274754"/>
            <a:ext cx="3584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pseudotime</a:t>
            </a:r>
            <a:r>
              <a:rPr lang="en-US" dirty="0"/>
              <a:t> analysis (Monocle)</a:t>
            </a:r>
          </a:p>
          <a:p>
            <a:r>
              <a:rPr lang="en-US" dirty="0"/>
              <a:t>Plot </a:t>
            </a:r>
            <a:r>
              <a:rPr lang="en-US" dirty="0" err="1"/>
              <a:t>pseudotime</a:t>
            </a:r>
            <a:r>
              <a:rPr lang="en-US" dirty="0"/>
              <a:t> trajectory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26999" y="1555890"/>
            <a:ext cx="34606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2 groups (DE analysis)</a:t>
            </a:r>
          </a:p>
          <a:p>
            <a:r>
              <a:rPr lang="en-US" dirty="0"/>
              <a:t>Function enrichment of HVG genes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023273" y="1294941"/>
            <a:ext cx="30845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scatter plot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725168" cy="2309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648838" y="921085"/>
            <a:ext cx="858080" cy="2231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5984195" y="2202221"/>
            <a:ext cx="1073120" cy="950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7344734" y="2218271"/>
            <a:ext cx="3220826" cy="11573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475380" cy="1081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051956" y="3841181"/>
            <a:ext cx="970501" cy="381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499001" y="3848132"/>
            <a:ext cx="1716046" cy="1103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6288743" y="3830680"/>
            <a:ext cx="3089996" cy="11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6763097" y="3838190"/>
            <a:ext cx="2615642" cy="32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960232" y="3391866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436775" y="3289007"/>
            <a:ext cx="124450" cy="993799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6226518" y="35785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6700872" y="358610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175428" y="3135229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7282509" y="3113337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5921970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444693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0ECED7-4CA2-44E0-B00A-2FEEDBF3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75" y="952500"/>
            <a:ext cx="7410450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315A6-495D-4F12-92A2-62C5D2B9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7" y="885470"/>
            <a:ext cx="380100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330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Cai</dc:creator>
  <cp:lastModifiedBy>Cai, James</cp:lastModifiedBy>
  <cp:revision>9</cp:revision>
  <dcterms:created xsi:type="dcterms:W3CDTF">2021-01-05T22:40:10Z</dcterms:created>
  <dcterms:modified xsi:type="dcterms:W3CDTF">2022-03-09T15:38:53Z</dcterms:modified>
</cp:coreProperties>
</file>