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10/18/2023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4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6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2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9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0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1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1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0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259E45-270F-CCC1-BD96-66B2CABE5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096772"/>
            <a:ext cx="3882844" cy="2722164"/>
          </a:xfrm>
        </p:spPr>
        <p:txBody>
          <a:bodyPr>
            <a:normAutofit/>
          </a:bodyPr>
          <a:lstStyle/>
          <a:p>
            <a:pPr algn="ctr"/>
            <a:r>
              <a:rPr lang="es-MX" sz="5000" dirty="0"/>
              <a:t>Presentación Avances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E1D893-1E1C-3810-6EB2-2628388AA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3882844" cy="882904"/>
          </a:xfrm>
        </p:spPr>
        <p:txBody>
          <a:bodyPr>
            <a:noAutofit/>
          </a:bodyPr>
          <a:lstStyle/>
          <a:p>
            <a:r>
              <a:rPr lang="es-MX" sz="1500" dirty="0"/>
              <a:t>Jorge Fabián </a:t>
            </a:r>
            <a:r>
              <a:rPr lang="es-MX" sz="1500" dirty="0" err="1"/>
              <a:t>Arestegui</a:t>
            </a:r>
            <a:r>
              <a:rPr lang="es-MX" sz="1500" dirty="0"/>
              <a:t> </a:t>
            </a:r>
            <a:r>
              <a:rPr lang="es-MX" sz="1500" dirty="0" err="1"/>
              <a:t>Bañales</a:t>
            </a:r>
            <a:endParaRPr lang="es-MX" sz="1500" dirty="0"/>
          </a:p>
          <a:p>
            <a:r>
              <a:rPr lang="es-MX" sz="1500" dirty="0" err="1"/>
              <a:t>Kristian</a:t>
            </a:r>
            <a:r>
              <a:rPr lang="es-MX" sz="1500" dirty="0"/>
              <a:t> Alonso Díaz Rubios</a:t>
            </a:r>
          </a:p>
          <a:p>
            <a:r>
              <a:rPr lang="es-MX" sz="1500" dirty="0"/>
              <a:t>Ricardo Adrián Pérez Ayón</a:t>
            </a:r>
          </a:p>
          <a:p>
            <a:r>
              <a:rPr lang="es-MX" sz="1500" dirty="0"/>
              <a:t>Derek </a:t>
            </a:r>
            <a:r>
              <a:rPr lang="es-MX" sz="1500" dirty="0" err="1"/>
              <a:t>Tasel</a:t>
            </a:r>
            <a:r>
              <a:rPr lang="es-MX" sz="1500" dirty="0"/>
              <a:t> Huerta</a:t>
            </a:r>
          </a:p>
        </p:txBody>
      </p:sp>
      <p:pic>
        <p:nvPicPr>
          <p:cNvPr id="4" name="Picture 3" descr="Luces de láser de neón alineadas para formar un triángulo">
            <a:extLst>
              <a:ext uri="{FF2B5EF4-FFF2-40B4-BE49-F238E27FC236}">
                <a16:creationId xmlns:a16="http://schemas.microsoft.com/office/drawing/2014/main" id="{9E7F7D61-B3D8-D0B4-D93C-C24E15140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56" r="18444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8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6B9B6-53C4-4C82-CA84-7FD0DFB1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Home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3019687-0DA4-1D6E-B0E2-282FC8C06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719" y="2088495"/>
            <a:ext cx="9076489" cy="4493459"/>
          </a:xfrm>
        </p:spPr>
      </p:pic>
    </p:spTree>
    <p:extLst>
      <p:ext uri="{BB962C8B-B14F-4D97-AF65-F5344CB8AC3E}">
        <p14:creationId xmlns:p14="http://schemas.microsoft.com/office/powerpoint/2010/main" val="174863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3AFDF-C4A8-9C48-09AE-3C6E5B9B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Calificar examen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F63C939-6C4E-8A98-43D4-5B4041AE6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984" y="2150313"/>
            <a:ext cx="8108061" cy="4254456"/>
          </a:xfrm>
        </p:spPr>
      </p:pic>
    </p:spTree>
    <p:extLst>
      <p:ext uri="{BB962C8B-B14F-4D97-AF65-F5344CB8AC3E}">
        <p14:creationId xmlns:p14="http://schemas.microsoft.com/office/powerpoint/2010/main" val="149405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1F3F8-16DA-1C1D-57B6-6969E74E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Crear examen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C8BEA87-7887-C837-E6E6-3C032E978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968" y="2054164"/>
            <a:ext cx="8628679" cy="4573348"/>
          </a:xfrm>
        </p:spPr>
      </p:pic>
    </p:spTree>
    <p:extLst>
      <p:ext uri="{BB962C8B-B14F-4D97-AF65-F5344CB8AC3E}">
        <p14:creationId xmlns:p14="http://schemas.microsoft.com/office/powerpoint/2010/main" val="282093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C16A2-314D-82F0-F9F3-636A2B4AE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Ver estadísticas de examen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B7232ED-052E-5A3A-70F6-20BDFACA4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529" y="2113651"/>
            <a:ext cx="8357263" cy="4425287"/>
          </a:xfrm>
        </p:spPr>
      </p:pic>
    </p:spTree>
    <p:extLst>
      <p:ext uri="{BB962C8B-B14F-4D97-AF65-F5344CB8AC3E}">
        <p14:creationId xmlns:p14="http://schemas.microsoft.com/office/powerpoint/2010/main" val="1581605589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</Words>
  <Application>Microsoft Office PowerPoint</Application>
  <PresentationFormat>Panorámica</PresentationFormat>
  <Paragraphs>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Seaford Display</vt:lpstr>
      <vt:lpstr>System Font Regular</vt:lpstr>
      <vt:lpstr>Tenorite</vt:lpstr>
      <vt:lpstr>MadridVTI</vt:lpstr>
      <vt:lpstr>Presentación Avances 2</vt:lpstr>
      <vt:lpstr>Home</vt:lpstr>
      <vt:lpstr>Calificar examen</vt:lpstr>
      <vt:lpstr>Crear examen</vt:lpstr>
      <vt:lpstr>Ver estadísticas de examen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Avances 2</dc:title>
  <dc:creator>RICARDO ADRIÁN PÉREZ AYÓN</dc:creator>
  <cp:lastModifiedBy>RICARDO ADRIÁN PÉREZ AYÓN</cp:lastModifiedBy>
  <cp:revision>4</cp:revision>
  <dcterms:created xsi:type="dcterms:W3CDTF">2023-10-18T19:56:45Z</dcterms:created>
  <dcterms:modified xsi:type="dcterms:W3CDTF">2023-10-18T20:11:18Z</dcterms:modified>
</cp:coreProperties>
</file>