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17100"/>
            <a:ext cx="5109300" cy="5109300"/>
          </a:xfrm>
          <a:prstGeom prst="ellipse">
            <a:avLst/>
          </a:prstGeom>
          <a:solidFill>
            <a:srgbClr val="E6B8AF">
              <a:alpha val="3843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6816" y="70594"/>
            <a:ext cx="5109253" cy="5109253"/>
          </a:xfrm>
          <a:prstGeom prst="ellipse">
            <a:avLst/>
          </a:prstGeom>
          <a:solidFill>
            <a:srgbClr val="DEE7F2">
              <a:alpha val="64709"/>
            </a:srgbClr>
          </a:solidFill>
          <a:ln w="28575" cap="flat" cmpd="sng">
            <a:solidFill>
              <a:srgbClr val="A1C3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376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920067" y="667164"/>
            <a:ext cx="1120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3625" y="1388025"/>
            <a:ext cx="3269400" cy="179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GIU (graphical user interface)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Protocol dissection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Graphs and Stats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Follow streams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Offers features such as advanced filtering and colorizing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Uses more system resources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998288" y="1149752"/>
            <a:ext cx="2777700" cy="179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1150">
              <a:lnSpc>
                <a:spcPct val="115000"/>
              </a:lnSpc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 (c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ommand-line interface)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 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Scriptable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Remote Use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Minimal Outputy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fewer system resources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44909" y="1080114"/>
            <a:ext cx="14265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 and free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libpcap/pcap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platform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 and fiulter packests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Widely used</a:t>
            </a:r>
          </a:p>
          <a:p>
            <a:pPr marL="27432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a specific protocol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09500" y="589700"/>
            <a:ext cx="1323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Wireshark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Victoria Lee</cp:lastModifiedBy>
  <cp:revision>2</cp:revision>
  <dcterms:modified xsi:type="dcterms:W3CDTF">2025-10-02T15:35:54Z</dcterms:modified>
</cp:coreProperties>
</file>