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9379" autoAdjust="0"/>
  </p:normalViewPr>
  <p:slideViewPr>
    <p:cSldViewPr snapToGrid="0">
      <p:cViewPr varScale="1">
        <p:scale>
          <a:sx n="101" d="100"/>
          <a:sy n="101" d="100"/>
        </p:scale>
        <p:origin x="136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Hello HRM and Marketing Teams!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is the Mastercard IT and Cybersecurity Team.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are presenting this so that you can familiarize yourself with phishing attacks as we have found based on our data that you are mostly at risk of these attacks.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There was a 75 percent chance of phishing infection by the HRM and about 25 percent for the marketing team.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presentation should help you with the basics of phishing.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Phishing is a scam or trick by which a victim is convinced to reveal personal or confidential information.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This allows the perpetrator to steal and sell the data from a victim.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usernames, passwords, credit card numbers, bank account information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It is usually in the form of email, text messaging, or telephone.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Ex: A fishing bait catches the fish. A phishing scam/trick gets information about the victim.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Ex: Sends email to reset password. You reset the password. Then, the perpetrators have your username, password, and account.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b="1" u="sng" dirty="0">
                <a:solidFill>
                  <a:schemeClr val="bg2"/>
                </a:solidFill>
              </a:rPr>
              <a:t>Spear Phishing: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To trick a targeted person into revealing personal information while having some relevant information about the target. </a:t>
            </a:r>
          </a:p>
          <a:p>
            <a:pPr marL="285750" indent="-285750">
              <a:spcAft>
                <a:spcPts val="1200"/>
              </a:spcAft>
            </a:pPr>
            <a:r>
              <a:rPr lang="en-US" b="1" u="sng" dirty="0">
                <a:solidFill>
                  <a:schemeClr val="bg2"/>
                </a:solidFill>
              </a:rPr>
              <a:t>Whaling: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Like a sub-type of Spear Phishing and is targeted to business executives, celebrities, and high-net-worth individuals on personal information and assets.  </a:t>
            </a:r>
          </a:p>
          <a:p>
            <a:pPr marL="285750" indent="-285750">
              <a:spcAft>
                <a:spcPts val="1200"/>
              </a:spcAft>
            </a:pPr>
            <a:r>
              <a:rPr lang="en-US" b="1" u="sng" dirty="0">
                <a:solidFill>
                  <a:schemeClr val="bg2"/>
                </a:solidFill>
              </a:rPr>
              <a:t>Smishing: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The phishing message is sent by text message (SMS/iMessage) with the notification that the victim has received it and read the message to lure the victim to reveal personal information.</a:t>
            </a:r>
          </a:p>
          <a:p>
            <a:pPr marL="285750" indent="-285750">
              <a:spcAft>
                <a:spcPts val="1200"/>
              </a:spcAft>
            </a:pPr>
            <a:r>
              <a:rPr lang="en-US" b="1" u="sng" dirty="0">
                <a:solidFill>
                  <a:schemeClr val="bg2"/>
                </a:solidFill>
              </a:rPr>
              <a:t>Vishing: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The phishing message is sent by phone call where the attackers call the victim with a pre-recorded message or a script to lure the victim to reveal personal information.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668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These are the most reasons to detect phishing emails and how they are not a great example of good emails.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The Photo to the right depicts the phishing or fake email.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Spot it as: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Urgent call to action or threats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First-time, infrequent senders or senders marked [External]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Spelling and bad grammar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Generic greetings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Mismatched email domains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Suspicious links or unexpected</a:t>
            </a:r>
            <a:endParaRPr lang="en-US" dirty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Be suspicious of emails and Teams messages that claim you must click, call, win a prize, or open an attachment.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Do not open emails from somebody you don't recognize, or the email identifies as a new sender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If an email has obvious spelling or grammatical errors, it may be a scam. Most professional emails are grammar-free.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If an organization, you work with knows you it should not state in the introductions that it is a “sir” or “madam” as it implies that it does not know you.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If the organization is sending the email from a different domain do not open or click the links as it is a scam. Also, any bad grammar on domains as well.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Any suspicious links or attachments should not be clicked or opened. You can hover over it but do not click on them.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Improve sending professional emails to avoid false positives (Right Photo Example)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Thank you for coming to the presentation by the Mastercard IT and Cybersecurity team.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tantilink.net/2019/05/scoprire-se-una-e-mail-e-stata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www.i-tecnico.pt/phishing-o-que-e-tenha-cuidad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2723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br>
              <a:rPr lang="en" sz="2933" dirty="0"/>
            </a:br>
            <a:br>
              <a:rPr lang="en" sz="2933" dirty="0"/>
            </a:br>
            <a:r>
              <a:rPr lang="en" sz="2933" dirty="0"/>
              <a:t>	</a:t>
            </a:r>
            <a:r>
              <a:rPr lang="en" sz="2933" dirty="0">
                <a:solidFill>
                  <a:schemeClr val="accent1"/>
                </a:solidFill>
              </a:rPr>
              <a:t>-</a:t>
            </a:r>
            <a:r>
              <a:rPr lang="en" sz="2600" dirty="0">
                <a:solidFill>
                  <a:schemeClr val="accent1"/>
                </a:solidFill>
              </a:rPr>
              <a:t>HRM and Marketing Teams</a:t>
            </a:r>
            <a:br>
              <a:rPr lang="en" sz="2600" dirty="0">
                <a:solidFill>
                  <a:schemeClr val="accent1"/>
                </a:solidFill>
              </a:rPr>
            </a:br>
            <a:r>
              <a:rPr lang="en" sz="2600" dirty="0">
                <a:solidFill>
                  <a:schemeClr val="accent1"/>
                </a:solidFill>
              </a:rPr>
              <a:t>		- Identified as the most at-risk</a:t>
            </a:r>
            <a:br>
              <a:rPr lang="en" sz="2600" dirty="0">
                <a:solidFill>
                  <a:schemeClr val="accent1"/>
                </a:solidFill>
              </a:rPr>
            </a:br>
            <a:br>
              <a:rPr lang="en" sz="2600" dirty="0">
                <a:solidFill>
                  <a:schemeClr val="accent1"/>
                </a:solidFill>
              </a:rPr>
            </a:br>
            <a:r>
              <a:rPr lang="en" sz="2600" dirty="0">
                <a:solidFill>
                  <a:schemeClr val="bg2"/>
                </a:solidFill>
              </a:rPr>
              <a:t>By: </a:t>
            </a:r>
            <a:r>
              <a:rPr lang="en" sz="2600" dirty="0"/>
              <a:t>Mastercard IT and Cybersecurity Team</a:t>
            </a:r>
            <a:endParaRPr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639073" y="1853850"/>
            <a:ext cx="6149815" cy="2962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Phishing is a scam or trick by which a victim is convinced to reveal personal or confidential information.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This allows the perpetrator to steal and sell the data from a victim.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/>
              <a:t>usernames, passwords, credit card numbers, bank account information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It is usually in the form of email, text messaging, or telephone.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Ex: A fishing bait catches the fish. A phishing scam/trick gets information about the victim.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Ex: Sends email to reset password. You reset the password. Then, the perpetrators have your username, password, and account.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B3221-0642-A6D6-A671-A40F27D82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915360" y="1520456"/>
            <a:ext cx="2199167" cy="16493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8D467B1-E95B-7D35-0AE0-C3187ECB421B}"/>
              </a:ext>
            </a:extLst>
          </p:cNvPr>
          <p:cNvSpPr txBox="1"/>
          <p:nvPr/>
        </p:nvSpPr>
        <p:spPr>
          <a:xfrm>
            <a:off x="7244082" y="3335199"/>
            <a:ext cx="154172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www.tantilink.net/2019/05/scoprire-se-una-e-mail-e-stata.html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sa/3.0/"/>
              </a:rPr>
              <a:t>CC BY-SA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54231" y="12244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Four types of Common Phishing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18026" y="1866014"/>
            <a:ext cx="7331829" cy="29026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b="1" u="sng" dirty="0">
                <a:solidFill>
                  <a:schemeClr val="bg2"/>
                </a:solidFill>
              </a:rPr>
              <a:t>Spear Phishing: 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To trick a targeted person into revealing personal information while having some relevant information about the target. </a:t>
            </a:r>
          </a:p>
          <a:p>
            <a:pPr marL="285750" indent="-285750">
              <a:spcAft>
                <a:spcPts val="1200"/>
              </a:spcAft>
            </a:pPr>
            <a:r>
              <a:rPr lang="en-US" b="1" u="sng" dirty="0">
                <a:solidFill>
                  <a:schemeClr val="bg2"/>
                </a:solidFill>
              </a:rPr>
              <a:t>Whaling: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Like a sub-type of Spear Phishing and is targeted to business executives, celebrities, and high-net-worth individuals on personal information and assets.  </a:t>
            </a:r>
          </a:p>
          <a:p>
            <a:pPr marL="285750" indent="-285750">
              <a:spcAft>
                <a:spcPts val="1200"/>
              </a:spcAft>
            </a:pPr>
            <a:r>
              <a:rPr lang="en-US" b="1" u="sng" dirty="0">
                <a:solidFill>
                  <a:schemeClr val="bg2"/>
                </a:solidFill>
              </a:rPr>
              <a:t>Smishing: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The phishing message is sent by text message (SMS/iMessage) with the notification that the victim has received it and read the message to lure the victim to reveal personal information.</a:t>
            </a:r>
          </a:p>
          <a:p>
            <a:pPr marL="285750" indent="-285750">
              <a:spcAft>
                <a:spcPts val="1200"/>
              </a:spcAft>
            </a:pPr>
            <a:r>
              <a:rPr lang="en-US" b="1" u="sng" dirty="0">
                <a:solidFill>
                  <a:schemeClr val="bg2"/>
                </a:solidFill>
              </a:rPr>
              <a:t>Vishing:</a:t>
            </a:r>
          </a:p>
          <a:p>
            <a:pPr marL="742950" lvl="1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The phishing message is sent by phone call where the attackers call the victim with a pre-recorded message or a script to lure the victim to reveal personal information.</a:t>
            </a:r>
            <a:endParaRPr dirty="0">
              <a:solidFill>
                <a:schemeClr val="bg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9CA5B5-724A-D2AB-8660-96D3F982B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827589" y="150054"/>
            <a:ext cx="1907057" cy="1226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1EF210-4A33-F506-3853-D465C1E7D3B4}"/>
              </a:ext>
            </a:extLst>
          </p:cNvPr>
          <p:cNvSpPr txBox="1"/>
          <p:nvPr/>
        </p:nvSpPr>
        <p:spPr>
          <a:xfrm>
            <a:off x="6758477" y="1496682"/>
            <a:ext cx="1907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www.i-tecnico.pt/phishing-o-que-e-tenha-cuidado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nc-nd/3.0/"/>
              </a:rPr>
              <a:t>CC BY-NC-ND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92305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18746" y="2312581"/>
            <a:ext cx="8369063" cy="27059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Urgent call to action or threats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First-time, infrequent senders or senders marked [External]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Spelling and bad grammar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Generic greetings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Mismatched email domains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Suspicious links or unexpected</a:t>
            </a:r>
            <a:endParaRPr lang="en-US" dirty="0">
              <a:highlight>
                <a:srgbClr val="FF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Learn to spot phishing emails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EDD99-A35A-4095-9BE8-7221879C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68" y="1652226"/>
            <a:ext cx="3268581" cy="289236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7650" y="123667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 we stop getting phished?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143540" y="1696021"/>
            <a:ext cx="5789427" cy="3487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Be suspicious of emails and Teams messages that claim you must click, call, win a prize, or open an attachment.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Do not open emails from somebody you don't recognize, or the email identifies as a new sender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If an email has obvious spelling or grammatical errors, it may be a scam. Most professional emails are grammar-free.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If an organization, you work with knows you it should not state in the introductions that it is a “sir” or “madam” as it implies that it does not know you.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If the organization is sending the email from a different domain do not open or click the links as it is a scam. Also, any bad grammar on domains as well.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Any suspicious links or attachments should not be clicked or opened. You can hover over it but do not click on them.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>
                <a:solidFill>
                  <a:schemeClr val="bg2"/>
                </a:solidFill>
              </a:rPr>
              <a:t>Improve sending professional emails to avoid false positives (Right Photo Example)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DD03F8-6D1C-4A6F-DBE0-465C56929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711" y="181753"/>
            <a:ext cx="2987749" cy="47799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1046</Words>
  <Application>Microsoft Office PowerPoint</Application>
  <PresentationFormat>On-screen Show (16:9)</PresentationFormat>
  <Paragraphs>70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Lato</vt:lpstr>
      <vt:lpstr>Raleway</vt:lpstr>
      <vt:lpstr>Streamline</vt:lpstr>
      <vt:lpstr>Familiarize yourself with phishing attacks   -HRM and Marketing Teams   - Identified as the most at-risk  By: Mastercard IT and Cybersecurity Team</vt:lpstr>
      <vt:lpstr>What is phishing?</vt:lpstr>
      <vt:lpstr>Four types of Common Phishing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Victoria Lee</cp:lastModifiedBy>
  <cp:revision>35</cp:revision>
  <dcterms:modified xsi:type="dcterms:W3CDTF">2024-08-28T03:25:25Z</dcterms:modified>
</cp:coreProperties>
</file>