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w3schools.com/angular/angular_directives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310150" y="309058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angularjs.org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25" y="409450"/>
            <a:ext cx="4962149" cy="13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Todos los elementos que se muestran en la UI. En este caso, serán los diferentes elementos de nuestro documento HTML.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En AngularJS, podemos generar HTML dinámicamente sobre nuestro modelo. Esto se da por la existencia de </a:t>
            </a:r>
            <a:r>
              <a:rPr b="1" lang="es"/>
              <a:t>directivas (ng-...)</a:t>
            </a:r>
            <a:r>
              <a:rPr lang="es"/>
              <a:t>, elementos de HTML que Angular agrega para generar HTML flexible basado en nuestro modelo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Controllers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Controla cómo el modelo se muestra en las Views: conectan el modelo de datos y el HTML de las mismas.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Estos funcionan agregando comportamiento a scopes.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Un controller tiene la lógica de</a:t>
            </a:r>
            <a:r>
              <a:rPr b="1" lang="es"/>
              <a:t> inicialización</a:t>
            </a:r>
            <a:r>
              <a:rPr lang="es"/>
              <a:t> del scope, de</a:t>
            </a:r>
            <a:r>
              <a:rPr b="1" lang="es"/>
              <a:t> presentación </a:t>
            </a:r>
            <a:r>
              <a:rPr lang="es"/>
              <a:t>del scope y de </a:t>
            </a:r>
            <a:r>
              <a:rPr b="1" lang="es"/>
              <a:t>actualización</a:t>
            </a:r>
            <a:r>
              <a:rPr lang="es"/>
              <a:t> del scope.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Módulos en Angular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Son el componente principal de cualquier aplicación de Angular.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Sirven para asociar la aplicación Angular con una región de un documento HTML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La idea es que dentro del módulo colocaremos diferentes partes de nuestras aplicaciones (controllers, directivas, filtros, etc)</a:t>
            </a:r>
          </a:p>
          <a:p>
            <a:pPr lvl="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55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Creando un Módulo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31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ng-app</a:t>
            </a: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="myApp"&gt;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457200" lvl="0" marL="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 = angular.module(</a:t>
            </a:r>
            <a:r>
              <a:rPr lang="e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"myApp"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[]);</a:t>
            </a:r>
            <a:r>
              <a:rPr lang="e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31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Son lo que me permiten darle/extender funcionalidad a mis views HTML.</a:t>
            </a:r>
          </a:p>
          <a:p>
            <a:pPr lvl="0">
              <a:spcBef>
                <a:spcPts val="0"/>
              </a:spcBef>
              <a:buNone/>
            </a:pPr>
            <a:r>
              <a:rPr lang="es" u="sng"/>
              <a:t>Algunas son: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ng-app:</a:t>
            </a:r>
            <a:r>
              <a:rPr lang="es"/>
              <a:t> define una aplicación de angular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ng-model: </a:t>
            </a:r>
            <a:r>
              <a:rPr lang="es"/>
              <a:t>agarra un valor que hay en html (input, select, textarea) y me permite usarlo como parte de mi modelo.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ng-bind:</a:t>
            </a:r>
            <a:r>
              <a:rPr lang="es"/>
              <a:t> une datos de la aplicación con una view 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Directivas ejemplo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http://www.w3schools.com/angular/angular_directives.asp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Expresiones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Se escriben dentro de las llaves dobles: {{ expresion }}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Angular muestra los datos tal cual el valor que tienen en el lugar donde la expresión está almacenada.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Expresiones: ejemplo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4800" y="1619950"/>
            <a:ext cx="8857800" cy="359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="http://ajax.googleapis.com/ajax/libs/angularjs/1.4.8/angular.min.js"&gt;&lt;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ng-app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="" &gt;</a:t>
            </a: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ng-model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="name"&gt;&lt;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{{name}}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s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es?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Librería JavaScript open source auspiciada y mantenida por Google en un principio.  Permite crear aplicaciones Web complejas de una manera simple y fácil.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¿Cómo funciona?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- Permite extender HTML, expresando funcionalidad a través de elementos, atributos, clases y comentarios.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- Se basa en MVC. Hoy en día existen variaciones (MV*).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666666"/>
                </a:solidFill>
              </a:rPr>
              <a:t>- Enfoque SPA.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atributos enfatiza?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Extensibilidad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Mantenibilidad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Testeabilidad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Estandarización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Round Trip  vs SPA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Round-Trip App:</a:t>
            </a:r>
            <a:r>
              <a:rPr lang="es"/>
              <a:t> browser es una especie de renderer HTML. Realiza una serie de Requests HTTP sin estado que el server maneja generando documentos HTML dinámicamente.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Single Page App: </a:t>
            </a:r>
            <a:r>
              <a:rPr lang="es"/>
              <a:t>Se envía un HTML inicial, pero las interacciones con el usuario generan requests a través de </a:t>
            </a:r>
            <a:r>
              <a:rPr b="1" lang="es"/>
              <a:t>ajax </a:t>
            </a:r>
            <a:r>
              <a:rPr lang="es"/>
              <a:t>para pequeños fragmentos de HTML. El documento inicial nunca se recarga.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problema que AngularJS quiere resolver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Reducir la complejidad de manejar el DOM y la lógica de una aplicación manualmente.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MV*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300" y="1691199"/>
            <a:ext cx="5611702" cy="33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Models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95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Son lo que la aplicación </a:t>
            </a:r>
            <a:r>
              <a:rPr b="1" lang="es"/>
              <a:t>es</a:t>
            </a:r>
            <a:r>
              <a:rPr lang="es"/>
              <a:t> (no cómo se muestra). Son los datos, los cuales son independientes de la UI.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Tenemos de dos tipos: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View Models:</a:t>
            </a:r>
            <a:r>
              <a:rPr lang="es"/>
              <a:t> aquellos que se muestran en la UI, y que son manejados por los controllers para mostrarlos en las Views. </a:t>
            </a:r>
          </a:p>
          <a:p>
            <a:pPr lvl="0">
              <a:spcBef>
                <a:spcPts val="0"/>
              </a:spcBef>
              <a:buNone/>
            </a:pPr>
            <a:r>
              <a:rPr b="1" lang="es"/>
              <a:t>Domain/Data Models:</a:t>
            </a:r>
            <a:r>
              <a:rPr lang="es"/>
              <a:t> son los datos del dominio (del negocio) y sus operaciones.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¿Por qué tener View Models?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Separación de responsabilidades: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La idea es que nuestro dominio sean simplemente clases POCO, y que no estén atados a restricciones que tengan que ver con su futuro mostrado en las views. Además, al usar View Models, yo me aseguro de pasarle a las views solo la info que necesitan.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Costo exta: mapeo entre uno y otro.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