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A4538-386A-4559-8C49-7BF0BF8A0BFA}" v="18" dt="2021-09-25T20:20:03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a Soukup" userId="aad23144a381fff5" providerId="LiveId" clId="{527A4538-386A-4559-8C49-7BF0BF8A0BFA}"/>
    <pc:docChg chg="undo custSel addSld delSld modSld sldOrd">
      <pc:chgData name="Victoria Soukup" userId="aad23144a381fff5" providerId="LiveId" clId="{527A4538-386A-4559-8C49-7BF0BF8A0BFA}" dt="2021-09-25T20:35:24.181" v="479" actId="20577"/>
      <pc:docMkLst>
        <pc:docMk/>
      </pc:docMkLst>
      <pc:sldChg chg="addSp delSp modSp mod setBg">
        <pc:chgData name="Victoria Soukup" userId="aad23144a381fff5" providerId="LiveId" clId="{527A4538-386A-4559-8C49-7BF0BF8A0BFA}" dt="2021-09-25T20:07:34.599" v="1" actId="26606"/>
        <pc:sldMkLst>
          <pc:docMk/>
          <pc:sldMk cId="1492991276" sldId="256"/>
        </pc:sldMkLst>
        <pc:spChg chg="mod">
          <ac:chgData name="Victoria Soukup" userId="aad23144a381fff5" providerId="LiveId" clId="{527A4538-386A-4559-8C49-7BF0BF8A0BFA}" dt="2021-09-25T20:07:34.599" v="1" actId="26606"/>
          <ac:spMkLst>
            <pc:docMk/>
            <pc:sldMk cId="1492991276" sldId="256"/>
            <ac:spMk id="2" creationId="{59A125D4-F3C1-4AC1-9A0B-1CA09E538666}"/>
          </ac:spMkLst>
        </pc:spChg>
        <pc:spChg chg="mod">
          <ac:chgData name="Victoria Soukup" userId="aad23144a381fff5" providerId="LiveId" clId="{527A4538-386A-4559-8C49-7BF0BF8A0BFA}" dt="2021-09-25T20:07:34.599" v="1" actId="26606"/>
          <ac:spMkLst>
            <pc:docMk/>
            <pc:sldMk cId="1492991276" sldId="256"/>
            <ac:spMk id="3" creationId="{DC24126A-2226-4322-95C4-0AAB0FEB55C8}"/>
          </ac:spMkLst>
        </pc:spChg>
        <pc:spChg chg="add del">
          <ac:chgData name="Victoria Soukup" userId="aad23144a381fff5" providerId="LiveId" clId="{527A4538-386A-4559-8C49-7BF0BF8A0BFA}" dt="2021-09-25T20:07:34.599" v="1" actId="26606"/>
          <ac:spMkLst>
            <pc:docMk/>
            <pc:sldMk cId="1492991276" sldId="256"/>
            <ac:spMk id="8" creationId="{7A070EAD-1DCD-4F3D-BA84-799B891A0E19}"/>
          </ac:spMkLst>
        </pc:spChg>
        <pc:grpChg chg="add del">
          <ac:chgData name="Victoria Soukup" userId="aad23144a381fff5" providerId="LiveId" clId="{527A4538-386A-4559-8C49-7BF0BF8A0BFA}" dt="2021-09-25T20:07:34.599" v="1" actId="26606"/>
          <ac:grpSpMkLst>
            <pc:docMk/>
            <pc:sldMk cId="1492991276" sldId="256"/>
            <ac:grpSpMk id="10" creationId="{DE471E13-6104-4637-8A8F-B545529B1D11}"/>
          </ac:grpSpMkLst>
        </pc:grpChg>
      </pc:sldChg>
      <pc:sldChg chg="modSp mod modAnim">
        <pc:chgData name="Victoria Soukup" userId="aad23144a381fff5" providerId="LiveId" clId="{527A4538-386A-4559-8C49-7BF0BF8A0BFA}" dt="2021-09-25T20:20:03.533" v="306"/>
        <pc:sldMkLst>
          <pc:docMk/>
          <pc:sldMk cId="61556525" sldId="257"/>
        </pc:sldMkLst>
        <pc:spChg chg="mod">
          <ac:chgData name="Victoria Soukup" userId="aad23144a381fff5" providerId="LiveId" clId="{527A4538-386A-4559-8C49-7BF0BF8A0BFA}" dt="2021-09-25T20:15:22.019" v="143" actId="207"/>
          <ac:spMkLst>
            <pc:docMk/>
            <pc:sldMk cId="61556525" sldId="257"/>
            <ac:spMk id="4" creationId="{F4D02BC0-B833-4AAE-971C-91EE803C9FFE}"/>
          </ac:spMkLst>
        </pc:spChg>
        <pc:spChg chg="mod">
          <ac:chgData name="Victoria Soukup" userId="aad23144a381fff5" providerId="LiveId" clId="{527A4538-386A-4559-8C49-7BF0BF8A0BFA}" dt="2021-09-25T20:14:45.931" v="135" actId="2710"/>
          <ac:spMkLst>
            <pc:docMk/>
            <pc:sldMk cId="61556525" sldId="257"/>
            <ac:spMk id="6" creationId="{0429C456-AD1C-4FE1-B2F8-A02997F1D528}"/>
          </ac:spMkLst>
        </pc:spChg>
      </pc:sldChg>
      <pc:sldChg chg="modSp new mod ord">
        <pc:chgData name="Victoria Soukup" userId="aad23144a381fff5" providerId="LiveId" clId="{527A4538-386A-4559-8C49-7BF0BF8A0BFA}" dt="2021-09-25T20:21:20.247" v="364" actId="1076"/>
        <pc:sldMkLst>
          <pc:docMk/>
          <pc:sldMk cId="3066346248" sldId="258"/>
        </pc:sldMkLst>
        <pc:spChg chg="mod">
          <ac:chgData name="Victoria Soukup" userId="aad23144a381fff5" providerId="LiveId" clId="{527A4538-386A-4559-8C49-7BF0BF8A0BFA}" dt="2021-09-25T20:21:20.247" v="364" actId="1076"/>
          <ac:spMkLst>
            <pc:docMk/>
            <pc:sldMk cId="3066346248" sldId="258"/>
            <ac:spMk id="2" creationId="{E2971A7A-68B5-4F9E-9547-210DF67A4D28}"/>
          </ac:spMkLst>
        </pc:spChg>
        <pc:spChg chg="mod">
          <ac:chgData name="Victoria Soukup" userId="aad23144a381fff5" providerId="LiveId" clId="{527A4538-386A-4559-8C49-7BF0BF8A0BFA}" dt="2021-09-25T20:19:05.898" v="288" actId="2710"/>
          <ac:spMkLst>
            <pc:docMk/>
            <pc:sldMk cId="3066346248" sldId="258"/>
            <ac:spMk id="3" creationId="{94CE9CCE-1452-4B8A-8822-CA6D303409DD}"/>
          </ac:spMkLst>
        </pc:spChg>
        <pc:spChg chg="mod">
          <ac:chgData name="Victoria Soukup" userId="aad23144a381fff5" providerId="LiveId" clId="{527A4538-386A-4559-8C49-7BF0BF8A0BFA}" dt="2021-09-25T20:20:32.959" v="350" actId="20577"/>
          <ac:spMkLst>
            <pc:docMk/>
            <pc:sldMk cId="3066346248" sldId="258"/>
            <ac:spMk id="4" creationId="{03602E48-9A90-40ED-98B0-3460608A0927}"/>
          </ac:spMkLst>
        </pc:spChg>
      </pc:sldChg>
      <pc:sldChg chg="new del">
        <pc:chgData name="Victoria Soukup" userId="aad23144a381fff5" providerId="LiveId" clId="{527A4538-386A-4559-8C49-7BF0BF8A0BFA}" dt="2021-09-25T20:20:50.249" v="354" actId="680"/>
        <pc:sldMkLst>
          <pc:docMk/>
          <pc:sldMk cId="2365831301" sldId="259"/>
        </pc:sldMkLst>
      </pc:sldChg>
      <pc:sldChg chg="modSp new mod">
        <pc:chgData name="Victoria Soukup" userId="aad23144a381fff5" providerId="LiveId" clId="{527A4538-386A-4559-8C49-7BF0BF8A0BFA}" dt="2021-09-25T20:35:24.181" v="479" actId="20577"/>
        <pc:sldMkLst>
          <pc:docMk/>
          <pc:sldMk cId="2733274193" sldId="259"/>
        </pc:sldMkLst>
        <pc:spChg chg="mod">
          <ac:chgData name="Victoria Soukup" userId="aad23144a381fff5" providerId="LiveId" clId="{527A4538-386A-4559-8C49-7BF0BF8A0BFA}" dt="2021-09-25T20:21:46.004" v="378" actId="20577"/>
          <ac:spMkLst>
            <pc:docMk/>
            <pc:sldMk cId="2733274193" sldId="259"/>
            <ac:spMk id="2" creationId="{531B395F-38D0-4DD7-9430-827F430963AD}"/>
          </ac:spMkLst>
        </pc:spChg>
        <pc:spChg chg="mod">
          <ac:chgData name="Victoria Soukup" userId="aad23144a381fff5" providerId="LiveId" clId="{527A4538-386A-4559-8C49-7BF0BF8A0BFA}" dt="2021-09-25T20:33:33.615" v="461" actId="20577"/>
          <ac:spMkLst>
            <pc:docMk/>
            <pc:sldMk cId="2733274193" sldId="259"/>
            <ac:spMk id="3" creationId="{8780145E-DC91-4E68-BFDA-A20650D2852F}"/>
          </ac:spMkLst>
        </pc:spChg>
        <pc:spChg chg="mod">
          <ac:chgData name="Victoria Soukup" userId="aad23144a381fff5" providerId="LiveId" clId="{527A4538-386A-4559-8C49-7BF0BF8A0BFA}" dt="2021-09-25T20:35:24.181" v="479" actId="20577"/>
          <ac:spMkLst>
            <pc:docMk/>
            <pc:sldMk cId="2733274193" sldId="259"/>
            <ac:spMk id="4" creationId="{AD388AC3-5A84-49DB-84D5-668B9FB7EDC3}"/>
          </ac:spMkLst>
        </pc:spChg>
      </pc:sldChg>
      <pc:sldChg chg="new del">
        <pc:chgData name="Victoria Soukup" userId="aad23144a381fff5" providerId="LiveId" clId="{527A4538-386A-4559-8C49-7BF0BF8A0BFA}" dt="2021-09-25T20:20:46.188" v="352" actId="680"/>
        <pc:sldMkLst>
          <pc:docMk/>
          <pc:sldMk cId="331060991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25D4-F3C1-4AC1-9A0B-1CA09E538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/>
              <a:t>Funktionen, Parameter, </a:t>
            </a:r>
            <a:br>
              <a:rPr lang="de-DE"/>
            </a:br>
            <a:r>
              <a:rPr lang="de-DE"/>
              <a:t>Call by Value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24126A-2226-4322-95C4-0AAB0FEB5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/>
              <a:t>Natalie Schmitzberger und Victoria Soukup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299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D02BC0-B833-4AAE-971C-91EE803C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683" y="1066800"/>
            <a:ext cx="3856037" cy="536095"/>
          </a:xfrm>
        </p:spPr>
        <p:txBody>
          <a:bodyPr>
            <a:noAutofit/>
          </a:bodyPr>
          <a:lstStyle/>
          <a:p>
            <a:r>
              <a:rPr lang="de-DE" sz="36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Parameter</a:t>
            </a:r>
            <a:endParaRPr lang="de-AT" sz="36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16EA48F-1455-466F-B6AE-2C098271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de-AT">
                <a:latin typeface="Consolas"/>
              </a:rPr>
            </a:br>
            <a:endParaRPr lang="de-AT">
              <a:latin typeface="Consolas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429C456-AD1C-4FE1-B2F8-A02997F1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602895"/>
            <a:ext cx="3856037" cy="509974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800" dirty="0"/>
              <a:t>Werte, die an die an Methoden übergeben werden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800" dirty="0"/>
              <a:t>2 verschiedene Arten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AT" sz="2800" dirty="0">
                <a:effectLst/>
                <a:ea typeface="Calibri" panose="020F0502020204030204" pitchFamily="34" charset="0"/>
              </a:rPr>
              <a:t>beiden Parameter zuweisungskompatibel sein </a:t>
            </a:r>
            <a:r>
              <a:rPr lang="de-DE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AT" sz="2800" dirty="0"/>
          </a:p>
        </p:txBody>
      </p:sp>
      <p:pic>
        <p:nvPicPr>
          <p:cNvPr id="2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EC44BE71-B67A-43F9-A3E7-A0AD3AF9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045" y="1446547"/>
            <a:ext cx="6418006" cy="3964905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07253F5-6AAF-4282-8142-900B51F5828E}"/>
              </a:ext>
            </a:extLst>
          </p:cNvPr>
          <p:cNvCxnSpPr>
            <a:cxnSpLocks/>
          </p:cNvCxnSpPr>
          <p:nvPr/>
        </p:nvCxnSpPr>
        <p:spPr>
          <a:xfrm>
            <a:off x="8228625" y="1835800"/>
            <a:ext cx="3007065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3B11A41-A7D7-47E8-A4A6-C308A0FBB644}"/>
              </a:ext>
            </a:extLst>
          </p:cNvPr>
          <p:cNvCxnSpPr>
            <a:cxnSpLocks/>
          </p:cNvCxnSpPr>
          <p:nvPr/>
        </p:nvCxnSpPr>
        <p:spPr>
          <a:xfrm>
            <a:off x="9309074" y="5093350"/>
            <a:ext cx="1738335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903821-9F0A-46C0-93DC-01D126B831D1}"/>
              </a:ext>
            </a:extLst>
          </p:cNvPr>
          <p:cNvCxnSpPr>
            <a:cxnSpLocks/>
          </p:cNvCxnSpPr>
          <p:nvPr/>
        </p:nvCxnSpPr>
        <p:spPr>
          <a:xfrm>
            <a:off x="8228625" y="1957100"/>
            <a:ext cx="1303995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8CEFDE6-1237-4FDA-B114-30121A85E793}"/>
              </a:ext>
            </a:extLst>
          </p:cNvPr>
          <p:cNvCxnSpPr>
            <a:cxnSpLocks/>
          </p:cNvCxnSpPr>
          <p:nvPr/>
        </p:nvCxnSpPr>
        <p:spPr>
          <a:xfrm>
            <a:off x="5937224" y="4155470"/>
            <a:ext cx="1069366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71A7A-68B5-4F9E-9547-210DF67A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478570"/>
          </a:xfrm>
        </p:spPr>
        <p:txBody>
          <a:bodyPr/>
          <a:lstStyle/>
          <a:p>
            <a:r>
              <a:rPr lang="de-DE" sz="36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Funktionen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E9CCE-1452-4B8A-8822-CA6D30340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097089"/>
            <a:ext cx="4878389" cy="44457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800" dirty="0"/>
              <a:t>Methode mit Rückgabewert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800" dirty="0"/>
              <a:t>Wird im Main aufgerufen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DE" sz="2800" dirty="0"/>
              <a:t>Statt </a:t>
            </a:r>
            <a:r>
              <a:rPr lang="de-DE" sz="2800" dirty="0" err="1"/>
              <a:t>Void</a:t>
            </a:r>
            <a:r>
              <a:rPr lang="de-DE" sz="2800" dirty="0"/>
              <a:t> (kein Datentyp), Funktionstyp (</a:t>
            </a:r>
            <a:r>
              <a:rPr lang="de-DE" sz="2800" dirty="0" err="1"/>
              <a:t>zb</a:t>
            </a:r>
            <a:r>
              <a:rPr lang="de-DE" sz="2800" dirty="0"/>
              <a:t>. </a:t>
            </a:r>
            <a:r>
              <a:rPr lang="de-DE" sz="2800" dirty="0" err="1"/>
              <a:t>Int</a:t>
            </a:r>
            <a:r>
              <a:rPr lang="de-DE" sz="28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de-AT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Gibt Return-wert an Rufer zurück</a:t>
            </a:r>
            <a:endParaRPr lang="de-DE" sz="2800" dirty="0"/>
          </a:p>
          <a:p>
            <a:pPr>
              <a:buFont typeface="Wingdings" panose="05000000000000000000" pitchFamily="2" charset="2"/>
              <a:buChar char="v"/>
            </a:pPr>
            <a:endParaRPr lang="de-AT" sz="28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02E48-9A90-40ED-98B0-3460608A0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84413"/>
            <a:ext cx="4875211" cy="4758430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(Code Beispiel)</a:t>
            </a:r>
          </a:p>
        </p:txBody>
      </p:sp>
      <p:pic>
        <p:nvPicPr>
          <p:cNvPr id="5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2ABAB6EE-555A-4754-B545-1F5529C1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1603807"/>
            <a:ext cx="5908891" cy="3650385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A808B48-6BFA-4494-B8CF-49A8C21BFE8F}"/>
              </a:ext>
            </a:extLst>
          </p:cNvPr>
          <p:cNvCxnSpPr/>
          <p:nvPr/>
        </p:nvCxnSpPr>
        <p:spPr>
          <a:xfrm>
            <a:off x="8281965" y="4986670"/>
            <a:ext cx="3136605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BA6031D-0077-4ED9-9508-9045A777CAEF}"/>
              </a:ext>
            </a:extLst>
          </p:cNvPr>
          <p:cNvCxnSpPr>
            <a:cxnSpLocks/>
          </p:cNvCxnSpPr>
          <p:nvPr/>
        </p:nvCxnSpPr>
        <p:spPr>
          <a:xfrm>
            <a:off x="6571275" y="2761630"/>
            <a:ext cx="1406865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B0D5B98-9E08-4E5E-87AC-0B249050E4AC}"/>
              </a:ext>
            </a:extLst>
          </p:cNvPr>
          <p:cNvCxnSpPr>
            <a:cxnSpLocks/>
          </p:cNvCxnSpPr>
          <p:nvPr/>
        </p:nvCxnSpPr>
        <p:spPr>
          <a:xfrm>
            <a:off x="6874567" y="1914569"/>
            <a:ext cx="400140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FB3A41C1-0140-4525-AE70-01072CC2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32" y="5469811"/>
            <a:ext cx="3729506" cy="897843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DE0248C-BB63-4E63-8073-E290B06FF42A}"/>
              </a:ext>
            </a:extLst>
          </p:cNvPr>
          <p:cNvCxnSpPr>
            <a:cxnSpLocks/>
          </p:cNvCxnSpPr>
          <p:nvPr/>
        </p:nvCxnSpPr>
        <p:spPr>
          <a:xfrm>
            <a:off x="6874567" y="5756467"/>
            <a:ext cx="552540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3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B395F-38D0-4DD7-9430-827F4309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Call By Value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0145E-DC91-4E68-BFDA-A20650D28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31146"/>
            <a:ext cx="5161736" cy="40600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AT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Parameter von Unterprogramm</a:t>
            </a:r>
            <a:endParaRPr lang="de-AT" sz="2800" dirty="0">
              <a:solidFill>
                <a:schemeClr val="tx2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AT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Speichert Kopien von übergebenen Aufrufen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AT" sz="2800" dirty="0">
                <a:ea typeface="Calibri" panose="020F0502020204030204" pitchFamily="34" charset="0"/>
                <a:cs typeface="Times New Roman" panose="02020603050405020304" pitchFamily="18" charset="0"/>
              </a:rPr>
              <a:t>Ursprünglicher Wert wird nicht verändert</a:t>
            </a:r>
            <a:endParaRPr lang="de-AT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de-AT" sz="28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388AC3-5A84-49DB-84D5-668B9FB7E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5188" y="1731146"/>
            <a:ext cx="4602223" cy="4060054"/>
          </a:xfrm>
        </p:spPr>
        <p:txBody>
          <a:bodyPr/>
          <a:lstStyle/>
          <a:p>
            <a:endParaRPr lang="de-DE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6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4C5213B7-9776-4545-9699-A7C2EC14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668283"/>
            <a:ext cx="5700157" cy="3521434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49E38AC-0554-4B1B-B092-C2FB8A9A2467}"/>
              </a:ext>
            </a:extLst>
          </p:cNvPr>
          <p:cNvCxnSpPr>
            <a:cxnSpLocks/>
          </p:cNvCxnSpPr>
          <p:nvPr/>
        </p:nvCxnSpPr>
        <p:spPr>
          <a:xfrm>
            <a:off x="6666968" y="4101333"/>
            <a:ext cx="1406865" cy="0"/>
          </a:xfrm>
          <a:prstGeom prst="line">
            <a:avLst/>
          </a:prstGeom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25D4-F3C1-4AC1-9A0B-1CA09E538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Danke für eure </a:t>
            </a:r>
            <a:br>
              <a:rPr lang="de-DE" dirty="0"/>
            </a:br>
            <a:r>
              <a:rPr lang="de-DE" dirty="0"/>
              <a:t>Aufmerksamkeit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24126A-2226-4322-95C4-0AAB0FEB5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63513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62AFF09C2E95142801E5F1713017570" ma:contentTypeVersion="5" ma:contentTypeDescription="Ein neues Dokument erstellen." ma:contentTypeScope="" ma:versionID="6652ddd42769140c5e22efecec2353d6">
  <xsd:schema xmlns:xsd="http://www.w3.org/2001/XMLSchema" xmlns:xs="http://www.w3.org/2001/XMLSchema" xmlns:p="http://schemas.microsoft.com/office/2006/metadata/properties" xmlns:ns3="c6c7769a-5322-4a2a-b0a6-48c21280b617" xmlns:ns4="3f0b5882-6765-4941-b8e7-29f8d6de1278" targetNamespace="http://schemas.microsoft.com/office/2006/metadata/properties" ma:root="true" ma:fieldsID="accbcca2cb6dd526a4353400b3ae65d8" ns3:_="" ns4:_="">
    <xsd:import namespace="c6c7769a-5322-4a2a-b0a6-48c21280b617"/>
    <xsd:import namespace="3f0b5882-6765-4941-b8e7-29f8d6de12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c7769a-5322-4a2a-b0a6-48c21280b6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b5882-6765-4941-b8e7-29f8d6de127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E1BAE7-2406-4D47-AB46-29A6C538F3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A96AED-DFD3-4B77-90EB-DA04744EE9D5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f0b5882-6765-4941-b8e7-29f8d6de1278"/>
    <ds:schemaRef ds:uri="c6c7769a-5322-4a2a-b0a6-48c21280b61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8B023FC-E615-414F-98EF-586CC6DA588B}">
  <ds:schemaRefs>
    <ds:schemaRef ds:uri="3f0b5882-6765-4941-b8e7-29f8d6de1278"/>
    <ds:schemaRef ds:uri="c6c7769a-5322-4a2a-b0a6-48c21280b6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81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Consolas</vt:lpstr>
      <vt:lpstr>Tw Cen MT</vt:lpstr>
      <vt:lpstr>Wingdings</vt:lpstr>
      <vt:lpstr>Schaltkreis</vt:lpstr>
      <vt:lpstr>Funktionen, Parameter,  Call by Value</vt:lpstr>
      <vt:lpstr>Parameter</vt:lpstr>
      <vt:lpstr>Funktionen</vt:lpstr>
      <vt:lpstr>Call By Value</vt:lpstr>
      <vt:lpstr>Danke für eure 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Soukup Victoria</dc:creator>
  <cp:lastModifiedBy>Natalie Schmitzberger</cp:lastModifiedBy>
  <cp:revision>3</cp:revision>
  <dcterms:created xsi:type="dcterms:W3CDTF">2021-09-21T09:12:42Z</dcterms:created>
  <dcterms:modified xsi:type="dcterms:W3CDTF">2021-09-26T17:25:45Z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0x010100862AFF09C2E95142801E5F1713017570</vt:lpwstr>
  </property>
</Properties>
</file>