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1" r:id="rId3"/>
  </p:sldIdLst>
  <p:sldSz cx="6858000" cy="9144000" type="letter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3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8DBC-A001-4EE7-A368-9E559463D33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6A2-292A-4122-AEB9-E3CD7D7CA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3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8DBC-A001-4EE7-A368-9E559463D33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6A2-292A-4122-AEB9-E3CD7D7CA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1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8DBC-A001-4EE7-A368-9E559463D33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6A2-292A-4122-AEB9-E3CD7D7CA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2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8DBC-A001-4EE7-A368-9E559463D33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6A2-292A-4122-AEB9-E3CD7D7CA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1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8DBC-A001-4EE7-A368-9E559463D33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6A2-292A-4122-AEB9-E3CD7D7CA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1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8DBC-A001-4EE7-A368-9E559463D33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6A2-292A-4122-AEB9-E3CD7D7CA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6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8DBC-A001-4EE7-A368-9E559463D33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6A2-292A-4122-AEB9-E3CD7D7CA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2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8DBC-A001-4EE7-A368-9E559463D33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6A2-292A-4122-AEB9-E3CD7D7CA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8DBC-A001-4EE7-A368-9E559463D33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6A2-292A-4122-AEB9-E3CD7D7CA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9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8DBC-A001-4EE7-A368-9E559463D33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6A2-292A-4122-AEB9-E3CD7D7CA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8DBC-A001-4EE7-A368-9E559463D33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6A2-292A-4122-AEB9-E3CD7D7CA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E8DBC-A001-4EE7-A368-9E559463D33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906A2-292A-4122-AEB9-E3CD7D7CA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8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4572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7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833511" y="3501970"/>
            <a:ext cx="394320" cy="13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429554" y="3502116"/>
            <a:ext cx="802201" cy="13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55260" y="3495530"/>
            <a:ext cx="405545" cy="13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458962" y="3495676"/>
            <a:ext cx="810063" cy="13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35657" y="1965091"/>
            <a:ext cx="394320" cy="13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431700" y="1965237"/>
            <a:ext cx="802201" cy="13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858340" y="1963322"/>
            <a:ext cx="405545" cy="13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462042" y="1963468"/>
            <a:ext cx="810063" cy="13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836876" y="438463"/>
            <a:ext cx="405545" cy="13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440578" y="438609"/>
            <a:ext cx="810063" cy="13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838815" y="5044547"/>
            <a:ext cx="394320" cy="13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434858" y="5044693"/>
            <a:ext cx="802201" cy="13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853339" y="5042500"/>
            <a:ext cx="405545" cy="13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457041" y="5042646"/>
            <a:ext cx="810063" cy="13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833882" y="6589515"/>
            <a:ext cx="394320" cy="13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429925" y="6589661"/>
            <a:ext cx="802201" cy="13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856790" y="6597028"/>
            <a:ext cx="421560" cy="13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379090" y="6597174"/>
            <a:ext cx="852667" cy="13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433937" y="435969"/>
            <a:ext cx="802201" cy="13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8877" y="435983"/>
            <a:ext cx="394320" cy="13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/>
          </p:nvPr>
        </p:nvGraphicFramePr>
        <p:xfrm>
          <a:off x="304800" y="6538831"/>
          <a:ext cx="2989252" cy="162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8" name="Chart Page" r:id="rId3" imgW="6507360" imgH="3512880" progId="HarvardChartXL.Chart">
                  <p:embed/>
                </p:oleObj>
              </mc:Choice>
              <mc:Fallback>
                <p:oleObj name="Chart Page" r:id="rId3" imgW="6507360" imgH="3512880" progId="HarvardChartXL.Char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6538831"/>
                        <a:ext cx="2989252" cy="1623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/>
          </p:nvPr>
        </p:nvGraphicFramePr>
        <p:xfrm>
          <a:off x="3333945" y="4990814"/>
          <a:ext cx="2989252" cy="162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9" name="Chart Page" r:id="rId5" imgW="6507360" imgH="3512880" progId="HarvardChartXL.Chart">
                  <p:embed/>
                </p:oleObj>
              </mc:Choice>
              <mc:Fallback>
                <p:oleObj name="Chart Page" r:id="rId5" imgW="6507360" imgH="3512880" progId="HarvardChartXL.Char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33945" y="4990814"/>
                        <a:ext cx="2989252" cy="1623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/>
          </p:nvPr>
        </p:nvGraphicFramePr>
        <p:xfrm>
          <a:off x="304800" y="4990814"/>
          <a:ext cx="2989252" cy="162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0" name="Chart Page" r:id="rId7" imgW="6507360" imgH="3512880" progId="HarvardChartXL.Chart">
                  <p:embed/>
                </p:oleObj>
              </mc:Choice>
              <mc:Fallback>
                <p:oleObj name="Chart Page" r:id="rId7" imgW="6507360" imgH="3512880" progId="HarvardChartXL.Char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4990814"/>
                        <a:ext cx="2989252" cy="1623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/>
          </p:nvPr>
        </p:nvGraphicFramePr>
        <p:xfrm>
          <a:off x="304800" y="1912516"/>
          <a:ext cx="2989252" cy="162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1" name="Chart Page" r:id="rId9" imgW="6507360" imgH="3512880" progId="HarvardChartXL.Chart">
                  <p:embed/>
                </p:oleObj>
              </mc:Choice>
              <mc:Fallback>
                <p:oleObj name="Chart Page" r:id="rId9" imgW="6507360" imgH="3512880" progId="HarvardChartXL.Char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4800" y="1912516"/>
                        <a:ext cx="2989252" cy="1623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/>
          </p:nvPr>
        </p:nvGraphicFramePr>
        <p:xfrm>
          <a:off x="3333945" y="1912516"/>
          <a:ext cx="2989252" cy="162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2" name="Chart Page" r:id="rId11" imgW="6507360" imgH="3512880" progId="HarvardChartXL.Chart">
                  <p:embed/>
                </p:oleObj>
              </mc:Choice>
              <mc:Fallback>
                <p:oleObj name="Chart Page" r:id="rId11" imgW="6507360" imgH="3512880" progId="HarvardChartXL.Char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33945" y="1912516"/>
                        <a:ext cx="2989252" cy="1623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/>
          </p:nvPr>
        </p:nvGraphicFramePr>
        <p:xfrm>
          <a:off x="3333945" y="3447062"/>
          <a:ext cx="2989252" cy="162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3" name="Chart Page" r:id="rId13" imgW="6507360" imgH="3512880" progId="HarvardChartXL.Chart">
                  <p:embed/>
                </p:oleObj>
              </mc:Choice>
              <mc:Fallback>
                <p:oleObj name="Chart Page" r:id="rId13" imgW="6507360" imgH="3512880" progId="HarvardChartXL.Char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33945" y="3447062"/>
                        <a:ext cx="2989252" cy="1623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304800" y="3447062"/>
          <a:ext cx="2989252" cy="162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4" name="Chart Page" r:id="rId15" imgW="6507360" imgH="3512880" progId="HarvardChartXL.Chart">
                  <p:embed/>
                </p:oleObj>
              </mc:Choice>
              <mc:Fallback>
                <p:oleObj name="Chart Page" r:id="rId15" imgW="6507360" imgH="3512880" progId="HarvardChartXL.Char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4800" y="3447062"/>
                        <a:ext cx="2989252" cy="1623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88936" y="381984"/>
          <a:ext cx="2989252" cy="162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5" name="Chart Page" r:id="rId17" imgW="6507360" imgH="3512880" progId="HarvardChartXL.Chart">
                  <p:embed/>
                </p:oleObj>
              </mc:Choice>
              <mc:Fallback>
                <p:oleObj name="Chart Page" r:id="rId17" imgW="6507360" imgH="3512880" progId="HarvardChartXL.Char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8936" y="381984"/>
                        <a:ext cx="2989252" cy="1623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721344" y="1956477"/>
            <a:ext cx="13032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length/width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9188" y="1949391"/>
            <a:ext cx="13032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width (m)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8392" y="4538913"/>
            <a:ext cx="1478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disconnection (km)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76846" y="6104342"/>
            <a:ext cx="1056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P depth &gt; 2 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11160" y="3488078"/>
            <a:ext cx="16515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inundation index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21344" y="435983"/>
            <a:ext cx="13032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length (km)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9189" y="435983"/>
            <a:ext cx="13032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area (ha)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4800" y="6759994"/>
            <a:ext cx="606014" cy="454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7516" y="6680886"/>
            <a:ext cx="790499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wetland</a:t>
            </a:r>
          </a:p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forest </a:t>
            </a:r>
          </a:p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cover (%)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11614" y="4984458"/>
            <a:ext cx="1685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agriculture cover (%)</a:t>
            </a: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403079"/>
              </p:ext>
            </p:extLst>
          </p:nvPr>
        </p:nvGraphicFramePr>
        <p:xfrm>
          <a:off x="3414713" y="6486525"/>
          <a:ext cx="2924175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6" name="Chart Page" r:id="rId19" imgW="6333480" imgH="4502880" progId="HarvardChartXL.Chart">
                  <p:embed/>
                </p:oleObj>
              </mc:Choice>
              <mc:Fallback>
                <p:oleObj name="Chart Page" r:id="rId19" imgW="6333480" imgH="4502880" progId="HarvardChartXL.Char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14713" y="6486525"/>
                        <a:ext cx="2924175" cy="163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686884" y="6570966"/>
            <a:ext cx="16758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within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batture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(%)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52180" y="816216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29811" y="816216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0814" y="192459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xS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89374" y="192459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80025" y="192459"/>
            <a:ext cx="296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00977" y="192459"/>
            <a:ext cx="266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/>
          </p:nvPr>
        </p:nvGraphicFramePr>
        <p:xfrm>
          <a:off x="3318081" y="381984"/>
          <a:ext cx="2989252" cy="162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7" name="Chart Page" r:id="rId21" imgW="6507360" imgH="3512880" progId="HarvardChartXL.Chart">
                  <p:embed/>
                </p:oleObj>
              </mc:Choice>
              <mc:Fallback>
                <p:oleObj name="Chart Page" r:id="rId21" imgW="6507360" imgH="3512880" progId="HarvardChartXL.Char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18081" y="381984"/>
                        <a:ext cx="2989252" cy="1623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3944863" y="192459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xS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86880" y="192459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94535" y="192459"/>
            <a:ext cx="296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891190" y="192459"/>
            <a:ext cx="266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3919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6708</TotalTime>
  <Words>46</Words>
  <Application>Microsoft Office PowerPoint</Application>
  <PresentationFormat>Letter Paper (8.5x11 in)</PresentationFormat>
  <Paragraphs>22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Chart Page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</dc:creator>
  <cp:lastModifiedBy>Miranda, Steve</cp:lastModifiedBy>
  <cp:revision>261</cp:revision>
  <cp:lastPrinted>2019-11-18T18:26:44Z</cp:lastPrinted>
  <dcterms:created xsi:type="dcterms:W3CDTF">2018-08-29T00:35:41Z</dcterms:created>
  <dcterms:modified xsi:type="dcterms:W3CDTF">2019-11-18T19:46:27Z</dcterms:modified>
</cp:coreProperties>
</file>