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3"/>
    <a:srgbClr val="F3F4F7"/>
    <a:srgbClr val="61475F"/>
    <a:srgbClr val="7400A8"/>
    <a:srgbClr val="6A009A"/>
    <a:srgbClr val="D7A383"/>
    <a:srgbClr val="4A317B"/>
    <a:srgbClr val="7800AC"/>
    <a:srgbClr val="91229A"/>
    <a:srgbClr val="FD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E7B6-76A2-CCF4-F2F2-1DC1B5D9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AEA4-4A09-3F76-9441-DEEE56E0C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E6FA-E6A2-1534-136E-82EC2B94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C4D5-7E2C-2FE5-8156-C9B130F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8E37-F64C-B09D-EBB8-4FC2FDE1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5E84-EECD-D589-3F35-5AD29452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5CED-E077-2380-B2C0-DFD84F35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E813-C17E-CC8C-EC8D-28295915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8125-1A96-C1D7-BFE0-02D51257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34F5-0623-6457-C771-DEF71529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F9AB0-393D-DD79-3601-D554B02B3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2C187-FB30-11E7-2F11-AAE945D8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E816-3707-59E1-DE0E-8CE33E57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A4C8-88DF-95F4-D11E-E6498FE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C0C3-6BF9-9C95-FA93-BF083AC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9D2-85FB-74C6-7540-D288E62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F7DB-17CE-F764-7B53-D49BDBD5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C4E-234C-09C0-07B5-8BBBA14D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07C1-75A2-037C-6696-9C2E8EFB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79AB-DF26-3BC1-E194-0F97C987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31D-EF25-9BA4-204D-743ACC6C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A958-20B8-9BBE-65B5-17076370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1772-F96B-C8CA-3D7E-892ECCCE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9287-841F-662A-E3B4-3FA33A6E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71EE-0BBE-F5C5-B5B0-A29207C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3A53-53B8-81AA-9ABF-2F36C84F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8FB2-4FC4-56F2-E7C1-D08674F9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AE196-C50D-28C6-2B11-1A594141E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0FCE-A4AB-D40C-1684-FA16BBCD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6EA5-3128-9CBC-9907-7239D9E6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8F2F-2670-0C7D-5A64-04789587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EAF-61EE-382C-6B67-88DB11B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348F-D0F6-B0BE-7FA2-AE7FFEA2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4318-0B18-6F28-5D26-0A845C4C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776E-9472-D030-773D-90CE35D7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9D1D-FAF3-F1A2-9F33-1357BE5BF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CBE08-B11E-6781-CFD3-95365459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5CE7C-1009-9AF6-68EA-688983C7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F7309-A0E2-9342-8CA7-62F2DD4B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139-EEF8-B850-6254-A84893A4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87B33-4179-4FA0-5442-8C4E5E35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A4EC6-7159-FB9E-C869-02A06E06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7D118-B805-5825-894A-3339ABB7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DB678-6ECE-6503-5C0F-E99749FC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0B755-BF3A-B566-CEA6-A42713A5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2285B-6D14-5044-0988-2A34DE6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A1B-06B9-E3BC-8B73-60E7F4A5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1490-7E2A-F37A-CA34-0978A46E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10B7-394E-0FF1-9556-96C42595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4180-0D4D-5231-08E7-EC32C5D1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A7FF5-8FAB-8765-CA7D-7562C6C7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8458-718A-D3FD-2E30-E5D563AD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A276-DA8A-252B-C882-5EA104E9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51D32-1A4D-113A-A19F-656864DC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89026-82EE-432D-08AC-6C3351BE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B093-15D4-3134-DABB-CA0F58EA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6F7-83D6-9960-D34B-1CA39E30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2ED4-CD87-6C47-786B-32D97A08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40867-8C8E-0B86-A636-4A902BDD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035D-DC2C-5358-99B4-550EBF8A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8A70-170B-92F6-7614-AE0DE06EE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3614C-5AB0-4894-8257-2BA4304536C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6947-D731-A000-20E9-B60D0DB24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E03C-36BC-DD91-5FC2-D3938929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D2CD2-C487-4BCC-A8A5-5D45A074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F778AE-A97A-8D90-5782-7C461C273C1E}"/>
              </a:ext>
            </a:extLst>
          </p:cNvPr>
          <p:cNvSpPr/>
          <p:nvPr/>
        </p:nvSpPr>
        <p:spPr>
          <a:xfrm>
            <a:off x="702724" y="190499"/>
            <a:ext cx="10800000" cy="6477000"/>
          </a:xfrm>
          <a:prstGeom prst="roundRect">
            <a:avLst>
              <a:gd name="adj" fmla="val 407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604BE1-BAF8-1344-E6D4-737A910F3880}"/>
              </a:ext>
            </a:extLst>
          </p:cNvPr>
          <p:cNvGrpSpPr/>
          <p:nvPr/>
        </p:nvGrpSpPr>
        <p:grpSpPr>
          <a:xfrm>
            <a:off x="3111746" y="1266689"/>
            <a:ext cx="1800000" cy="1260000"/>
            <a:chOff x="3338423" y="1535501"/>
            <a:chExt cx="1800000" cy="126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7C1B72-7211-4577-0EDC-B4D312EEFF5C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E439BA-C164-BCB7-8CF4-EFE7E370EEC7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E69167-0296-0B37-D6DD-D783D11CE4A9}"/>
              </a:ext>
            </a:extLst>
          </p:cNvPr>
          <p:cNvGrpSpPr/>
          <p:nvPr/>
        </p:nvGrpSpPr>
        <p:grpSpPr>
          <a:xfrm>
            <a:off x="5161248" y="1266689"/>
            <a:ext cx="1800000" cy="1260000"/>
            <a:chOff x="3338423" y="1535501"/>
            <a:chExt cx="1800000" cy="1260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F3323-7500-07C8-5751-F132C7475B62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44EFCD-4F93-C752-E3A3-4497DF161583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D3A5C0-3468-CFE9-9F19-EBFF1FBEC909}"/>
              </a:ext>
            </a:extLst>
          </p:cNvPr>
          <p:cNvGrpSpPr/>
          <p:nvPr/>
        </p:nvGrpSpPr>
        <p:grpSpPr>
          <a:xfrm>
            <a:off x="7210750" y="1266689"/>
            <a:ext cx="1800000" cy="1260000"/>
            <a:chOff x="3338423" y="1535501"/>
            <a:chExt cx="1800000" cy="1260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D27C44-8668-A407-4ED8-95E40B5D6205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04B1DC-E7D3-D2E6-F988-B8C0F31E1BB5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D26EA-4A69-FA6E-0879-AD723B9B004E}"/>
              </a:ext>
            </a:extLst>
          </p:cNvPr>
          <p:cNvGrpSpPr/>
          <p:nvPr/>
        </p:nvGrpSpPr>
        <p:grpSpPr>
          <a:xfrm>
            <a:off x="9260252" y="1266689"/>
            <a:ext cx="1800000" cy="1260000"/>
            <a:chOff x="3338423" y="1535501"/>
            <a:chExt cx="1800000" cy="1260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7B84E7-382D-2885-784E-B13E7B03143E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D7A0492-EDFC-E9CE-ADD1-ADFAB124D4F1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1C111-E593-6132-1033-2DC8F69C8960}"/>
              </a:ext>
            </a:extLst>
          </p:cNvPr>
          <p:cNvGrpSpPr/>
          <p:nvPr/>
        </p:nvGrpSpPr>
        <p:grpSpPr>
          <a:xfrm>
            <a:off x="3111746" y="2829182"/>
            <a:ext cx="7948506" cy="3375804"/>
            <a:chOff x="3338423" y="1535501"/>
            <a:chExt cx="1800000" cy="12600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7F1BB40-31E1-1996-B110-AC75155CB2BA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D04DF65-BD77-25EF-FF4D-B909A66E9DE5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3F4F7"/>
                  </a:solidFill>
                </a:ln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503E3C-B36B-CC41-ED95-FAEAE7BD5E69}"/>
              </a:ext>
            </a:extLst>
          </p:cNvPr>
          <p:cNvGrpSpPr/>
          <p:nvPr/>
        </p:nvGrpSpPr>
        <p:grpSpPr>
          <a:xfrm rot="5400000">
            <a:off x="-1734001" y="2529000"/>
            <a:ext cx="6660000" cy="1799999"/>
            <a:chOff x="3338423" y="1535501"/>
            <a:chExt cx="1800000" cy="1260000"/>
          </a:xfrm>
          <a:gradFill flip="none" rotWithShape="1">
            <a:gsLst>
              <a:gs pos="2000">
                <a:srgbClr val="6A009A"/>
              </a:gs>
              <a:gs pos="100000">
                <a:srgbClr val="D7A383"/>
              </a:gs>
            </a:gsLst>
            <a:lin ang="17400000" scaled="0"/>
            <a:tileRect/>
          </a:gra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5E2B1A2-4AF6-E985-1622-2D07AE2222FB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E1F236-0A0B-B208-E9D5-A1C92B07E066}"/>
                </a:ext>
              </a:extLst>
            </p:cNvPr>
            <p:cNvSpPr/>
            <p:nvPr/>
          </p:nvSpPr>
          <p:spPr>
            <a:xfrm>
              <a:off x="3338423" y="1535501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28368159-9484-A9C4-072A-EE9836A58B14}"/>
              </a:ext>
            </a:extLst>
          </p:cNvPr>
          <p:cNvSpPr/>
          <p:nvPr/>
        </p:nvSpPr>
        <p:spPr>
          <a:xfrm>
            <a:off x="515999" y="1190489"/>
            <a:ext cx="2160000" cy="2160000"/>
          </a:xfrm>
          <a:prstGeom prst="ellipse">
            <a:avLst/>
          </a:prstGeom>
          <a:solidFill>
            <a:srgbClr val="F3F4F7"/>
          </a:solidFill>
          <a:ln>
            <a:noFill/>
          </a:ln>
          <a:effectLst>
            <a:outerShdw blurRad="127000" dist="1270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817AEF-0D09-6554-D6D0-206D41016E85}"/>
              </a:ext>
            </a:extLst>
          </p:cNvPr>
          <p:cNvSpPr/>
          <p:nvPr/>
        </p:nvSpPr>
        <p:spPr>
          <a:xfrm>
            <a:off x="515999" y="1190489"/>
            <a:ext cx="2160000" cy="2160000"/>
          </a:xfrm>
          <a:prstGeom prst="ellipse">
            <a:avLst/>
          </a:prstGeom>
          <a:solidFill>
            <a:srgbClr val="F3F4F7"/>
          </a:soli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C345E8-8125-0869-B96A-E3EA8AAE5043}"/>
              </a:ext>
            </a:extLst>
          </p:cNvPr>
          <p:cNvSpPr/>
          <p:nvPr/>
        </p:nvSpPr>
        <p:spPr>
          <a:xfrm>
            <a:off x="702724" y="1377213"/>
            <a:ext cx="1786551" cy="1786551"/>
          </a:xfrm>
          <a:prstGeom prst="donut">
            <a:avLst>
              <a:gd name="adj" fmla="val 10595"/>
            </a:avLst>
          </a:prstGeom>
          <a:solidFill>
            <a:srgbClr val="EDEEF3"/>
          </a:solidFill>
          <a:ln>
            <a:noFill/>
          </a:ln>
          <a:effectLst>
            <a:innerShdw blurRad="63500" dist="50800" dir="135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Family</dc:creator>
  <cp:lastModifiedBy>Family</cp:lastModifiedBy>
  <cp:revision>3</cp:revision>
  <dcterms:created xsi:type="dcterms:W3CDTF">2025-01-27T20:31:21Z</dcterms:created>
  <dcterms:modified xsi:type="dcterms:W3CDTF">2025-01-28T15:08:41Z</dcterms:modified>
</cp:coreProperties>
</file>