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9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650" y="263525"/>
            <a:ext cx="11857355" cy="3608705"/>
          </a:xfrm>
        </p:spPr>
        <p:txBody>
          <a:bodyPr>
            <a:normAutofit/>
          </a:bodyPr>
          <a:p>
            <a:r>
              <a:rPr lang="ru-RU" altLang="en-US" sz="4000" b="1"/>
              <a:t>Групповая разработка игры</a:t>
            </a:r>
            <a:br>
              <a:rPr lang="ru-RU" altLang="en-US" sz="4000" b="1"/>
            </a:br>
            <a:r>
              <a:rPr lang="ru-RU" altLang="en-US" sz="4000" b="1"/>
              <a:t>на языке программирования Python</a:t>
            </a:r>
            <a:br>
              <a:rPr lang="ru-RU" altLang="en-US" sz="4000" b="1"/>
            </a:br>
            <a:r>
              <a:rPr lang="ru-RU" altLang="en-US" sz="4000" b="1"/>
              <a:t>в среде разработки PyCharm</a:t>
            </a:r>
            <a:br>
              <a:rPr lang="ru-RU" altLang="en-US" sz="4000" b="1"/>
            </a:br>
            <a:r>
              <a:rPr lang="ru-RU" altLang="en-US" sz="4000" b="1"/>
              <a:t>с использованием библиотеки классов Pygame</a:t>
            </a:r>
            <a:r>
              <a:rPr lang="ru-RU" altLang="en-US" sz="4000"/>
              <a:t>.</a:t>
            </a:r>
            <a:endParaRPr lang="ru-RU" altLang="en-US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7635" y="4754245"/>
            <a:ext cx="9144000" cy="1356360"/>
          </a:xfrm>
        </p:spPr>
        <p:txBody>
          <a:bodyPr/>
          <a:p>
            <a:r>
              <a:rPr lang="ru-RU" altLang="en-US" sz="2800" b="1"/>
              <a:t>Авторы: Крахмальникова Анастасия и Подлазова Виктория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800"/>
              <a:t>Необходимые библиотеки</a:t>
            </a:r>
            <a:endParaRPr lang="ru-RU" altLang="en-US" sz="4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953770" y="1825625"/>
            <a:ext cx="8843010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/>
              <a:t>Pygame</a:t>
            </a:r>
            <a:endParaRPr lang="en-US" altLang="en-US" sz="4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/>
              <a:t>os</a:t>
            </a:r>
            <a:endParaRPr lang="en-US" altLang="en-US" sz="4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/>
              <a:t>random</a:t>
            </a:r>
            <a:endParaRPr lang="en-US" altLang="en-US" sz="4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/>
              <a:t>math</a:t>
            </a:r>
            <a:endParaRPr lang="en-US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Эта игра создана по мотивам уже существующей популярной 2D игры Terraria</a:t>
            </a:r>
            <a:endParaRPr lang="ru-RU" altLang="en-US"/>
          </a:p>
        </p:txBody>
      </p:sp>
      <p:pic>
        <p:nvPicPr>
          <p:cNvPr id="4" name="Замещающее содержимое 3" descr="ieeQIlrtxi-N2TlNT9LQp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584325"/>
            <a:ext cx="8935720" cy="5026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Работа велась в группе из 2х человек со следующим распределением ролей: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4000"/>
              <a:t></a:t>
            </a:r>
            <a:r>
              <a:rPr lang="ru-RU" altLang="en-US" sz="4000" i="1"/>
              <a:t>Анастасия</a:t>
            </a:r>
            <a:r>
              <a:rPr lang="ru-RU" altLang="en-US" sz="4000"/>
              <a:t>: работа над частью кода, обеспечивающего функционирования спрайтов;</a:t>
            </a:r>
            <a:endParaRPr lang="ru-RU" altLang="en-US" sz="4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4000"/>
              <a:t></a:t>
            </a:r>
            <a:r>
              <a:rPr lang="ru-RU" altLang="en-US" sz="4000" i="1"/>
              <a:t>Виктория</a:t>
            </a:r>
            <a:r>
              <a:rPr lang="ru-RU" altLang="en-US" sz="4000"/>
              <a:t>: подбор графических элементов дизайна игры, работа над соответствующей частью кода.</a:t>
            </a:r>
            <a:endParaRPr lang="ru-RU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 sz="3110"/>
              <a:t>Так как при реализации исходного замысла авторы вышли за пределы теоретического материала, изложенного в уроках LMS, то литературный обзор соответствующих возможностей среды разработки осуществлялся самостоятельно в сети Интернет.</a:t>
            </a:r>
            <a:endParaRPr lang="ru-RU" altLang="en-US" sz="3110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4910" y="1899920"/>
            <a:ext cx="9612630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Титульный экран нашей игры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820" y="1351915"/>
            <a:ext cx="8848725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Выбор уровня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7960" y="1271905"/>
            <a:ext cx="8895080" cy="519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401320"/>
            <a:ext cx="10685780" cy="605536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6884035" y="1997075"/>
            <a:ext cx="1350645" cy="2413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6915785" y="3299460"/>
            <a:ext cx="901065" cy="37020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7092315" y="1160145"/>
            <a:ext cx="1223010" cy="28956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417310" y="3910965"/>
            <a:ext cx="1431290" cy="93281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1174115" y="1363345"/>
            <a:ext cx="15875" cy="85852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621280" y="1016000"/>
            <a:ext cx="981075" cy="86804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648200" y="2978150"/>
            <a:ext cx="948690" cy="115760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Текстовое поле 14"/>
          <p:cNvSpPr txBox="1"/>
          <p:nvPr/>
        </p:nvSpPr>
        <p:spPr>
          <a:xfrm>
            <a:off x="3138805" y="1772285"/>
            <a:ext cx="14751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rgbClr val="FFFF00"/>
                </a:solidFill>
              </a:rPr>
              <a:t>хп бар игрока</a:t>
            </a:r>
            <a:endParaRPr lang="ru-RU" altLang="en-US" sz="3200" b="1">
              <a:solidFill>
                <a:srgbClr val="FFFF00"/>
              </a:solidFill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798195" y="2074545"/>
            <a:ext cx="2101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rgbClr val="FFFF00"/>
                </a:solidFill>
              </a:rPr>
              <a:t>индикатор полёта</a:t>
            </a:r>
            <a:endParaRPr lang="ru-RU" altLang="en-US" sz="3200" b="1">
              <a:solidFill>
                <a:srgbClr val="FFFF00"/>
              </a:solidFill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342630" y="615315"/>
            <a:ext cx="2240915" cy="1061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 b="1">
                <a:solidFill>
                  <a:srgbClr val="FFFF00"/>
                </a:solidFill>
              </a:rPr>
              <a:t>босс -</a:t>
            </a:r>
            <a:endParaRPr lang="ru-RU" altLang="en-US" sz="3200" b="1">
              <a:solidFill>
                <a:srgbClr val="FFFF00"/>
              </a:solidFill>
            </a:endParaRPr>
          </a:p>
          <a:p>
            <a:r>
              <a:rPr lang="ru-RU" altLang="en-US" sz="3200" b="1">
                <a:solidFill>
                  <a:srgbClr val="FFFF00"/>
                </a:solidFill>
              </a:rPr>
              <a:t>Глаз Ктулху</a:t>
            </a:r>
            <a:endParaRPr lang="ru-RU" altLang="en-US" sz="3200" b="1">
              <a:solidFill>
                <a:srgbClr val="FFFF00"/>
              </a:solidFill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312150" y="1903730"/>
            <a:ext cx="252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rgbClr val="FFFF00"/>
                </a:solidFill>
              </a:rPr>
              <a:t>хп бар босса</a:t>
            </a:r>
            <a:endParaRPr lang="ru-RU" altLang="en-US" sz="3200" b="1">
              <a:solidFill>
                <a:srgbClr val="FFFF00"/>
              </a:solidFill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7820025" y="3252470"/>
            <a:ext cx="24072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rgbClr val="FFFF00"/>
                </a:solidFill>
              </a:rPr>
              <a:t>прислужнки босса</a:t>
            </a:r>
            <a:endParaRPr lang="ru-RU" altLang="en-US" sz="3200" b="1">
              <a:solidFill>
                <a:srgbClr val="FFFF00"/>
              </a:solidFill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3830955" y="4070985"/>
            <a:ext cx="1298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rgbClr val="FFFF00"/>
                </a:solidFill>
              </a:rPr>
              <a:t>герой</a:t>
            </a:r>
            <a:endParaRPr lang="ru-RU" alt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88925"/>
            <a:ext cx="10916285" cy="628078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8009890" y="1240790"/>
            <a:ext cx="675640" cy="128905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5066030" y="2672080"/>
            <a:ext cx="1190625" cy="177165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6127750" y="3685540"/>
            <a:ext cx="579120" cy="546735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4615815" y="1160145"/>
            <a:ext cx="868680" cy="4826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Текстовое поле 17"/>
          <p:cNvSpPr txBox="1"/>
          <p:nvPr/>
        </p:nvSpPr>
        <p:spPr>
          <a:xfrm>
            <a:off x="8685530" y="774700"/>
            <a:ext cx="2414905" cy="882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 b="1">
                <a:solidFill>
                  <a:schemeClr val="accent1"/>
                </a:solidFill>
              </a:rPr>
              <a:t>босс -</a:t>
            </a:r>
            <a:endParaRPr lang="ru-RU" altLang="en-US" sz="3200" b="1">
              <a:solidFill>
                <a:schemeClr val="accent1"/>
              </a:solidFill>
            </a:endParaRPr>
          </a:p>
          <a:p>
            <a:r>
              <a:rPr lang="ru-RU" altLang="en-US" sz="3200" b="1">
                <a:solidFill>
                  <a:schemeClr val="accent1"/>
                </a:solidFill>
              </a:rPr>
              <a:t>Спазматизм</a:t>
            </a:r>
            <a:endParaRPr lang="ru-RU" altLang="en-US" sz="3200" b="1">
              <a:solidFill>
                <a:schemeClr val="accent1"/>
              </a:solidFill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2264410" y="774700"/>
            <a:ext cx="2351405" cy="882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 b="1">
                <a:solidFill>
                  <a:schemeClr val="accent1"/>
                </a:solidFill>
              </a:rPr>
              <a:t>босс -</a:t>
            </a:r>
            <a:endParaRPr lang="ru-RU" altLang="en-US" sz="3200" b="1">
              <a:solidFill>
                <a:schemeClr val="accent1"/>
              </a:solidFill>
            </a:endParaRPr>
          </a:p>
          <a:p>
            <a:r>
              <a:rPr lang="ru-RU" altLang="en-US" sz="3200" b="1">
                <a:solidFill>
                  <a:schemeClr val="accent1"/>
                </a:solidFill>
              </a:rPr>
              <a:t>Ретинейзер</a:t>
            </a:r>
            <a:endParaRPr lang="ru-RU" altLang="en-US" sz="3200" b="1">
              <a:solidFill>
                <a:schemeClr val="accent1"/>
              </a:solidFill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751330" y="2545080"/>
            <a:ext cx="3395345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 b="1">
                <a:solidFill>
                  <a:schemeClr val="accent1"/>
                </a:solidFill>
              </a:rPr>
              <a:t>проклятый огонь</a:t>
            </a:r>
            <a:endParaRPr lang="ru-RU" altLang="en-US" sz="3200" b="1">
              <a:solidFill>
                <a:schemeClr val="accent1"/>
              </a:solidFill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6256655" y="4312920"/>
            <a:ext cx="1368425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 b="1">
                <a:solidFill>
                  <a:schemeClr val="accent1"/>
                </a:solidFill>
              </a:rPr>
              <a:t>лазер</a:t>
            </a:r>
            <a:endParaRPr lang="ru-RU" altLang="en-US" sz="3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8" grpId="1"/>
      <p:bldP spid="20" grpId="1"/>
      <p:bldP spid="21" grpId="0"/>
      <p:bldP spid="22" grpId="0"/>
      <p:bldP spid="21" grpId="1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Экран проигрыша и выигрыша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2105" y="1584325"/>
            <a:ext cx="8987790" cy="517334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1583690"/>
            <a:ext cx="8989695" cy="5173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Presentation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TAY-Doo play</cp:lastModifiedBy>
  <cp:revision>2</cp:revision>
  <dcterms:created xsi:type="dcterms:W3CDTF">2024-01-24T17:47:59Z</dcterms:created>
  <dcterms:modified xsi:type="dcterms:W3CDTF">2024-01-24T18:35:57Z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30A6802219EF4CF38E01397F29ADE4E5_13</vt:lpwstr>
  </property>
</Properties>
</file>