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4" r:id="rId9"/>
    <p:sldId id="263" r:id="rId10"/>
    <p:sldId id="265" r:id="rId11"/>
    <p:sldId id="261" r:id="rId12"/>
    <p:sldId id="266" r:id="rId13"/>
    <p:sldId id="262" r:id="rId14"/>
    <p:sldId id="267" r:id="rId15"/>
    <p:sldId id="268" r:id="rId16"/>
  </p:sldIdLst>
  <p:sldSz cx="12192000" cy="6858000"/>
  <p:notesSz cx="7103745" cy="1023429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360" y="16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</a:fld>
            <a:endParaRPr sz="1200" b="0" i="0" u="none" strike="noStrike" cap="none">
              <a:solidFill>
                <a:schemeClr val="dk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3pPr>
            <a:lvl4pPr marL="1828800" lvl="3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4pPr>
            <a:lvl5pPr marL="2286000" lvl="4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>
            <a:spLocks noGrp="1"/>
          </p:cNvSpPr>
          <p:nvPr>
            <p:ph type="pic" idx="2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20650" y="263525"/>
            <a:ext cx="11857355" cy="360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 panose="020F0502020204030204"/>
              <a:buNone/>
            </a:pPr>
            <a:r>
              <a:rPr lang="ru-RU" sz="5400" b="1"/>
              <a:t>Групповая разработка сайта</a:t>
            </a:r>
            <a:br>
              <a:rPr lang="ru-RU" sz="5400" b="1"/>
            </a:br>
            <a:r>
              <a:rPr lang="ru-RU" sz="5400" b="1"/>
              <a:t>на языке программирования Python</a:t>
            </a:r>
            <a:br>
              <a:rPr lang="ru-RU" sz="5400" b="1"/>
            </a:br>
            <a:r>
              <a:rPr lang="ru-RU" sz="5400" b="1"/>
              <a:t>в среде разработки PyCharm.</a:t>
            </a:r>
            <a:endParaRPr sz="5400"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397635" y="4580255"/>
            <a:ext cx="914400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ru-RU" sz="2800" b="1"/>
              <a:t>Авторы: Крахмальникова Анастасия и Подлазова Виктория</a:t>
            </a:r>
            <a:endParaRPr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ru-RU" dirty="0"/>
              <a:t>Данные о корзинах пользователей</a:t>
            </a:r>
            <a:endParaRPr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&#10;&#10;Автоматически созданное описани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0" y="2133600"/>
            <a:ext cx="94742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096000" y="-147320"/>
            <a:ext cx="5311140" cy="206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ru-RU"/>
              <a:t>Заказы пользователя</a:t>
            </a:r>
            <a:endParaRPr lang="ru-RU"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3710" y="258445"/>
            <a:ext cx="5755005" cy="6371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ru-RU" dirty="0"/>
              <a:t>Данные о заказах пользователей</a:t>
            </a:r>
            <a:endParaRPr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веб-страница&#10;&#10;Автоматически созданное описание"/>
          <p:cNvPicPr>
            <a:picLocks noChangeAspect="1"/>
          </p:cNvPicPr>
          <p:nvPr/>
        </p:nvPicPr>
        <p:blipFill rotWithShape="1">
          <a:blip r:embed="rId1"/>
          <a:srcRect b="32260"/>
          <a:stretch>
            <a:fillRect/>
          </a:stretch>
        </p:blipFill>
        <p:spPr>
          <a:xfrm>
            <a:off x="1346200" y="1824665"/>
            <a:ext cx="9499600" cy="28217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ru-RU" dirty="0"/>
              <a:t>Использованные библиотеки: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47700" y="224821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buSzPts val="4000"/>
              <a:buFont typeface="Arial" panose="020B0604020202020204"/>
              <a:buChar char="•"/>
            </a:pPr>
            <a:r>
              <a:rPr lang="ru-RU" sz="4000" dirty="0" err="1"/>
              <a:t>flask</a:t>
            </a:r>
            <a:r>
              <a:rPr lang="ru-RU" sz="4000" dirty="0"/>
              <a:t> - для создания интерфейса</a:t>
            </a:r>
            <a:r>
              <a:rPr lang="en-US" sz="4000" dirty="0"/>
              <a:t>;</a:t>
            </a:r>
            <a:endParaRPr lang="ru-RU" sz="4000" dirty="0"/>
          </a:p>
          <a:p>
            <a:pPr indent="-457200">
              <a:buSzPts val="4000"/>
              <a:buFont typeface="Arial" panose="020B0604020202020204"/>
              <a:buChar char="•"/>
            </a:pPr>
            <a:r>
              <a:rPr lang="ru-RU" sz="4000" dirty="0" err="1"/>
              <a:t>SQLAlchemy</a:t>
            </a:r>
            <a:r>
              <a:rPr lang="ru-RU" sz="4000" dirty="0"/>
              <a:t> - для работы с базами данных;</a:t>
            </a:r>
            <a:endParaRPr lang="ru-RU" sz="4000" dirty="0"/>
          </a:p>
          <a:p>
            <a:pPr indent="-457200">
              <a:buSzPts val="4000"/>
              <a:buFont typeface="Arial" panose="020B0604020202020204"/>
              <a:buChar char="•"/>
            </a:pPr>
            <a:r>
              <a:rPr lang="ru-RU" sz="4000" dirty="0" err="1"/>
              <a:t>datetime</a:t>
            </a:r>
            <a:r>
              <a:rPr lang="ru-RU" sz="4000" dirty="0"/>
              <a:t> - для работы с датами и временем.</a:t>
            </a:r>
            <a:endParaRPr lang="ru-RU" sz="40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 panose="020B0604020202020204"/>
              <a:buChar char="•"/>
            </a:pP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ru-RU"/>
              <a:t>Этот сайт представляет собой интернет-магазин с мерчендайзом по популярной 2D игре Terraria.</a:t>
            </a:r>
            <a:endParaRPr lang="ru-RU"/>
          </a:p>
        </p:txBody>
      </p:sp>
      <p:pic>
        <p:nvPicPr>
          <p:cNvPr id="87" name="Google Shape;87;p13" descr="ieeQIlrtxi-N2TlNT9LQ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628140" y="1773555"/>
            <a:ext cx="8935720" cy="483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ru-RU"/>
              <a:t>Работа велась в группе из 2х человек со следующим распределением ролей:</a:t>
            </a:r>
            <a:endParaRPr lang="ru-RU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 panose="020B0604020202020204"/>
              <a:buChar char="•"/>
            </a:pPr>
            <a:r>
              <a:rPr lang="ru-RU" sz="4000"/>
              <a:t></a:t>
            </a:r>
            <a:r>
              <a:rPr lang="ru-RU" sz="4000" i="1"/>
              <a:t>Анастасия</a:t>
            </a:r>
            <a:r>
              <a:rPr lang="ru-RU" sz="4000"/>
              <a:t>: работа над частью кода, обеспечивающего функционирования сайта;</a:t>
            </a:r>
            <a:endParaRPr sz="400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 panose="020B0604020202020204"/>
              <a:buChar char="•"/>
            </a:pPr>
            <a:r>
              <a:rPr lang="ru-RU" sz="4000"/>
              <a:t></a:t>
            </a:r>
            <a:r>
              <a:rPr lang="ru-RU" sz="4000" i="1"/>
              <a:t>Виктория</a:t>
            </a:r>
            <a:r>
              <a:rPr lang="ru-RU" sz="4000"/>
              <a:t>: содержание сайта и работа над соответствующей частью кода.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ru-RU"/>
              <a:t>Главная страница</a:t>
            </a:r>
            <a:endParaRPr lang="ru-RU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37235" y="1333500"/>
            <a:ext cx="10718165" cy="5149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8586470" y="84963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ru-RU"/>
              <a:t>Главная страница</a:t>
            </a:r>
            <a:endParaRPr lang="ru-RU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67205" y="1398905"/>
            <a:ext cx="8276590" cy="510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ru-RU" dirty="0"/>
              <a:t>Данные о пользователях</a:t>
            </a:r>
            <a:endParaRPr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Шрифт&#10;&#10;Автоматически созданное описани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0" y="2216150"/>
            <a:ext cx="94996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3639185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ru-RU"/>
              <a:t>Каталог                               </a:t>
            </a:r>
            <a:endParaRPr lang="ru-RU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2040" y="2057400"/>
            <a:ext cx="4372610" cy="398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02630" y="1517650"/>
            <a:ext cx="5560060" cy="45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5902325" y="1000760"/>
            <a:ext cx="5963920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выбрано «верхняя одежда»</a:t>
            </a:r>
            <a:endParaRPr sz="3200">
              <a:solidFill>
                <a:srgbClr val="7F7F7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ru-RU" dirty="0"/>
              <a:t>Данные о товарах</a:t>
            </a:r>
            <a:endParaRPr dirty="0"/>
          </a:p>
        </p:txBody>
      </p:sp>
      <p:pic>
        <p:nvPicPr>
          <p:cNvPr id="4" name="Рисунок 3" descr="Изображение выглядит как текст, число, программное обеспечение, Шрифт&#10;&#10;Автоматически созданное описани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0" y="1524889"/>
            <a:ext cx="94996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ru-RU"/>
              <a:t>Корзина пользователя</a:t>
            </a:r>
            <a:endParaRPr lang="ru-RU"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8430" y="1308735"/>
            <a:ext cx="11915775" cy="4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WPS Presentation</Application>
  <PresentationFormat>Широкоэкранный</PresentationFormat>
  <Paragraphs>38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Групповая разработка сайта на языке программирования Python в среде разработки PyCharm.</vt:lpstr>
      <vt:lpstr>Этот сайт представляет собой интернет-магазин с мерчендайзом по популярной 2D игре Terraria.</vt:lpstr>
      <vt:lpstr>Работа велась в группе из 2х человек со следующим распределением ролей:</vt:lpstr>
      <vt:lpstr>Главная страница</vt:lpstr>
      <vt:lpstr>Главная страница</vt:lpstr>
      <vt:lpstr>Данные о пользователях</vt:lpstr>
      <vt:lpstr>Каталог                               </vt:lpstr>
      <vt:lpstr>Данные о товарах</vt:lpstr>
      <vt:lpstr>Корзина пользователя</vt:lpstr>
      <vt:lpstr>Данные о корзинах пользователей</vt:lpstr>
      <vt:lpstr>Заказы пользователя</vt:lpstr>
      <vt:lpstr>Данные о заказах пользователей</vt:lpstr>
      <vt:lpstr>Использованные библиотеки: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Групповая разработка сайта на языке программирования Python в среде разработки PyCharm.</dc:title>
  <dc:creator/>
  <cp:lastModifiedBy>Анастасия</cp:lastModifiedBy>
  <cp:revision>4</cp:revision>
  <dcterms:created xsi:type="dcterms:W3CDTF">2024-04-21T17:58:06Z</dcterms:created>
  <dcterms:modified xsi:type="dcterms:W3CDTF">2024-04-21T17:58:46Z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61D661EA042147DEABD4FCA057337DC5_13</vt:lpwstr>
  </property>
  <property fmtid="{D5CDD505-2E9C-101B-9397-08002B2CF9AE}" pid="3" name="KSOProductBuildVer">
    <vt:lpwstr>1049-12.2.0.16731</vt:lpwstr>
  </property>
</Properties>
</file>