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CB736-D444-484B-80D8-B55D368B2303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E567FE7-A4E6-4AF5-BAA4-287FD5973497}">
      <dgm:prSet phldrT="[Text]"/>
      <dgm:spPr/>
      <dgm:t>
        <a:bodyPr/>
        <a:lstStyle/>
        <a:p>
          <a:r>
            <a:rPr lang="en-US" dirty="0"/>
            <a:t>Reads processing and QC</a:t>
          </a:r>
        </a:p>
      </dgm:t>
    </dgm:pt>
    <dgm:pt modelId="{027AC817-0E42-41DA-9393-BFFEEF816962}" type="parTrans" cxnId="{2FE65294-FDDA-46A9-9DC4-F34829F25EBA}">
      <dgm:prSet/>
      <dgm:spPr/>
      <dgm:t>
        <a:bodyPr/>
        <a:lstStyle/>
        <a:p>
          <a:endParaRPr lang="LID4096"/>
        </a:p>
      </dgm:t>
    </dgm:pt>
    <dgm:pt modelId="{8165DE59-0AC2-4055-AC66-CC3723FA93C4}" type="sibTrans" cxnId="{2FE65294-FDDA-46A9-9DC4-F34829F25EBA}">
      <dgm:prSet/>
      <dgm:spPr/>
      <dgm:t>
        <a:bodyPr/>
        <a:lstStyle/>
        <a:p>
          <a:endParaRPr lang="LID4096"/>
        </a:p>
      </dgm:t>
    </dgm:pt>
    <dgm:pt modelId="{DB35674E-4273-4E59-98E3-5BD6510C18FC}">
      <dgm:prSet phldrT="[Text]"/>
      <dgm:spPr/>
      <dgm:t>
        <a:bodyPr/>
        <a:lstStyle/>
        <a:p>
          <a:r>
            <a:rPr lang="en-US" dirty="0"/>
            <a:t>Generate count matrix</a:t>
          </a:r>
          <a:endParaRPr lang="LID4096" dirty="0"/>
        </a:p>
      </dgm:t>
    </dgm:pt>
    <dgm:pt modelId="{55F7E32A-32B2-492A-B73B-225D7FC011DF}" type="parTrans" cxnId="{226A6837-AFDF-48BB-A132-B9BB73A7236D}">
      <dgm:prSet/>
      <dgm:spPr/>
      <dgm:t>
        <a:bodyPr/>
        <a:lstStyle/>
        <a:p>
          <a:endParaRPr lang="LID4096"/>
        </a:p>
      </dgm:t>
    </dgm:pt>
    <dgm:pt modelId="{AC68A633-0720-4B4E-8118-EACC94ECF408}" type="sibTrans" cxnId="{226A6837-AFDF-48BB-A132-B9BB73A7236D}">
      <dgm:prSet/>
      <dgm:spPr/>
      <dgm:t>
        <a:bodyPr/>
        <a:lstStyle/>
        <a:p>
          <a:endParaRPr lang="LID4096"/>
        </a:p>
      </dgm:t>
    </dgm:pt>
    <dgm:pt modelId="{1FF70221-B128-485B-BBDC-42F906C658EB}">
      <dgm:prSet phldrT="[Text]"/>
      <dgm:spPr/>
      <dgm:t>
        <a:bodyPr/>
        <a:lstStyle/>
        <a:p>
          <a:r>
            <a:rPr lang="en-US" dirty="0"/>
            <a:t>QC: filter cells using quality metrics</a:t>
          </a:r>
        </a:p>
      </dgm:t>
    </dgm:pt>
    <dgm:pt modelId="{ED04E157-81C1-4D6B-93E7-E502A2EDC39D}" type="parTrans" cxnId="{FA6F7406-ACDD-4AC5-8F10-832EE853E752}">
      <dgm:prSet/>
      <dgm:spPr/>
      <dgm:t>
        <a:bodyPr/>
        <a:lstStyle/>
        <a:p>
          <a:endParaRPr lang="LID4096"/>
        </a:p>
      </dgm:t>
    </dgm:pt>
    <dgm:pt modelId="{A37EA85E-7CFE-4BF4-935A-7812A44E85D0}" type="sibTrans" cxnId="{FA6F7406-ACDD-4AC5-8F10-832EE853E752}">
      <dgm:prSet/>
      <dgm:spPr/>
      <dgm:t>
        <a:bodyPr/>
        <a:lstStyle/>
        <a:p>
          <a:endParaRPr lang="LID4096"/>
        </a:p>
      </dgm:t>
    </dgm:pt>
    <dgm:pt modelId="{C9C16C42-2F21-413F-96B2-1B2DF7933160}">
      <dgm:prSet phldrT="[Text]"/>
      <dgm:spPr/>
      <dgm:t>
        <a:bodyPr/>
        <a:lstStyle/>
        <a:p>
          <a:r>
            <a:rPr lang="en-US" dirty="0"/>
            <a:t>Cells clustering and annotation</a:t>
          </a:r>
        </a:p>
      </dgm:t>
    </dgm:pt>
    <dgm:pt modelId="{A599DE53-A14E-4379-80F5-025BECB5795B}" type="parTrans" cxnId="{B28BA659-1179-4FC8-B58B-75CAF1E737EF}">
      <dgm:prSet/>
      <dgm:spPr/>
      <dgm:t>
        <a:bodyPr/>
        <a:lstStyle/>
        <a:p>
          <a:endParaRPr lang="LID4096"/>
        </a:p>
      </dgm:t>
    </dgm:pt>
    <dgm:pt modelId="{5F433EED-BB59-410F-9B5C-98F74A9659BD}" type="sibTrans" cxnId="{B28BA659-1179-4FC8-B58B-75CAF1E737EF}">
      <dgm:prSet/>
      <dgm:spPr/>
      <dgm:t>
        <a:bodyPr/>
        <a:lstStyle/>
        <a:p>
          <a:endParaRPr lang="LID4096"/>
        </a:p>
      </dgm:t>
    </dgm:pt>
    <dgm:pt modelId="{526F34A2-0D63-4384-9F42-8C1FA99BB964}">
      <dgm:prSet phldrT="[Text]"/>
      <dgm:spPr/>
      <dgm:t>
        <a:bodyPr/>
        <a:lstStyle/>
        <a:p>
          <a:r>
            <a:rPr lang="en-US" dirty="0"/>
            <a:t>Markers identification</a:t>
          </a:r>
        </a:p>
      </dgm:t>
    </dgm:pt>
    <dgm:pt modelId="{1BD104D7-E1EE-4FF2-A289-69F5CE3B0C76}" type="parTrans" cxnId="{E7BFFED2-DA7F-4561-8698-B75970772EF8}">
      <dgm:prSet/>
      <dgm:spPr/>
      <dgm:t>
        <a:bodyPr/>
        <a:lstStyle/>
        <a:p>
          <a:endParaRPr lang="LID4096"/>
        </a:p>
      </dgm:t>
    </dgm:pt>
    <dgm:pt modelId="{102A1AF6-A463-4CCF-83AE-C3CFFE868288}" type="sibTrans" cxnId="{E7BFFED2-DA7F-4561-8698-B75970772EF8}">
      <dgm:prSet/>
      <dgm:spPr/>
      <dgm:t>
        <a:bodyPr/>
        <a:lstStyle/>
        <a:p>
          <a:endParaRPr lang="LID4096"/>
        </a:p>
      </dgm:t>
    </dgm:pt>
    <dgm:pt modelId="{1BD5E281-2CD6-4D8E-8B6E-9B7C19CF88EF}" type="pres">
      <dgm:prSet presAssocID="{AC7CB736-D444-484B-80D8-B55D368B2303}" presName="Name0" presStyleCnt="0">
        <dgm:presLayoutVars>
          <dgm:dir/>
          <dgm:animLvl val="lvl"/>
          <dgm:resizeHandles val="exact"/>
        </dgm:presLayoutVars>
      </dgm:prSet>
      <dgm:spPr/>
    </dgm:pt>
    <dgm:pt modelId="{67EB0F0B-0101-4571-8F5D-7AE5DE6B46FF}" type="pres">
      <dgm:prSet presAssocID="{BE567FE7-A4E6-4AF5-BAA4-287FD5973497}" presName="Name8" presStyleCnt="0"/>
      <dgm:spPr/>
    </dgm:pt>
    <dgm:pt modelId="{2D784F10-8758-422D-A853-8B892E9BDDF2}" type="pres">
      <dgm:prSet presAssocID="{BE567FE7-A4E6-4AF5-BAA4-287FD5973497}" presName="level" presStyleLbl="node1" presStyleIdx="0" presStyleCnt="5">
        <dgm:presLayoutVars>
          <dgm:chMax val="1"/>
          <dgm:bulletEnabled val="1"/>
        </dgm:presLayoutVars>
      </dgm:prSet>
      <dgm:spPr/>
    </dgm:pt>
    <dgm:pt modelId="{86530D06-DFF0-4C50-AEED-BD05F46585C2}" type="pres">
      <dgm:prSet presAssocID="{BE567FE7-A4E6-4AF5-BAA4-287FD597349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AF5E67B-A75E-493E-BE3C-A718DCA4AE58}" type="pres">
      <dgm:prSet presAssocID="{DB35674E-4273-4E59-98E3-5BD6510C18FC}" presName="Name8" presStyleCnt="0"/>
      <dgm:spPr/>
    </dgm:pt>
    <dgm:pt modelId="{6D7D6664-408B-4E5D-A160-3AFBC2A76D34}" type="pres">
      <dgm:prSet presAssocID="{DB35674E-4273-4E59-98E3-5BD6510C18FC}" presName="level" presStyleLbl="node1" presStyleIdx="1" presStyleCnt="5">
        <dgm:presLayoutVars>
          <dgm:chMax val="1"/>
          <dgm:bulletEnabled val="1"/>
        </dgm:presLayoutVars>
      </dgm:prSet>
      <dgm:spPr/>
    </dgm:pt>
    <dgm:pt modelId="{AAA5932A-572F-4419-938C-D2A74678176D}" type="pres">
      <dgm:prSet presAssocID="{DB35674E-4273-4E59-98E3-5BD6510C18F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0FBA85F-034A-4F02-B492-A31B057E5EA8}" type="pres">
      <dgm:prSet presAssocID="{1FF70221-B128-485B-BBDC-42F906C658EB}" presName="Name8" presStyleCnt="0"/>
      <dgm:spPr/>
    </dgm:pt>
    <dgm:pt modelId="{0963A7D0-681E-4BB4-8111-452BF521769D}" type="pres">
      <dgm:prSet presAssocID="{1FF70221-B128-485B-BBDC-42F906C658EB}" presName="level" presStyleLbl="node1" presStyleIdx="2" presStyleCnt="5">
        <dgm:presLayoutVars>
          <dgm:chMax val="1"/>
          <dgm:bulletEnabled val="1"/>
        </dgm:presLayoutVars>
      </dgm:prSet>
      <dgm:spPr/>
    </dgm:pt>
    <dgm:pt modelId="{648CCB03-8D16-4225-BA15-8FFC8C5DF79D}" type="pres">
      <dgm:prSet presAssocID="{1FF70221-B128-485B-BBDC-42F906C658E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C236FF2-5124-4B9E-811C-9FB076BA2B70}" type="pres">
      <dgm:prSet presAssocID="{C9C16C42-2F21-413F-96B2-1B2DF7933160}" presName="Name8" presStyleCnt="0"/>
      <dgm:spPr/>
    </dgm:pt>
    <dgm:pt modelId="{7ED28FA1-6479-4E5F-854F-C4B53A3EAB92}" type="pres">
      <dgm:prSet presAssocID="{C9C16C42-2F21-413F-96B2-1B2DF7933160}" presName="level" presStyleLbl="node1" presStyleIdx="3" presStyleCnt="5">
        <dgm:presLayoutVars>
          <dgm:chMax val="1"/>
          <dgm:bulletEnabled val="1"/>
        </dgm:presLayoutVars>
      </dgm:prSet>
      <dgm:spPr/>
    </dgm:pt>
    <dgm:pt modelId="{D4CFE308-6E8F-4AE8-9041-2EB308EC3F9E}" type="pres">
      <dgm:prSet presAssocID="{C9C16C42-2F21-413F-96B2-1B2DF793316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1EAF1C4-4BD3-4D6D-9BC4-8F1904B0A7C0}" type="pres">
      <dgm:prSet presAssocID="{526F34A2-0D63-4384-9F42-8C1FA99BB964}" presName="Name8" presStyleCnt="0"/>
      <dgm:spPr/>
    </dgm:pt>
    <dgm:pt modelId="{C9EDC0A9-BA4E-464C-8B82-E32CE3B2FC58}" type="pres">
      <dgm:prSet presAssocID="{526F34A2-0D63-4384-9F42-8C1FA99BB964}" presName="level" presStyleLbl="node1" presStyleIdx="4" presStyleCnt="5">
        <dgm:presLayoutVars>
          <dgm:chMax val="1"/>
          <dgm:bulletEnabled val="1"/>
        </dgm:presLayoutVars>
      </dgm:prSet>
      <dgm:spPr/>
    </dgm:pt>
    <dgm:pt modelId="{4ABFBF44-155C-4E55-9EE5-D957CEFB3811}" type="pres">
      <dgm:prSet presAssocID="{526F34A2-0D63-4384-9F42-8C1FA99BB96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D214005-98DE-472A-B48D-8D6F3A815D6E}" type="presOf" srcId="{C9C16C42-2F21-413F-96B2-1B2DF7933160}" destId="{D4CFE308-6E8F-4AE8-9041-2EB308EC3F9E}" srcOrd="1" destOrd="0" presId="urn:microsoft.com/office/officeart/2005/8/layout/pyramid1"/>
    <dgm:cxn modelId="{FA6F7406-ACDD-4AC5-8F10-832EE853E752}" srcId="{AC7CB736-D444-484B-80D8-B55D368B2303}" destId="{1FF70221-B128-485B-BBDC-42F906C658EB}" srcOrd="2" destOrd="0" parTransId="{ED04E157-81C1-4D6B-93E7-E502A2EDC39D}" sibTransId="{A37EA85E-7CFE-4BF4-935A-7812A44E85D0}"/>
    <dgm:cxn modelId="{03452B1D-BA2A-4670-BBBF-438C03CE5F20}" type="presOf" srcId="{1FF70221-B128-485B-BBDC-42F906C658EB}" destId="{648CCB03-8D16-4225-BA15-8FFC8C5DF79D}" srcOrd="1" destOrd="0" presId="urn:microsoft.com/office/officeart/2005/8/layout/pyramid1"/>
    <dgm:cxn modelId="{FA40601F-877C-4E21-A525-FA9D2DC5DB7B}" type="presOf" srcId="{526F34A2-0D63-4384-9F42-8C1FA99BB964}" destId="{C9EDC0A9-BA4E-464C-8B82-E32CE3B2FC58}" srcOrd="0" destOrd="0" presId="urn:microsoft.com/office/officeart/2005/8/layout/pyramid1"/>
    <dgm:cxn modelId="{226A6837-AFDF-48BB-A132-B9BB73A7236D}" srcId="{AC7CB736-D444-484B-80D8-B55D368B2303}" destId="{DB35674E-4273-4E59-98E3-5BD6510C18FC}" srcOrd="1" destOrd="0" parTransId="{55F7E32A-32B2-492A-B73B-225D7FC011DF}" sibTransId="{AC68A633-0720-4B4E-8118-EACC94ECF408}"/>
    <dgm:cxn modelId="{B28BA659-1179-4FC8-B58B-75CAF1E737EF}" srcId="{AC7CB736-D444-484B-80D8-B55D368B2303}" destId="{C9C16C42-2F21-413F-96B2-1B2DF7933160}" srcOrd="3" destOrd="0" parTransId="{A599DE53-A14E-4379-80F5-025BECB5795B}" sibTransId="{5F433EED-BB59-410F-9B5C-98F74A9659BD}"/>
    <dgm:cxn modelId="{3A2FBC8F-D954-4DFC-8D93-43DA8FA3E535}" type="presOf" srcId="{526F34A2-0D63-4384-9F42-8C1FA99BB964}" destId="{4ABFBF44-155C-4E55-9EE5-D957CEFB3811}" srcOrd="1" destOrd="0" presId="urn:microsoft.com/office/officeart/2005/8/layout/pyramid1"/>
    <dgm:cxn modelId="{2FE65294-FDDA-46A9-9DC4-F34829F25EBA}" srcId="{AC7CB736-D444-484B-80D8-B55D368B2303}" destId="{BE567FE7-A4E6-4AF5-BAA4-287FD5973497}" srcOrd="0" destOrd="0" parTransId="{027AC817-0E42-41DA-9393-BFFEEF816962}" sibTransId="{8165DE59-0AC2-4055-AC66-CC3723FA93C4}"/>
    <dgm:cxn modelId="{AEDF2B9D-514F-45A3-BCC6-3CC28FB7A8C5}" type="presOf" srcId="{BE567FE7-A4E6-4AF5-BAA4-287FD5973497}" destId="{2D784F10-8758-422D-A853-8B892E9BDDF2}" srcOrd="0" destOrd="0" presId="urn:microsoft.com/office/officeart/2005/8/layout/pyramid1"/>
    <dgm:cxn modelId="{C5885EA6-CD23-46EC-932E-241DCFE35A27}" type="presOf" srcId="{AC7CB736-D444-484B-80D8-B55D368B2303}" destId="{1BD5E281-2CD6-4D8E-8B6E-9B7C19CF88EF}" srcOrd="0" destOrd="0" presId="urn:microsoft.com/office/officeart/2005/8/layout/pyramid1"/>
    <dgm:cxn modelId="{BC6928B2-307B-44A6-A93B-31E381D14951}" type="presOf" srcId="{C9C16C42-2F21-413F-96B2-1B2DF7933160}" destId="{7ED28FA1-6479-4E5F-854F-C4B53A3EAB92}" srcOrd="0" destOrd="0" presId="urn:microsoft.com/office/officeart/2005/8/layout/pyramid1"/>
    <dgm:cxn modelId="{E4BF5DCF-EB91-43B5-93D1-7916B7104479}" type="presOf" srcId="{1FF70221-B128-485B-BBDC-42F906C658EB}" destId="{0963A7D0-681E-4BB4-8111-452BF521769D}" srcOrd="0" destOrd="0" presId="urn:microsoft.com/office/officeart/2005/8/layout/pyramid1"/>
    <dgm:cxn modelId="{E7BFFED2-DA7F-4561-8698-B75970772EF8}" srcId="{AC7CB736-D444-484B-80D8-B55D368B2303}" destId="{526F34A2-0D63-4384-9F42-8C1FA99BB964}" srcOrd="4" destOrd="0" parTransId="{1BD104D7-E1EE-4FF2-A289-69F5CE3B0C76}" sibTransId="{102A1AF6-A463-4CCF-83AE-C3CFFE868288}"/>
    <dgm:cxn modelId="{DF43C2D3-AD11-4462-ABB2-1375FCB8F7D0}" type="presOf" srcId="{DB35674E-4273-4E59-98E3-5BD6510C18FC}" destId="{6D7D6664-408B-4E5D-A160-3AFBC2A76D34}" srcOrd="0" destOrd="0" presId="urn:microsoft.com/office/officeart/2005/8/layout/pyramid1"/>
    <dgm:cxn modelId="{EBDD9BEB-2783-456A-9AFC-E4B13766F228}" type="presOf" srcId="{DB35674E-4273-4E59-98E3-5BD6510C18FC}" destId="{AAA5932A-572F-4419-938C-D2A74678176D}" srcOrd="1" destOrd="0" presId="urn:microsoft.com/office/officeart/2005/8/layout/pyramid1"/>
    <dgm:cxn modelId="{4BFA6BFE-5CA6-4A4B-AF26-5BF5BC996CEB}" type="presOf" srcId="{BE567FE7-A4E6-4AF5-BAA4-287FD5973497}" destId="{86530D06-DFF0-4C50-AEED-BD05F46585C2}" srcOrd="1" destOrd="0" presId="urn:microsoft.com/office/officeart/2005/8/layout/pyramid1"/>
    <dgm:cxn modelId="{92EE9B7B-2C76-4A97-A2A3-FA032A8FE02D}" type="presParOf" srcId="{1BD5E281-2CD6-4D8E-8B6E-9B7C19CF88EF}" destId="{67EB0F0B-0101-4571-8F5D-7AE5DE6B46FF}" srcOrd="0" destOrd="0" presId="urn:microsoft.com/office/officeart/2005/8/layout/pyramid1"/>
    <dgm:cxn modelId="{ABB22B18-8504-490C-9BFD-2A8B9177337C}" type="presParOf" srcId="{67EB0F0B-0101-4571-8F5D-7AE5DE6B46FF}" destId="{2D784F10-8758-422D-A853-8B892E9BDDF2}" srcOrd="0" destOrd="0" presId="urn:microsoft.com/office/officeart/2005/8/layout/pyramid1"/>
    <dgm:cxn modelId="{3586F644-858D-4D8F-98CB-11262068FCCC}" type="presParOf" srcId="{67EB0F0B-0101-4571-8F5D-7AE5DE6B46FF}" destId="{86530D06-DFF0-4C50-AEED-BD05F46585C2}" srcOrd="1" destOrd="0" presId="urn:microsoft.com/office/officeart/2005/8/layout/pyramid1"/>
    <dgm:cxn modelId="{3F98E6B1-EED3-4227-8BB4-3AD7F13E83F1}" type="presParOf" srcId="{1BD5E281-2CD6-4D8E-8B6E-9B7C19CF88EF}" destId="{6AF5E67B-A75E-493E-BE3C-A718DCA4AE58}" srcOrd="1" destOrd="0" presId="urn:microsoft.com/office/officeart/2005/8/layout/pyramid1"/>
    <dgm:cxn modelId="{DD9CF095-C870-4708-ACDA-A0655882AA4D}" type="presParOf" srcId="{6AF5E67B-A75E-493E-BE3C-A718DCA4AE58}" destId="{6D7D6664-408B-4E5D-A160-3AFBC2A76D34}" srcOrd="0" destOrd="0" presId="urn:microsoft.com/office/officeart/2005/8/layout/pyramid1"/>
    <dgm:cxn modelId="{6C906D4D-BC1D-43DA-83E9-59BBF9DD2D65}" type="presParOf" srcId="{6AF5E67B-A75E-493E-BE3C-A718DCA4AE58}" destId="{AAA5932A-572F-4419-938C-D2A74678176D}" srcOrd="1" destOrd="0" presId="urn:microsoft.com/office/officeart/2005/8/layout/pyramid1"/>
    <dgm:cxn modelId="{68135D9D-3FAA-4A8E-BEA7-0A0DE49BF1A8}" type="presParOf" srcId="{1BD5E281-2CD6-4D8E-8B6E-9B7C19CF88EF}" destId="{C0FBA85F-034A-4F02-B492-A31B057E5EA8}" srcOrd="2" destOrd="0" presId="urn:microsoft.com/office/officeart/2005/8/layout/pyramid1"/>
    <dgm:cxn modelId="{2A161A89-9F3C-46F0-9AF6-0945368F22F8}" type="presParOf" srcId="{C0FBA85F-034A-4F02-B492-A31B057E5EA8}" destId="{0963A7D0-681E-4BB4-8111-452BF521769D}" srcOrd="0" destOrd="0" presId="urn:microsoft.com/office/officeart/2005/8/layout/pyramid1"/>
    <dgm:cxn modelId="{95DC4A22-B93C-4175-A7C7-945927538657}" type="presParOf" srcId="{C0FBA85F-034A-4F02-B492-A31B057E5EA8}" destId="{648CCB03-8D16-4225-BA15-8FFC8C5DF79D}" srcOrd="1" destOrd="0" presId="urn:microsoft.com/office/officeart/2005/8/layout/pyramid1"/>
    <dgm:cxn modelId="{47DECE27-75F2-41DF-9EB0-1D17AFB49A87}" type="presParOf" srcId="{1BD5E281-2CD6-4D8E-8B6E-9B7C19CF88EF}" destId="{0C236FF2-5124-4B9E-811C-9FB076BA2B70}" srcOrd="3" destOrd="0" presId="urn:microsoft.com/office/officeart/2005/8/layout/pyramid1"/>
    <dgm:cxn modelId="{F06BD802-45B7-4961-A227-00EC3582A7D9}" type="presParOf" srcId="{0C236FF2-5124-4B9E-811C-9FB076BA2B70}" destId="{7ED28FA1-6479-4E5F-854F-C4B53A3EAB92}" srcOrd="0" destOrd="0" presId="urn:microsoft.com/office/officeart/2005/8/layout/pyramid1"/>
    <dgm:cxn modelId="{5F16A081-17DA-41FF-A66A-3A30F1CC5125}" type="presParOf" srcId="{0C236FF2-5124-4B9E-811C-9FB076BA2B70}" destId="{D4CFE308-6E8F-4AE8-9041-2EB308EC3F9E}" srcOrd="1" destOrd="0" presId="urn:microsoft.com/office/officeart/2005/8/layout/pyramid1"/>
    <dgm:cxn modelId="{0BCD814B-99AB-42AC-BB7D-FBB76CFF949D}" type="presParOf" srcId="{1BD5E281-2CD6-4D8E-8B6E-9B7C19CF88EF}" destId="{71EAF1C4-4BD3-4D6D-9BC4-8F1904B0A7C0}" srcOrd="4" destOrd="0" presId="urn:microsoft.com/office/officeart/2005/8/layout/pyramid1"/>
    <dgm:cxn modelId="{038C3A45-1B0C-45F5-B082-A03F3EB779EA}" type="presParOf" srcId="{71EAF1C4-4BD3-4D6D-9BC4-8F1904B0A7C0}" destId="{C9EDC0A9-BA4E-464C-8B82-E32CE3B2FC58}" srcOrd="0" destOrd="0" presId="urn:microsoft.com/office/officeart/2005/8/layout/pyramid1"/>
    <dgm:cxn modelId="{F717E9DC-018B-4ADC-94A9-B1F4059A1DDD}" type="presParOf" srcId="{71EAF1C4-4BD3-4D6D-9BC4-8F1904B0A7C0}" destId="{4ABFBF44-155C-4E55-9EE5-D957CEFB381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84F10-8758-422D-A853-8B892E9BDDF2}">
      <dsp:nvSpPr>
        <dsp:cNvPr id="0" name=""/>
        <dsp:cNvSpPr/>
      </dsp:nvSpPr>
      <dsp:spPr>
        <a:xfrm>
          <a:off x="3250101" y="0"/>
          <a:ext cx="1625050" cy="928642"/>
        </a:xfrm>
        <a:prstGeom prst="trapezoid">
          <a:avLst>
            <a:gd name="adj" fmla="val 8749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Reads processing and QC</a:t>
          </a:r>
        </a:p>
      </dsp:txBody>
      <dsp:txXfrm>
        <a:off x="3250101" y="0"/>
        <a:ext cx="1625050" cy="928642"/>
      </dsp:txXfrm>
    </dsp:sp>
    <dsp:sp modelId="{6D7D6664-408B-4E5D-A160-3AFBC2A76D34}">
      <dsp:nvSpPr>
        <dsp:cNvPr id="0" name=""/>
        <dsp:cNvSpPr/>
      </dsp:nvSpPr>
      <dsp:spPr>
        <a:xfrm>
          <a:off x="2437576" y="928642"/>
          <a:ext cx="3250101" cy="928642"/>
        </a:xfrm>
        <a:prstGeom prst="trapezoid">
          <a:avLst>
            <a:gd name="adj" fmla="val 8749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Generate count matrix</a:t>
          </a:r>
          <a:endParaRPr lang="LID4096" sz="2000" kern="1200" dirty="0"/>
        </a:p>
      </dsp:txBody>
      <dsp:txXfrm>
        <a:off x="3006343" y="928642"/>
        <a:ext cx="2112566" cy="928642"/>
      </dsp:txXfrm>
    </dsp:sp>
    <dsp:sp modelId="{0963A7D0-681E-4BB4-8111-452BF521769D}">
      <dsp:nvSpPr>
        <dsp:cNvPr id="0" name=""/>
        <dsp:cNvSpPr/>
      </dsp:nvSpPr>
      <dsp:spPr>
        <a:xfrm>
          <a:off x="1625050" y="1857284"/>
          <a:ext cx="4875152" cy="928642"/>
        </a:xfrm>
        <a:prstGeom prst="trapezoid">
          <a:avLst>
            <a:gd name="adj" fmla="val 8749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QC: filter cells using quality metrics</a:t>
          </a:r>
        </a:p>
      </dsp:txBody>
      <dsp:txXfrm>
        <a:off x="2478202" y="1857284"/>
        <a:ext cx="3168849" cy="928642"/>
      </dsp:txXfrm>
    </dsp:sp>
    <dsp:sp modelId="{7ED28FA1-6479-4E5F-854F-C4B53A3EAB92}">
      <dsp:nvSpPr>
        <dsp:cNvPr id="0" name=""/>
        <dsp:cNvSpPr/>
      </dsp:nvSpPr>
      <dsp:spPr>
        <a:xfrm>
          <a:off x="812525" y="2785927"/>
          <a:ext cx="6500203" cy="928642"/>
        </a:xfrm>
        <a:prstGeom prst="trapezoid">
          <a:avLst>
            <a:gd name="adj" fmla="val 8749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Cells clustering and annotation</a:t>
          </a:r>
        </a:p>
      </dsp:txBody>
      <dsp:txXfrm>
        <a:off x="1950060" y="2785927"/>
        <a:ext cx="4225132" cy="928642"/>
      </dsp:txXfrm>
    </dsp:sp>
    <dsp:sp modelId="{C9EDC0A9-BA4E-464C-8B82-E32CE3B2FC58}">
      <dsp:nvSpPr>
        <dsp:cNvPr id="0" name=""/>
        <dsp:cNvSpPr/>
      </dsp:nvSpPr>
      <dsp:spPr>
        <a:xfrm>
          <a:off x="0" y="3714569"/>
          <a:ext cx="8125254" cy="928642"/>
        </a:xfrm>
        <a:prstGeom prst="trapezoid">
          <a:avLst>
            <a:gd name="adj" fmla="val 8749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Markers identification</a:t>
          </a:r>
        </a:p>
      </dsp:txBody>
      <dsp:txXfrm>
        <a:off x="1421919" y="3714569"/>
        <a:ext cx="5281415" cy="92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0D5D-E7B8-0575-1E5F-A80653C4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9787E-D302-A318-877B-6FEFE72CE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8B183-D707-D74D-DAC3-5B5AF5B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505A-7363-4747-A6EE-469A1ACE7653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F507-BD9A-70D5-B66B-6BE63A92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6C27-091D-FFFC-C2D0-E4030262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F47F-89C4-48DB-AD88-6FC1A9F6D8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3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BCCB-6ED6-E953-C2F7-8C5AAA2D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9C733-4EDD-04DD-7E02-9341E7A93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67D30-649C-581A-2E46-E0774438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505A-7363-4747-A6EE-469A1ACE7653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0787-9D83-7843-0F4F-199CBC0D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DD111-B099-A020-4C5C-80629FA9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F47F-89C4-48DB-AD88-6FC1A9F6D8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732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0ED64-4AAF-2214-F7F6-9AE17DB3F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CAE03-6A61-5FE1-AAEE-17FDBC42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924DD-09EE-D0EC-AC76-C6417611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505A-7363-4747-A6EE-469A1ACE7653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64709-C046-EAD6-0D55-CE8D7940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04BA1-B5FF-0902-8423-50E42651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F47F-89C4-48DB-AD88-6FC1A9F6D8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055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ACEB-06CF-25B4-42B6-0B09E138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AE27-C399-A667-803F-32C2EDAB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CBF9-2122-0B20-2A18-F1967BC7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505A-7363-4747-A6EE-469A1ACE7653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7206-BB0E-7D64-E927-85A50355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D155-37E4-4232-3418-738AF2D6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F47F-89C4-48DB-AD88-6FC1A9F6D8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736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A297-C4AC-0A04-0F60-0878732A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3F2B-4DE4-7A6C-0F3A-90601893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3CE4B-3771-345D-7AFD-C28E8805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505A-7363-4747-A6EE-469A1ACE7653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BCF7-B13C-0EC8-549B-19B69686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7817-D4D1-8B1D-A457-9226560A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F47F-89C4-48DB-AD88-6FC1A9F6D8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550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6811-124A-2487-FE95-DD5A940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D965-E069-A0C1-DF2F-6C50E639D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B786F-E73F-1BA0-EA8C-7442CCCD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B2035-F767-999E-B987-E0808B32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505A-7363-4747-A6EE-469A1ACE7653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9D9FE-8EE0-573D-D46E-722B19E9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337FD-D52A-31AF-6DA5-57B8F3F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F47F-89C4-48DB-AD88-6FC1A9F6D8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874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1027-7380-E0EF-8CE8-985C990B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FE1DE-FBCE-09D1-2225-2E14030BD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99C8F-AE4F-EF8C-8B30-B5AF84086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581B4-C8BE-FD34-DE5A-70452662D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BE8C5-BF4B-8CB3-6B5D-576B36B63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E451E-7DA2-AE34-61C7-B01308E3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505A-7363-4747-A6EE-469A1ACE7653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E4949-DA6B-7F55-1494-368EBEF8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1BD02-0FA9-D109-AA89-0AF5F7E9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F47F-89C4-48DB-AD88-6FC1A9F6D8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37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11E9-C0C2-D07E-E48F-54BBB193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9DA9-0C80-E06A-9EC8-5D6CF99B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505A-7363-4747-A6EE-469A1ACE7653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71882-ACE7-453B-2E4B-2B2A5807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946FE-4243-468D-2C71-D5E2D5A5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F47F-89C4-48DB-AD88-6FC1A9F6D8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27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CD800-A957-4F89-4F71-660095F2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505A-7363-4747-A6EE-469A1ACE7653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D59E1-BB5C-D0B2-E74E-934D684E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E302A-0440-5C24-3184-CECC0C9D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F47F-89C4-48DB-AD88-6FC1A9F6D8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636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5637-1602-A6CD-23AE-CEDCBB2D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A80A-0F59-75D7-53D2-3CDEBD04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B16A8-FDDE-87B6-809B-AEA0C1758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F0CC5-E590-6B53-BFB7-654F63E5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505A-7363-4747-A6EE-469A1ACE7653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E74D-DD0C-39B5-232D-05193EEB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C97EA-ABAE-A69B-F201-DDE2386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F47F-89C4-48DB-AD88-6FC1A9F6D8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521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AAF5-2244-95E1-91C4-A76E2867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9CF2D-1E9C-9F63-EFEE-964FCD15B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506DB-2D07-73C1-9343-82DED1CB5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4E1E1-3F0F-9044-E93A-57F3C596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505A-7363-4747-A6EE-469A1ACE7653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AA429-FFDB-4AA0-9258-E05B75D4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9A970-5D74-5485-EC80-CF6E7DA0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F47F-89C4-48DB-AD88-6FC1A9F6D8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998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9DC4A-8AD6-A61F-49FF-292B7019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BB9E1-23C9-ACED-0121-5CCD77EA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98D22-9700-24A3-7144-476553B33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7505A-7363-4747-A6EE-469A1ACE7653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D992-58FD-8CCE-BA66-E096974E5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B6BE-1ADD-AB93-E4A6-70FFF9D00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CF47F-89C4-48DB-AD88-6FC1A9F6D8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29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BA3982-7884-2EB7-4CB5-2601EA860B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339571"/>
              </p:ext>
            </p:extLst>
          </p:nvPr>
        </p:nvGraphicFramePr>
        <p:xfrm>
          <a:off x="648044" y="620813"/>
          <a:ext cx="8125254" cy="4643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AC2343C1-A58F-5CAC-C1E5-03E35637FF4A}"/>
              </a:ext>
            </a:extLst>
          </p:cNvPr>
          <p:cNvSpPr/>
          <p:nvPr/>
        </p:nvSpPr>
        <p:spPr>
          <a:xfrm rot="2448082">
            <a:off x="744562" y="3453758"/>
            <a:ext cx="790833" cy="1062681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59FFF842-13CE-CF1D-70B6-1878169510FA}"/>
              </a:ext>
            </a:extLst>
          </p:cNvPr>
          <p:cNvSpPr/>
          <p:nvPr/>
        </p:nvSpPr>
        <p:spPr>
          <a:xfrm rot="8249229">
            <a:off x="7891088" y="3579542"/>
            <a:ext cx="790833" cy="1062681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1CE3D-978F-8530-D3EA-B0EF44E53AA0}"/>
              </a:ext>
            </a:extLst>
          </p:cNvPr>
          <p:cNvSpPr txBox="1"/>
          <p:nvPr/>
        </p:nvSpPr>
        <p:spPr>
          <a:xfrm rot="16200000">
            <a:off x="7050994" y="2742364"/>
            <a:ext cx="464321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Computer practice</a:t>
            </a:r>
            <a:endParaRPr lang="LID4096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60111-A9D9-8A5F-5B7B-03AD5E37B358}"/>
              </a:ext>
            </a:extLst>
          </p:cNvPr>
          <p:cNvSpPr txBox="1"/>
          <p:nvPr/>
        </p:nvSpPr>
        <p:spPr>
          <a:xfrm rot="16200000">
            <a:off x="8855389" y="5762079"/>
            <a:ext cx="1050325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Lecture</a:t>
            </a:r>
            <a:endParaRPr lang="LID4096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1DFDD-0872-AEAD-AF25-D52A3AD27CD0}"/>
              </a:ext>
            </a:extLst>
          </p:cNvPr>
          <p:cNvSpPr/>
          <p:nvPr/>
        </p:nvSpPr>
        <p:spPr>
          <a:xfrm>
            <a:off x="660899" y="5436972"/>
            <a:ext cx="1907931" cy="1050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Trajectory analysis</a:t>
            </a:r>
            <a:endParaRPr lang="LID4096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C7DC0-B4C2-8735-9DB6-FDC52156177B}"/>
              </a:ext>
            </a:extLst>
          </p:cNvPr>
          <p:cNvSpPr/>
          <p:nvPr/>
        </p:nvSpPr>
        <p:spPr>
          <a:xfrm>
            <a:off x="2719772" y="5436971"/>
            <a:ext cx="1907931" cy="1050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Datasets integration</a:t>
            </a:r>
            <a:endParaRPr lang="LID4096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23F62-42F8-A168-E45D-6E00AAD0B74D}"/>
              </a:ext>
            </a:extLst>
          </p:cNvPr>
          <p:cNvSpPr/>
          <p:nvPr/>
        </p:nvSpPr>
        <p:spPr>
          <a:xfrm>
            <a:off x="4767856" y="5436970"/>
            <a:ext cx="1907931" cy="1050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Cross-species Analysis</a:t>
            </a:r>
            <a:endParaRPr lang="LID4096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4613CF-0BA7-DD59-4263-44D19B6E9415}"/>
              </a:ext>
            </a:extLst>
          </p:cNvPr>
          <p:cNvSpPr/>
          <p:nvPr/>
        </p:nvSpPr>
        <p:spPr>
          <a:xfrm>
            <a:off x="6815940" y="5436972"/>
            <a:ext cx="1907931" cy="1050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Enrichment analysis</a:t>
            </a:r>
            <a:endParaRPr lang="LID4096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38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4947-87B4-8C97-9B46-B6AC8DCB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B3AB-FB25-39E3-A0EB-B490CA71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 descr="https://lh6.googleusercontent.com/FZH1aG23lOMpgJqpgwmpYcFUmxcsENZxSNjY-RkcNczxKzba_tOqavvJrzpekKKtFU1CarO7nCm46hmejrsLLTuC1BSA19alRpyzXDhMoDuipJfgKmj6RXkjtRsiUx5-hNPMxuFDoA">
            <a:extLst>
              <a:ext uri="{FF2B5EF4-FFF2-40B4-BE49-F238E27FC236}">
                <a16:creationId xmlns:a16="http://schemas.microsoft.com/office/drawing/2014/main" id="{AFD09824-6B7D-7ECA-80A5-3F5286150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t="5195" r="37435" b="1393"/>
          <a:stretch/>
        </p:blipFill>
        <p:spPr bwMode="auto">
          <a:xfrm rot="5400000" flipH="1" flipV="1">
            <a:off x="2408228" y="3140410"/>
            <a:ext cx="5195448" cy="186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130B93-AAAF-FE01-B5F9-D7DF3EEF10F7}"/>
              </a:ext>
            </a:extLst>
          </p:cNvPr>
          <p:cNvCxnSpPr>
            <a:cxnSpLocks/>
          </p:cNvCxnSpPr>
          <p:nvPr/>
        </p:nvCxnSpPr>
        <p:spPr>
          <a:xfrm>
            <a:off x="5297922" y="6614189"/>
            <a:ext cx="549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A19868-FFB7-C9DC-BDDE-2837D975963F}"/>
              </a:ext>
            </a:extLst>
          </p:cNvPr>
          <p:cNvSpPr txBox="1"/>
          <p:nvPr/>
        </p:nvSpPr>
        <p:spPr>
          <a:xfrm>
            <a:off x="5225972" y="6275635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LID4096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B08D68-6DFC-11A5-9AB7-10EAA3399A71}"/>
              </a:ext>
            </a:extLst>
          </p:cNvPr>
          <p:cNvSpPr/>
          <p:nvPr/>
        </p:nvSpPr>
        <p:spPr>
          <a:xfrm>
            <a:off x="4888431" y="5336025"/>
            <a:ext cx="485556" cy="347859"/>
          </a:xfrm>
          <a:custGeom>
            <a:avLst/>
            <a:gdLst>
              <a:gd name="connsiteX0" fmla="*/ 129405 w 436660"/>
              <a:gd name="connsiteY0" fmla="*/ 56906 h 431457"/>
              <a:gd name="connsiteX1" fmla="*/ 96240 w 436660"/>
              <a:gd name="connsiteY1" fmla="*/ 99546 h 431457"/>
              <a:gd name="connsiteX2" fmla="*/ 63075 w 436660"/>
              <a:gd name="connsiteY2" fmla="*/ 52168 h 431457"/>
              <a:gd name="connsiteX3" fmla="*/ 34648 w 436660"/>
              <a:gd name="connsiteY3" fmla="*/ 56906 h 431457"/>
              <a:gd name="connsiteX4" fmla="*/ 53599 w 436660"/>
              <a:gd name="connsiteY4" fmla="*/ 132711 h 431457"/>
              <a:gd name="connsiteX5" fmla="*/ 6221 w 436660"/>
              <a:gd name="connsiteY5" fmla="*/ 142186 h 431457"/>
              <a:gd name="connsiteX6" fmla="*/ 6221 w 436660"/>
              <a:gd name="connsiteY6" fmla="*/ 194302 h 431457"/>
              <a:gd name="connsiteX7" fmla="*/ 58337 w 436660"/>
              <a:gd name="connsiteY7" fmla="*/ 260632 h 431457"/>
              <a:gd name="connsiteX8" fmla="*/ 6221 w 436660"/>
              <a:gd name="connsiteY8" fmla="*/ 303272 h 431457"/>
              <a:gd name="connsiteX9" fmla="*/ 67813 w 436660"/>
              <a:gd name="connsiteY9" fmla="*/ 388553 h 431457"/>
              <a:gd name="connsiteX10" fmla="*/ 167307 w 436660"/>
              <a:gd name="connsiteY10" fmla="*/ 412242 h 431457"/>
              <a:gd name="connsiteX11" fmla="*/ 247850 w 436660"/>
              <a:gd name="connsiteY11" fmla="*/ 431194 h 431457"/>
              <a:gd name="connsiteX12" fmla="*/ 347345 w 436660"/>
              <a:gd name="connsiteY12" fmla="*/ 398029 h 431457"/>
              <a:gd name="connsiteX13" fmla="*/ 432625 w 436660"/>
              <a:gd name="connsiteY13" fmla="*/ 407505 h 431457"/>
              <a:gd name="connsiteX14" fmla="*/ 413674 w 436660"/>
              <a:gd name="connsiteY14" fmla="*/ 270108 h 431457"/>
              <a:gd name="connsiteX15" fmla="*/ 333131 w 436660"/>
              <a:gd name="connsiteY15" fmla="*/ 217992 h 431457"/>
              <a:gd name="connsiteX16" fmla="*/ 290491 w 436660"/>
              <a:gd name="connsiteY16" fmla="*/ 232205 h 431457"/>
              <a:gd name="connsiteX17" fmla="*/ 243112 w 436660"/>
              <a:gd name="connsiteY17" fmla="*/ 246419 h 431457"/>
              <a:gd name="connsiteX18" fmla="*/ 356820 w 436660"/>
              <a:gd name="connsiteY18" fmla="*/ 23741 h 431457"/>
              <a:gd name="connsiteX19" fmla="*/ 314180 w 436660"/>
              <a:gd name="connsiteY19" fmla="*/ 4790 h 431457"/>
              <a:gd name="connsiteX20" fmla="*/ 238375 w 436660"/>
              <a:gd name="connsiteY20" fmla="*/ 9527 h 431457"/>
              <a:gd name="connsiteX21" fmla="*/ 252588 w 436660"/>
              <a:gd name="connsiteY21" fmla="*/ 33216 h 431457"/>
              <a:gd name="connsiteX22" fmla="*/ 200472 w 436660"/>
              <a:gd name="connsiteY22" fmla="*/ 28479 h 431457"/>
              <a:gd name="connsiteX23" fmla="*/ 205210 w 436660"/>
              <a:gd name="connsiteY23" fmla="*/ 90070 h 431457"/>
              <a:gd name="connsiteX24" fmla="*/ 129405 w 436660"/>
              <a:gd name="connsiteY24" fmla="*/ 56906 h 431457"/>
              <a:gd name="connsiteX0" fmla="*/ 129405 w 436660"/>
              <a:gd name="connsiteY0" fmla="*/ 53046 h 427597"/>
              <a:gd name="connsiteX1" fmla="*/ 96240 w 436660"/>
              <a:gd name="connsiteY1" fmla="*/ 95686 h 427597"/>
              <a:gd name="connsiteX2" fmla="*/ 63075 w 436660"/>
              <a:gd name="connsiteY2" fmla="*/ 48308 h 427597"/>
              <a:gd name="connsiteX3" fmla="*/ 34648 w 436660"/>
              <a:gd name="connsiteY3" fmla="*/ 53046 h 427597"/>
              <a:gd name="connsiteX4" fmla="*/ 53599 w 436660"/>
              <a:gd name="connsiteY4" fmla="*/ 128851 h 427597"/>
              <a:gd name="connsiteX5" fmla="*/ 6221 w 436660"/>
              <a:gd name="connsiteY5" fmla="*/ 138326 h 427597"/>
              <a:gd name="connsiteX6" fmla="*/ 6221 w 436660"/>
              <a:gd name="connsiteY6" fmla="*/ 190442 h 427597"/>
              <a:gd name="connsiteX7" fmla="*/ 58337 w 436660"/>
              <a:gd name="connsiteY7" fmla="*/ 256772 h 427597"/>
              <a:gd name="connsiteX8" fmla="*/ 6221 w 436660"/>
              <a:gd name="connsiteY8" fmla="*/ 299412 h 427597"/>
              <a:gd name="connsiteX9" fmla="*/ 67813 w 436660"/>
              <a:gd name="connsiteY9" fmla="*/ 384693 h 427597"/>
              <a:gd name="connsiteX10" fmla="*/ 167307 w 436660"/>
              <a:gd name="connsiteY10" fmla="*/ 408382 h 427597"/>
              <a:gd name="connsiteX11" fmla="*/ 247850 w 436660"/>
              <a:gd name="connsiteY11" fmla="*/ 427334 h 427597"/>
              <a:gd name="connsiteX12" fmla="*/ 347345 w 436660"/>
              <a:gd name="connsiteY12" fmla="*/ 394169 h 427597"/>
              <a:gd name="connsiteX13" fmla="*/ 432625 w 436660"/>
              <a:gd name="connsiteY13" fmla="*/ 403645 h 427597"/>
              <a:gd name="connsiteX14" fmla="*/ 413674 w 436660"/>
              <a:gd name="connsiteY14" fmla="*/ 266248 h 427597"/>
              <a:gd name="connsiteX15" fmla="*/ 333131 w 436660"/>
              <a:gd name="connsiteY15" fmla="*/ 214132 h 427597"/>
              <a:gd name="connsiteX16" fmla="*/ 290491 w 436660"/>
              <a:gd name="connsiteY16" fmla="*/ 228345 h 427597"/>
              <a:gd name="connsiteX17" fmla="*/ 366295 w 436660"/>
              <a:gd name="connsiteY17" fmla="*/ 76735 h 427597"/>
              <a:gd name="connsiteX18" fmla="*/ 356820 w 436660"/>
              <a:gd name="connsiteY18" fmla="*/ 19881 h 427597"/>
              <a:gd name="connsiteX19" fmla="*/ 314180 w 436660"/>
              <a:gd name="connsiteY19" fmla="*/ 930 h 427597"/>
              <a:gd name="connsiteX20" fmla="*/ 238375 w 436660"/>
              <a:gd name="connsiteY20" fmla="*/ 5667 h 427597"/>
              <a:gd name="connsiteX21" fmla="*/ 252588 w 436660"/>
              <a:gd name="connsiteY21" fmla="*/ 29356 h 427597"/>
              <a:gd name="connsiteX22" fmla="*/ 200472 w 436660"/>
              <a:gd name="connsiteY22" fmla="*/ 24619 h 427597"/>
              <a:gd name="connsiteX23" fmla="*/ 205210 w 436660"/>
              <a:gd name="connsiteY23" fmla="*/ 86210 h 427597"/>
              <a:gd name="connsiteX24" fmla="*/ 129405 w 436660"/>
              <a:gd name="connsiteY24" fmla="*/ 53046 h 427597"/>
              <a:gd name="connsiteX0" fmla="*/ 129405 w 447144"/>
              <a:gd name="connsiteY0" fmla="*/ 53046 h 427597"/>
              <a:gd name="connsiteX1" fmla="*/ 96240 w 447144"/>
              <a:gd name="connsiteY1" fmla="*/ 95686 h 427597"/>
              <a:gd name="connsiteX2" fmla="*/ 63075 w 447144"/>
              <a:gd name="connsiteY2" fmla="*/ 48308 h 427597"/>
              <a:gd name="connsiteX3" fmla="*/ 34648 w 447144"/>
              <a:gd name="connsiteY3" fmla="*/ 53046 h 427597"/>
              <a:gd name="connsiteX4" fmla="*/ 53599 w 447144"/>
              <a:gd name="connsiteY4" fmla="*/ 128851 h 427597"/>
              <a:gd name="connsiteX5" fmla="*/ 6221 w 447144"/>
              <a:gd name="connsiteY5" fmla="*/ 138326 h 427597"/>
              <a:gd name="connsiteX6" fmla="*/ 6221 w 447144"/>
              <a:gd name="connsiteY6" fmla="*/ 190442 h 427597"/>
              <a:gd name="connsiteX7" fmla="*/ 58337 w 447144"/>
              <a:gd name="connsiteY7" fmla="*/ 256772 h 427597"/>
              <a:gd name="connsiteX8" fmla="*/ 6221 w 447144"/>
              <a:gd name="connsiteY8" fmla="*/ 299412 h 427597"/>
              <a:gd name="connsiteX9" fmla="*/ 67813 w 447144"/>
              <a:gd name="connsiteY9" fmla="*/ 384693 h 427597"/>
              <a:gd name="connsiteX10" fmla="*/ 167307 w 447144"/>
              <a:gd name="connsiteY10" fmla="*/ 408382 h 427597"/>
              <a:gd name="connsiteX11" fmla="*/ 247850 w 447144"/>
              <a:gd name="connsiteY11" fmla="*/ 427334 h 427597"/>
              <a:gd name="connsiteX12" fmla="*/ 347345 w 447144"/>
              <a:gd name="connsiteY12" fmla="*/ 394169 h 427597"/>
              <a:gd name="connsiteX13" fmla="*/ 432625 w 447144"/>
              <a:gd name="connsiteY13" fmla="*/ 403645 h 427597"/>
              <a:gd name="connsiteX14" fmla="*/ 413674 w 447144"/>
              <a:gd name="connsiteY14" fmla="*/ 266248 h 427597"/>
              <a:gd name="connsiteX15" fmla="*/ 333131 w 447144"/>
              <a:gd name="connsiteY15" fmla="*/ 214132 h 427597"/>
              <a:gd name="connsiteX16" fmla="*/ 446839 w 447144"/>
              <a:gd name="connsiteY16" fmla="*/ 114637 h 427597"/>
              <a:gd name="connsiteX17" fmla="*/ 366295 w 447144"/>
              <a:gd name="connsiteY17" fmla="*/ 76735 h 427597"/>
              <a:gd name="connsiteX18" fmla="*/ 356820 w 447144"/>
              <a:gd name="connsiteY18" fmla="*/ 19881 h 427597"/>
              <a:gd name="connsiteX19" fmla="*/ 314180 w 447144"/>
              <a:gd name="connsiteY19" fmla="*/ 930 h 427597"/>
              <a:gd name="connsiteX20" fmla="*/ 238375 w 447144"/>
              <a:gd name="connsiteY20" fmla="*/ 5667 h 427597"/>
              <a:gd name="connsiteX21" fmla="*/ 252588 w 447144"/>
              <a:gd name="connsiteY21" fmla="*/ 29356 h 427597"/>
              <a:gd name="connsiteX22" fmla="*/ 200472 w 447144"/>
              <a:gd name="connsiteY22" fmla="*/ 24619 h 427597"/>
              <a:gd name="connsiteX23" fmla="*/ 205210 w 447144"/>
              <a:gd name="connsiteY23" fmla="*/ 86210 h 427597"/>
              <a:gd name="connsiteX24" fmla="*/ 129405 w 447144"/>
              <a:gd name="connsiteY24" fmla="*/ 53046 h 427597"/>
              <a:gd name="connsiteX0" fmla="*/ 129405 w 485556"/>
              <a:gd name="connsiteY0" fmla="*/ 53046 h 427597"/>
              <a:gd name="connsiteX1" fmla="*/ 96240 w 485556"/>
              <a:gd name="connsiteY1" fmla="*/ 95686 h 427597"/>
              <a:gd name="connsiteX2" fmla="*/ 63075 w 485556"/>
              <a:gd name="connsiteY2" fmla="*/ 48308 h 427597"/>
              <a:gd name="connsiteX3" fmla="*/ 34648 w 485556"/>
              <a:gd name="connsiteY3" fmla="*/ 53046 h 427597"/>
              <a:gd name="connsiteX4" fmla="*/ 53599 w 485556"/>
              <a:gd name="connsiteY4" fmla="*/ 128851 h 427597"/>
              <a:gd name="connsiteX5" fmla="*/ 6221 w 485556"/>
              <a:gd name="connsiteY5" fmla="*/ 138326 h 427597"/>
              <a:gd name="connsiteX6" fmla="*/ 6221 w 485556"/>
              <a:gd name="connsiteY6" fmla="*/ 190442 h 427597"/>
              <a:gd name="connsiteX7" fmla="*/ 58337 w 485556"/>
              <a:gd name="connsiteY7" fmla="*/ 256772 h 427597"/>
              <a:gd name="connsiteX8" fmla="*/ 6221 w 485556"/>
              <a:gd name="connsiteY8" fmla="*/ 299412 h 427597"/>
              <a:gd name="connsiteX9" fmla="*/ 67813 w 485556"/>
              <a:gd name="connsiteY9" fmla="*/ 384693 h 427597"/>
              <a:gd name="connsiteX10" fmla="*/ 167307 w 485556"/>
              <a:gd name="connsiteY10" fmla="*/ 408382 h 427597"/>
              <a:gd name="connsiteX11" fmla="*/ 247850 w 485556"/>
              <a:gd name="connsiteY11" fmla="*/ 427334 h 427597"/>
              <a:gd name="connsiteX12" fmla="*/ 347345 w 485556"/>
              <a:gd name="connsiteY12" fmla="*/ 394169 h 427597"/>
              <a:gd name="connsiteX13" fmla="*/ 432625 w 485556"/>
              <a:gd name="connsiteY13" fmla="*/ 403645 h 427597"/>
              <a:gd name="connsiteX14" fmla="*/ 413674 w 485556"/>
              <a:gd name="connsiteY14" fmla="*/ 266248 h 427597"/>
              <a:gd name="connsiteX15" fmla="*/ 484742 w 485556"/>
              <a:gd name="connsiteY15" fmla="*/ 133589 h 427597"/>
              <a:gd name="connsiteX16" fmla="*/ 446839 w 485556"/>
              <a:gd name="connsiteY16" fmla="*/ 114637 h 427597"/>
              <a:gd name="connsiteX17" fmla="*/ 366295 w 485556"/>
              <a:gd name="connsiteY17" fmla="*/ 76735 h 427597"/>
              <a:gd name="connsiteX18" fmla="*/ 356820 w 485556"/>
              <a:gd name="connsiteY18" fmla="*/ 19881 h 427597"/>
              <a:gd name="connsiteX19" fmla="*/ 314180 w 485556"/>
              <a:gd name="connsiteY19" fmla="*/ 930 h 427597"/>
              <a:gd name="connsiteX20" fmla="*/ 238375 w 485556"/>
              <a:gd name="connsiteY20" fmla="*/ 5667 h 427597"/>
              <a:gd name="connsiteX21" fmla="*/ 252588 w 485556"/>
              <a:gd name="connsiteY21" fmla="*/ 29356 h 427597"/>
              <a:gd name="connsiteX22" fmla="*/ 200472 w 485556"/>
              <a:gd name="connsiteY22" fmla="*/ 24619 h 427597"/>
              <a:gd name="connsiteX23" fmla="*/ 205210 w 485556"/>
              <a:gd name="connsiteY23" fmla="*/ 86210 h 427597"/>
              <a:gd name="connsiteX24" fmla="*/ 129405 w 485556"/>
              <a:gd name="connsiteY24" fmla="*/ 53046 h 42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5556" h="427597">
                <a:moveTo>
                  <a:pt x="129405" y="53046"/>
                </a:moveTo>
                <a:cubicBezTo>
                  <a:pt x="111243" y="54625"/>
                  <a:pt x="107295" y="96476"/>
                  <a:pt x="96240" y="95686"/>
                </a:cubicBezTo>
                <a:cubicBezTo>
                  <a:pt x="85185" y="94896"/>
                  <a:pt x="73340" y="55415"/>
                  <a:pt x="63075" y="48308"/>
                </a:cubicBezTo>
                <a:cubicBezTo>
                  <a:pt x="52810" y="41201"/>
                  <a:pt x="36227" y="39622"/>
                  <a:pt x="34648" y="53046"/>
                </a:cubicBezTo>
                <a:cubicBezTo>
                  <a:pt x="33069" y="66470"/>
                  <a:pt x="58337" y="114638"/>
                  <a:pt x="53599" y="128851"/>
                </a:cubicBezTo>
                <a:cubicBezTo>
                  <a:pt x="48861" y="143064"/>
                  <a:pt x="14117" y="128061"/>
                  <a:pt x="6221" y="138326"/>
                </a:cubicBezTo>
                <a:cubicBezTo>
                  <a:pt x="-1675" y="148591"/>
                  <a:pt x="-2465" y="170701"/>
                  <a:pt x="6221" y="190442"/>
                </a:cubicBezTo>
                <a:cubicBezTo>
                  <a:pt x="14907" y="210183"/>
                  <a:pt x="58337" y="238610"/>
                  <a:pt x="58337" y="256772"/>
                </a:cubicBezTo>
                <a:cubicBezTo>
                  <a:pt x="58337" y="274934"/>
                  <a:pt x="4642" y="278092"/>
                  <a:pt x="6221" y="299412"/>
                </a:cubicBezTo>
                <a:cubicBezTo>
                  <a:pt x="7800" y="320732"/>
                  <a:pt x="40965" y="366531"/>
                  <a:pt x="67813" y="384693"/>
                </a:cubicBezTo>
                <a:cubicBezTo>
                  <a:pt x="94661" y="402855"/>
                  <a:pt x="167307" y="408382"/>
                  <a:pt x="167307" y="408382"/>
                </a:cubicBezTo>
                <a:cubicBezTo>
                  <a:pt x="197313" y="415489"/>
                  <a:pt x="217844" y="429703"/>
                  <a:pt x="247850" y="427334"/>
                </a:cubicBezTo>
                <a:cubicBezTo>
                  <a:pt x="277856" y="424965"/>
                  <a:pt x="316549" y="398117"/>
                  <a:pt x="347345" y="394169"/>
                </a:cubicBezTo>
                <a:cubicBezTo>
                  <a:pt x="378141" y="390221"/>
                  <a:pt x="421570" y="424965"/>
                  <a:pt x="432625" y="403645"/>
                </a:cubicBezTo>
                <a:cubicBezTo>
                  <a:pt x="443680" y="382325"/>
                  <a:pt x="404988" y="311257"/>
                  <a:pt x="413674" y="266248"/>
                </a:cubicBezTo>
                <a:cubicBezTo>
                  <a:pt x="422360" y="221239"/>
                  <a:pt x="479215" y="158857"/>
                  <a:pt x="484742" y="133589"/>
                </a:cubicBezTo>
                <a:cubicBezTo>
                  <a:pt x="490269" y="108321"/>
                  <a:pt x="466580" y="124113"/>
                  <a:pt x="446839" y="114637"/>
                </a:cubicBezTo>
                <a:cubicBezTo>
                  <a:pt x="427098" y="105161"/>
                  <a:pt x="381298" y="92528"/>
                  <a:pt x="366295" y="76735"/>
                </a:cubicBezTo>
                <a:cubicBezTo>
                  <a:pt x="351292" y="60942"/>
                  <a:pt x="365506" y="32515"/>
                  <a:pt x="356820" y="19881"/>
                </a:cubicBezTo>
                <a:cubicBezTo>
                  <a:pt x="348134" y="7247"/>
                  <a:pt x="333921" y="3299"/>
                  <a:pt x="314180" y="930"/>
                </a:cubicBezTo>
                <a:cubicBezTo>
                  <a:pt x="294439" y="-1439"/>
                  <a:pt x="248640" y="929"/>
                  <a:pt x="238375" y="5667"/>
                </a:cubicBezTo>
                <a:cubicBezTo>
                  <a:pt x="228110" y="10405"/>
                  <a:pt x="258905" y="26197"/>
                  <a:pt x="252588" y="29356"/>
                </a:cubicBezTo>
                <a:cubicBezTo>
                  <a:pt x="246271" y="32515"/>
                  <a:pt x="208368" y="15143"/>
                  <a:pt x="200472" y="24619"/>
                </a:cubicBezTo>
                <a:cubicBezTo>
                  <a:pt x="192576" y="34095"/>
                  <a:pt x="217054" y="79893"/>
                  <a:pt x="205210" y="86210"/>
                </a:cubicBezTo>
                <a:cubicBezTo>
                  <a:pt x="193366" y="92527"/>
                  <a:pt x="147567" y="51467"/>
                  <a:pt x="129405" y="53046"/>
                </a:cubicBezTo>
                <a:close/>
              </a:path>
            </a:pathLst>
          </a:custGeom>
          <a:noFill/>
          <a:ln w="28575">
            <a:solidFill>
              <a:srgbClr val="FF4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17D5F83-ED9C-938E-1CEB-8B688A46FCDC}"/>
              </a:ext>
            </a:extLst>
          </p:cNvPr>
          <p:cNvSpPr/>
          <p:nvPr/>
        </p:nvSpPr>
        <p:spPr>
          <a:xfrm>
            <a:off x="5235327" y="1706252"/>
            <a:ext cx="248908" cy="3759775"/>
          </a:xfrm>
          <a:custGeom>
            <a:avLst/>
            <a:gdLst>
              <a:gd name="connsiteX0" fmla="*/ 0 w 282804"/>
              <a:gd name="connsiteY0" fmla="*/ 3770721 h 3770721"/>
              <a:gd name="connsiteX1" fmla="*/ 84841 w 282804"/>
              <a:gd name="connsiteY1" fmla="*/ 3563332 h 3770721"/>
              <a:gd name="connsiteX2" fmla="*/ 141402 w 282804"/>
              <a:gd name="connsiteY2" fmla="*/ 3261674 h 3770721"/>
              <a:gd name="connsiteX3" fmla="*/ 179109 w 282804"/>
              <a:gd name="connsiteY3" fmla="*/ 2922309 h 3770721"/>
              <a:gd name="connsiteX4" fmla="*/ 207390 w 282804"/>
              <a:gd name="connsiteY4" fmla="*/ 2620651 h 3770721"/>
              <a:gd name="connsiteX5" fmla="*/ 131975 w 282804"/>
              <a:gd name="connsiteY5" fmla="*/ 2102177 h 3770721"/>
              <a:gd name="connsiteX6" fmla="*/ 113122 w 282804"/>
              <a:gd name="connsiteY6" fmla="*/ 1659117 h 3770721"/>
              <a:gd name="connsiteX7" fmla="*/ 160256 w 282804"/>
              <a:gd name="connsiteY7" fmla="*/ 1084082 h 3770721"/>
              <a:gd name="connsiteX8" fmla="*/ 188536 w 282804"/>
              <a:gd name="connsiteY8" fmla="*/ 395925 h 3770721"/>
              <a:gd name="connsiteX9" fmla="*/ 282804 w 282804"/>
              <a:gd name="connsiteY9" fmla="*/ 0 h 3770721"/>
              <a:gd name="connsiteX10" fmla="*/ 282804 w 282804"/>
              <a:gd name="connsiteY10" fmla="*/ 0 h 3770721"/>
              <a:gd name="connsiteX0" fmla="*/ 0 w 394194"/>
              <a:gd name="connsiteY0" fmla="*/ 3667027 h 3667027"/>
              <a:gd name="connsiteX1" fmla="*/ 196231 w 394194"/>
              <a:gd name="connsiteY1" fmla="*/ 3563332 h 3667027"/>
              <a:gd name="connsiteX2" fmla="*/ 252792 w 394194"/>
              <a:gd name="connsiteY2" fmla="*/ 3261674 h 3667027"/>
              <a:gd name="connsiteX3" fmla="*/ 290499 w 394194"/>
              <a:gd name="connsiteY3" fmla="*/ 2922309 h 3667027"/>
              <a:gd name="connsiteX4" fmla="*/ 318780 w 394194"/>
              <a:gd name="connsiteY4" fmla="*/ 2620651 h 3667027"/>
              <a:gd name="connsiteX5" fmla="*/ 243365 w 394194"/>
              <a:gd name="connsiteY5" fmla="*/ 2102177 h 3667027"/>
              <a:gd name="connsiteX6" fmla="*/ 224512 w 394194"/>
              <a:gd name="connsiteY6" fmla="*/ 1659117 h 3667027"/>
              <a:gd name="connsiteX7" fmla="*/ 271646 w 394194"/>
              <a:gd name="connsiteY7" fmla="*/ 1084082 h 3667027"/>
              <a:gd name="connsiteX8" fmla="*/ 299926 w 394194"/>
              <a:gd name="connsiteY8" fmla="*/ 395925 h 3667027"/>
              <a:gd name="connsiteX9" fmla="*/ 394194 w 394194"/>
              <a:gd name="connsiteY9" fmla="*/ 0 h 3667027"/>
              <a:gd name="connsiteX10" fmla="*/ 394194 w 394194"/>
              <a:gd name="connsiteY10" fmla="*/ 0 h 3667027"/>
              <a:gd name="connsiteX0" fmla="*/ 0 w 394194"/>
              <a:gd name="connsiteY0" fmla="*/ 3667027 h 3667027"/>
              <a:gd name="connsiteX1" fmla="*/ 181301 w 394194"/>
              <a:gd name="connsiteY1" fmla="*/ 3517360 h 3667027"/>
              <a:gd name="connsiteX2" fmla="*/ 252792 w 394194"/>
              <a:gd name="connsiteY2" fmla="*/ 3261674 h 3667027"/>
              <a:gd name="connsiteX3" fmla="*/ 290499 w 394194"/>
              <a:gd name="connsiteY3" fmla="*/ 2922309 h 3667027"/>
              <a:gd name="connsiteX4" fmla="*/ 318780 w 394194"/>
              <a:gd name="connsiteY4" fmla="*/ 2620651 h 3667027"/>
              <a:gd name="connsiteX5" fmla="*/ 243365 w 394194"/>
              <a:gd name="connsiteY5" fmla="*/ 2102177 h 3667027"/>
              <a:gd name="connsiteX6" fmla="*/ 224512 w 394194"/>
              <a:gd name="connsiteY6" fmla="*/ 1659117 h 3667027"/>
              <a:gd name="connsiteX7" fmla="*/ 271646 w 394194"/>
              <a:gd name="connsiteY7" fmla="*/ 1084082 h 3667027"/>
              <a:gd name="connsiteX8" fmla="*/ 299926 w 394194"/>
              <a:gd name="connsiteY8" fmla="*/ 395925 h 3667027"/>
              <a:gd name="connsiteX9" fmla="*/ 394194 w 394194"/>
              <a:gd name="connsiteY9" fmla="*/ 0 h 3667027"/>
              <a:gd name="connsiteX10" fmla="*/ 394194 w 394194"/>
              <a:gd name="connsiteY10" fmla="*/ 0 h 366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4194" h="3667027">
                <a:moveTo>
                  <a:pt x="0" y="3667027"/>
                </a:moveTo>
                <a:cubicBezTo>
                  <a:pt x="30637" y="3605753"/>
                  <a:pt x="139169" y="3584919"/>
                  <a:pt x="181301" y="3517360"/>
                </a:cubicBezTo>
                <a:cubicBezTo>
                  <a:pt x="223433" y="3449801"/>
                  <a:pt x="234592" y="3360849"/>
                  <a:pt x="252792" y="3261674"/>
                </a:cubicBezTo>
                <a:cubicBezTo>
                  <a:pt x="270992" y="3162499"/>
                  <a:pt x="279501" y="3029146"/>
                  <a:pt x="290499" y="2922309"/>
                </a:cubicBezTo>
                <a:cubicBezTo>
                  <a:pt x="301497" y="2815472"/>
                  <a:pt x="326636" y="2757340"/>
                  <a:pt x="318780" y="2620651"/>
                </a:cubicBezTo>
                <a:cubicBezTo>
                  <a:pt x="310924" y="2483962"/>
                  <a:pt x="259076" y="2262433"/>
                  <a:pt x="243365" y="2102177"/>
                </a:cubicBezTo>
                <a:cubicBezTo>
                  <a:pt x="227654" y="1941921"/>
                  <a:pt x="219799" y="1828799"/>
                  <a:pt x="224512" y="1659117"/>
                </a:cubicBezTo>
                <a:cubicBezTo>
                  <a:pt x="229225" y="1489435"/>
                  <a:pt x="259077" y="1294614"/>
                  <a:pt x="271646" y="1084082"/>
                </a:cubicBezTo>
                <a:cubicBezTo>
                  <a:pt x="284215" y="873550"/>
                  <a:pt x="279501" y="576605"/>
                  <a:pt x="299926" y="395925"/>
                </a:cubicBezTo>
                <a:cubicBezTo>
                  <a:pt x="320351" y="215245"/>
                  <a:pt x="394194" y="0"/>
                  <a:pt x="394194" y="0"/>
                </a:cubicBezTo>
                <a:lnTo>
                  <a:pt x="394194" y="0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898201D-20F3-862F-F078-9671A4E163B4}"/>
              </a:ext>
            </a:extLst>
          </p:cNvPr>
          <p:cNvSpPr/>
          <p:nvPr/>
        </p:nvSpPr>
        <p:spPr>
          <a:xfrm>
            <a:off x="5283604" y="1685879"/>
            <a:ext cx="447946" cy="3817855"/>
          </a:xfrm>
          <a:custGeom>
            <a:avLst/>
            <a:gdLst>
              <a:gd name="connsiteX0" fmla="*/ 0 w 282804"/>
              <a:gd name="connsiteY0" fmla="*/ 3770721 h 3770721"/>
              <a:gd name="connsiteX1" fmla="*/ 84841 w 282804"/>
              <a:gd name="connsiteY1" fmla="*/ 3563332 h 3770721"/>
              <a:gd name="connsiteX2" fmla="*/ 141402 w 282804"/>
              <a:gd name="connsiteY2" fmla="*/ 3261674 h 3770721"/>
              <a:gd name="connsiteX3" fmla="*/ 179109 w 282804"/>
              <a:gd name="connsiteY3" fmla="*/ 2922309 h 3770721"/>
              <a:gd name="connsiteX4" fmla="*/ 207390 w 282804"/>
              <a:gd name="connsiteY4" fmla="*/ 2620651 h 3770721"/>
              <a:gd name="connsiteX5" fmla="*/ 131975 w 282804"/>
              <a:gd name="connsiteY5" fmla="*/ 2102177 h 3770721"/>
              <a:gd name="connsiteX6" fmla="*/ 113122 w 282804"/>
              <a:gd name="connsiteY6" fmla="*/ 1659117 h 3770721"/>
              <a:gd name="connsiteX7" fmla="*/ 160256 w 282804"/>
              <a:gd name="connsiteY7" fmla="*/ 1084082 h 3770721"/>
              <a:gd name="connsiteX8" fmla="*/ 188536 w 282804"/>
              <a:gd name="connsiteY8" fmla="*/ 395925 h 3770721"/>
              <a:gd name="connsiteX9" fmla="*/ 282804 w 282804"/>
              <a:gd name="connsiteY9" fmla="*/ 0 h 3770721"/>
              <a:gd name="connsiteX10" fmla="*/ 282804 w 282804"/>
              <a:gd name="connsiteY10" fmla="*/ 0 h 3770721"/>
              <a:gd name="connsiteX0" fmla="*/ 0 w 574387"/>
              <a:gd name="connsiteY0" fmla="*/ 3780148 h 3780148"/>
              <a:gd name="connsiteX1" fmla="*/ 376424 w 574387"/>
              <a:gd name="connsiteY1" fmla="*/ 3563332 h 3780148"/>
              <a:gd name="connsiteX2" fmla="*/ 432985 w 574387"/>
              <a:gd name="connsiteY2" fmla="*/ 3261674 h 3780148"/>
              <a:gd name="connsiteX3" fmla="*/ 470692 w 574387"/>
              <a:gd name="connsiteY3" fmla="*/ 2922309 h 3780148"/>
              <a:gd name="connsiteX4" fmla="*/ 498973 w 574387"/>
              <a:gd name="connsiteY4" fmla="*/ 2620651 h 3780148"/>
              <a:gd name="connsiteX5" fmla="*/ 423558 w 574387"/>
              <a:gd name="connsiteY5" fmla="*/ 2102177 h 3780148"/>
              <a:gd name="connsiteX6" fmla="*/ 404705 w 574387"/>
              <a:gd name="connsiteY6" fmla="*/ 1659117 h 3780148"/>
              <a:gd name="connsiteX7" fmla="*/ 451839 w 574387"/>
              <a:gd name="connsiteY7" fmla="*/ 1084082 h 3780148"/>
              <a:gd name="connsiteX8" fmla="*/ 480119 w 574387"/>
              <a:gd name="connsiteY8" fmla="*/ 395925 h 3780148"/>
              <a:gd name="connsiteX9" fmla="*/ 574387 w 574387"/>
              <a:gd name="connsiteY9" fmla="*/ 0 h 3780148"/>
              <a:gd name="connsiteX10" fmla="*/ 574387 w 574387"/>
              <a:gd name="connsiteY10" fmla="*/ 0 h 3780148"/>
              <a:gd name="connsiteX0" fmla="*/ 0 w 574387"/>
              <a:gd name="connsiteY0" fmla="*/ 3780148 h 3780148"/>
              <a:gd name="connsiteX1" fmla="*/ 194184 w 574387"/>
              <a:gd name="connsiteY1" fmla="*/ 3516198 h 3780148"/>
              <a:gd name="connsiteX2" fmla="*/ 432985 w 574387"/>
              <a:gd name="connsiteY2" fmla="*/ 3261674 h 3780148"/>
              <a:gd name="connsiteX3" fmla="*/ 470692 w 574387"/>
              <a:gd name="connsiteY3" fmla="*/ 2922309 h 3780148"/>
              <a:gd name="connsiteX4" fmla="*/ 498973 w 574387"/>
              <a:gd name="connsiteY4" fmla="*/ 2620651 h 3780148"/>
              <a:gd name="connsiteX5" fmla="*/ 423558 w 574387"/>
              <a:gd name="connsiteY5" fmla="*/ 2102177 h 3780148"/>
              <a:gd name="connsiteX6" fmla="*/ 404705 w 574387"/>
              <a:gd name="connsiteY6" fmla="*/ 1659117 h 3780148"/>
              <a:gd name="connsiteX7" fmla="*/ 451839 w 574387"/>
              <a:gd name="connsiteY7" fmla="*/ 1084082 h 3780148"/>
              <a:gd name="connsiteX8" fmla="*/ 480119 w 574387"/>
              <a:gd name="connsiteY8" fmla="*/ 395925 h 3780148"/>
              <a:gd name="connsiteX9" fmla="*/ 574387 w 574387"/>
              <a:gd name="connsiteY9" fmla="*/ 0 h 3780148"/>
              <a:gd name="connsiteX10" fmla="*/ 574387 w 574387"/>
              <a:gd name="connsiteY10" fmla="*/ 0 h 3780148"/>
              <a:gd name="connsiteX0" fmla="*/ 0 w 574387"/>
              <a:gd name="connsiteY0" fmla="*/ 3780148 h 3780148"/>
              <a:gd name="connsiteX1" fmla="*/ 194184 w 574387"/>
              <a:gd name="connsiteY1" fmla="*/ 3516198 h 3780148"/>
              <a:gd name="connsiteX2" fmla="*/ 250746 w 574387"/>
              <a:gd name="connsiteY2" fmla="*/ 3176832 h 3780148"/>
              <a:gd name="connsiteX3" fmla="*/ 470692 w 574387"/>
              <a:gd name="connsiteY3" fmla="*/ 2922309 h 3780148"/>
              <a:gd name="connsiteX4" fmla="*/ 498973 w 574387"/>
              <a:gd name="connsiteY4" fmla="*/ 2620651 h 3780148"/>
              <a:gd name="connsiteX5" fmla="*/ 423558 w 574387"/>
              <a:gd name="connsiteY5" fmla="*/ 2102177 h 3780148"/>
              <a:gd name="connsiteX6" fmla="*/ 404705 w 574387"/>
              <a:gd name="connsiteY6" fmla="*/ 1659117 h 3780148"/>
              <a:gd name="connsiteX7" fmla="*/ 451839 w 574387"/>
              <a:gd name="connsiteY7" fmla="*/ 1084082 h 3780148"/>
              <a:gd name="connsiteX8" fmla="*/ 480119 w 574387"/>
              <a:gd name="connsiteY8" fmla="*/ 395925 h 3780148"/>
              <a:gd name="connsiteX9" fmla="*/ 574387 w 574387"/>
              <a:gd name="connsiteY9" fmla="*/ 0 h 3780148"/>
              <a:gd name="connsiteX10" fmla="*/ 574387 w 574387"/>
              <a:gd name="connsiteY10" fmla="*/ 0 h 3780148"/>
              <a:gd name="connsiteX0" fmla="*/ 0 w 574387"/>
              <a:gd name="connsiteY0" fmla="*/ 3780148 h 3780148"/>
              <a:gd name="connsiteX1" fmla="*/ 194184 w 574387"/>
              <a:gd name="connsiteY1" fmla="*/ 3516198 h 3780148"/>
              <a:gd name="connsiteX2" fmla="*/ 250746 w 574387"/>
              <a:gd name="connsiteY2" fmla="*/ 3176832 h 3780148"/>
              <a:gd name="connsiteX3" fmla="*/ 270229 w 574387"/>
              <a:gd name="connsiteY3" fmla="*/ 2884602 h 3780148"/>
              <a:gd name="connsiteX4" fmla="*/ 498973 w 574387"/>
              <a:gd name="connsiteY4" fmla="*/ 2620651 h 3780148"/>
              <a:gd name="connsiteX5" fmla="*/ 423558 w 574387"/>
              <a:gd name="connsiteY5" fmla="*/ 2102177 h 3780148"/>
              <a:gd name="connsiteX6" fmla="*/ 404705 w 574387"/>
              <a:gd name="connsiteY6" fmla="*/ 1659117 h 3780148"/>
              <a:gd name="connsiteX7" fmla="*/ 451839 w 574387"/>
              <a:gd name="connsiteY7" fmla="*/ 1084082 h 3780148"/>
              <a:gd name="connsiteX8" fmla="*/ 480119 w 574387"/>
              <a:gd name="connsiteY8" fmla="*/ 395925 h 3780148"/>
              <a:gd name="connsiteX9" fmla="*/ 574387 w 574387"/>
              <a:gd name="connsiteY9" fmla="*/ 0 h 3780148"/>
              <a:gd name="connsiteX10" fmla="*/ 574387 w 574387"/>
              <a:gd name="connsiteY10" fmla="*/ 0 h 3780148"/>
              <a:gd name="connsiteX0" fmla="*/ 0 w 574387"/>
              <a:gd name="connsiteY0" fmla="*/ 3780148 h 3780148"/>
              <a:gd name="connsiteX1" fmla="*/ 194184 w 574387"/>
              <a:gd name="connsiteY1" fmla="*/ 3516198 h 3780148"/>
              <a:gd name="connsiteX2" fmla="*/ 250746 w 574387"/>
              <a:gd name="connsiteY2" fmla="*/ 3176832 h 3780148"/>
              <a:gd name="connsiteX3" fmla="*/ 270229 w 574387"/>
              <a:gd name="connsiteY3" fmla="*/ 2884602 h 3780148"/>
              <a:gd name="connsiteX4" fmla="*/ 371405 w 574387"/>
              <a:gd name="connsiteY4" fmla="*/ 2535810 h 3780148"/>
              <a:gd name="connsiteX5" fmla="*/ 423558 w 574387"/>
              <a:gd name="connsiteY5" fmla="*/ 2102177 h 3780148"/>
              <a:gd name="connsiteX6" fmla="*/ 404705 w 574387"/>
              <a:gd name="connsiteY6" fmla="*/ 1659117 h 3780148"/>
              <a:gd name="connsiteX7" fmla="*/ 451839 w 574387"/>
              <a:gd name="connsiteY7" fmla="*/ 1084082 h 3780148"/>
              <a:gd name="connsiteX8" fmla="*/ 480119 w 574387"/>
              <a:gd name="connsiteY8" fmla="*/ 395925 h 3780148"/>
              <a:gd name="connsiteX9" fmla="*/ 574387 w 574387"/>
              <a:gd name="connsiteY9" fmla="*/ 0 h 3780148"/>
              <a:gd name="connsiteX10" fmla="*/ 574387 w 574387"/>
              <a:gd name="connsiteY10" fmla="*/ 0 h 3780148"/>
              <a:gd name="connsiteX0" fmla="*/ 0 w 574387"/>
              <a:gd name="connsiteY0" fmla="*/ 3780148 h 3780148"/>
              <a:gd name="connsiteX1" fmla="*/ 194184 w 574387"/>
              <a:gd name="connsiteY1" fmla="*/ 3516198 h 3780148"/>
              <a:gd name="connsiteX2" fmla="*/ 250746 w 574387"/>
              <a:gd name="connsiteY2" fmla="*/ 3176832 h 3780148"/>
              <a:gd name="connsiteX3" fmla="*/ 270229 w 574387"/>
              <a:gd name="connsiteY3" fmla="*/ 2884602 h 3780148"/>
              <a:gd name="connsiteX4" fmla="*/ 371405 w 574387"/>
              <a:gd name="connsiteY4" fmla="*/ 2535810 h 3780148"/>
              <a:gd name="connsiteX5" fmla="*/ 368888 w 574387"/>
              <a:gd name="connsiteY5" fmla="*/ 2045616 h 3780148"/>
              <a:gd name="connsiteX6" fmla="*/ 404705 w 574387"/>
              <a:gd name="connsiteY6" fmla="*/ 1659117 h 3780148"/>
              <a:gd name="connsiteX7" fmla="*/ 451839 w 574387"/>
              <a:gd name="connsiteY7" fmla="*/ 1084082 h 3780148"/>
              <a:gd name="connsiteX8" fmla="*/ 480119 w 574387"/>
              <a:gd name="connsiteY8" fmla="*/ 395925 h 3780148"/>
              <a:gd name="connsiteX9" fmla="*/ 574387 w 574387"/>
              <a:gd name="connsiteY9" fmla="*/ 0 h 3780148"/>
              <a:gd name="connsiteX10" fmla="*/ 574387 w 574387"/>
              <a:gd name="connsiteY10" fmla="*/ 0 h 3780148"/>
              <a:gd name="connsiteX0" fmla="*/ 0 w 865970"/>
              <a:gd name="connsiteY0" fmla="*/ 3817855 h 3817855"/>
              <a:gd name="connsiteX1" fmla="*/ 485767 w 865970"/>
              <a:gd name="connsiteY1" fmla="*/ 3516198 h 3817855"/>
              <a:gd name="connsiteX2" fmla="*/ 542329 w 865970"/>
              <a:gd name="connsiteY2" fmla="*/ 3176832 h 3817855"/>
              <a:gd name="connsiteX3" fmla="*/ 561812 w 865970"/>
              <a:gd name="connsiteY3" fmla="*/ 2884602 h 3817855"/>
              <a:gd name="connsiteX4" fmla="*/ 662988 w 865970"/>
              <a:gd name="connsiteY4" fmla="*/ 2535810 h 3817855"/>
              <a:gd name="connsiteX5" fmla="*/ 660471 w 865970"/>
              <a:gd name="connsiteY5" fmla="*/ 2045616 h 3817855"/>
              <a:gd name="connsiteX6" fmla="*/ 696288 w 865970"/>
              <a:gd name="connsiteY6" fmla="*/ 1659117 h 3817855"/>
              <a:gd name="connsiteX7" fmla="*/ 743422 w 865970"/>
              <a:gd name="connsiteY7" fmla="*/ 1084082 h 3817855"/>
              <a:gd name="connsiteX8" fmla="*/ 771702 w 865970"/>
              <a:gd name="connsiteY8" fmla="*/ 395925 h 3817855"/>
              <a:gd name="connsiteX9" fmla="*/ 865970 w 865970"/>
              <a:gd name="connsiteY9" fmla="*/ 0 h 3817855"/>
              <a:gd name="connsiteX10" fmla="*/ 865970 w 865970"/>
              <a:gd name="connsiteY10" fmla="*/ 0 h 3817855"/>
              <a:gd name="connsiteX0" fmla="*/ 0 w 865970"/>
              <a:gd name="connsiteY0" fmla="*/ 3817855 h 3817855"/>
              <a:gd name="connsiteX1" fmla="*/ 412870 w 865970"/>
              <a:gd name="connsiteY1" fmla="*/ 3516198 h 3817855"/>
              <a:gd name="connsiteX2" fmla="*/ 542329 w 865970"/>
              <a:gd name="connsiteY2" fmla="*/ 3176832 h 3817855"/>
              <a:gd name="connsiteX3" fmla="*/ 561812 w 865970"/>
              <a:gd name="connsiteY3" fmla="*/ 2884602 h 3817855"/>
              <a:gd name="connsiteX4" fmla="*/ 662988 w 865970"/>
              <a:gd name="connsiteY4" fmla="*/ 2535810 h 3817855"/>
              <a:gd name="connsiteX5" fmla="*/ 660471 w 865970"/>
              <a:gd name="connsiteY5" fmla="*/ 2045616 h 3817855"/>
              <a:gd name="connsiteX6" fmla="*/ 696288 w 865970"/>
              <a:gd name="connsiteY6" fmla="*/ 1659117 h 3817855"/>
              <a:gd name="connsiteX7" fmla="*/ 743422 w 865970"/>
              <a:gd name="connsiteY7" fmla="*/ 1084082 h 3817855"/>
              <a:gd name="connsiteX8" fmla="*/ 771702 w 865970"/>
              <a:gd name="connsiteY8" fmla="*/ 395925 h 3817855"/>
              <a:gd name="connsiteX9" fmla="*/ 865970 w 865970"/>
              <a:gd name="connsiteY9" fmla="*/ 0 h 3817855"/>
              <a:gd name="connsiteX10" fmla="*/ 865970 w 865970"/>
              <a:gd name="connsiteY10" fmla="*/ 0 h 381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5970" h="3817855">
                <a:moveTo>
                  <a:pt x="0" y="3817855"/>
                </a:moveTo>
                <a:cubicBezTo>
                  <a:pt x="30637" y="3756581"/>
                  <a:pt x="322482" y="3623035"/>
                  <a:pt x="412870" y="3516198"/>
                </a:cubicBezTo>
                <a:cubicBezTo>
                  <a:pt x="503258" y="3409361"/>
                  <a:pt x="517505" y="3282098"/>
                  <a:pt x="542329" y="3176832"/>
                </a:cubicBezTo>
                <a:cubicBezTo>
                  <a:pt x="567153" y="3071566"/>
                  <a:pt x="541702" y="2991439"/>
                  <a:pt x="561812" y="2884602"/>
                </a:cubicBezTo>
                <a:cubicBezTo>
                  <a:pt x="581922" y="2777765"/>
                  <a:pt x="646545" y="2675641"/>
                  <a:pt x="662988" y="2535810"/>
                </a:cubicBezTo>
                <a:cubicBezTo>
                  <a:pt x="679431" y="2395979"/>
                  <a:pt x="654921" y="2191731"/>
                  <a:pt x="660471" y="2045616"/>
                </a:cubicBezTo>
                <a:cubicBezTo>
                  <a:pt x="666021" y="1899501"/>
                  <a:pt x="682463" y="1819373"/>
                  <a:pt x="696288" y="1659117"/>
                </a:cubicBezTo>
                <a:cubicBezTo>
                  <a:pt x="710113" y="1498861"/>
                  <a:pt x="730853" y="1294614"/>
                  <a:pt x="743422" y="1084082"/>
                </a:cubicBezTo>
                <a:cubicBezTo>
                  <a:pt x="755991" y="873550"/>
                  <a:pt x="751277" y="576605"/>
                  <a:pt x="771702" y="395925"/>
                </a:cubicBezTo>
                <a:cubicBezTo>
                  <a:pt x="792127" y="215245"/>
                  <a:pt x="865970" y="0"/>
                  <a:pt x="865970" y="0"/>
                </a:cubicBezTo>
                <a:lnTo>
                  <a:pt x="8659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93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Mironova, V. (Victoria)</dc:creator>
  <cp:lastModifiedBy>Mironova, V. (Victoria)</cp:lastModifiedBy>
  <cp:revision>2</cp:revision>
  <dcterms:created xsi:type="dcterms:W3CDTF">2025-02-14T14:06:47Z</dcterms:created>
  <dcterms:modified xsi:type="dcterms:W3CDTF">2025-02-14T14:33:04Z</dcterms:modified>
</cp:coreProperties>
</file>