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aleway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aleway-bold.fntdata"/><Relationship Id="rId12" Type="http://schemas.openxmlformats.org/officeDocument/2006/relationships/font" Target="fonts/Raleway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boldItalic.fntdata"/><Relationship Id="rId14" Type="http://schemas.openxmlformats.org/officeDocument/2006/relationships/font" Target="fonts/Raleway-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Italic.fntdata"/><Relationship Id="rId6" Type="http://schemas.openxmlformats.org/officeDocument/2006/relationships/slide" Target="slides/slide1.xml"/><Relationship Id="rId18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12c1b12066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12c1b12066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12e56799b8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12e56799b8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12e56799b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12e56799b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12c1b12066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12c1b12066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12c1b12066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12c1b12066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kaggle.com/datasets/uciml/zoo-animal-classification" TargetMode="External"/><Relationship Id="rId4" Type="http://schemas.openxmlformats.org/officeDocument/2006/relationships/hyperlink" Target="https://archive.ics.uci.edu/ml/datasets/Zoo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kaggle.com/uciml/zoo-animal-classification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3 Project Proposal</a:t>
            </a:r>
            <a:endParaRPr/>
          </a:p>
          <a:p>
            <a:pPr indent="0" lvl="0" marL="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Zoo Animals Extended Dataset</a:t>
            </a:r>
            <a:endParaRPr sz="2700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Jackson Cashman, Victoria Tran, Samantha Reyes, Ruby Nguyen, Holly Lee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7650" y="1853850"/>
            <a:ext cx="7688700" cy="100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 u="sng">
                <a:solidFill>
                  <a:schemeClr val="hlink"/>
                </a:solidFill>
                <a:hlinkClick r:id="rId3"/>
              </a:rPr>
              <a:t>https://www.kaggle.com/datasets/uciml/zoo-animal-classification</a:t>
            </a:r>
            <a:r>
              <a:rPr lang="en" sz="1200">
                <a:solidFill>
                  <a:srgbClr val="3C4043"/>
                </a:solidFill>
              </a:rPr>
              <a:t> </a:t>
            </a:r>
            <a:endParaRPr sz="1200">
              <a:solidFill>
                <a:srgbClr val="3C4043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>
                <a:solidFill>
                  <a:srgbClr val="3C4043"/>
                </a:solidFill>
              </a:rPr>
              <a:t>UCI Machine Learning: </a:t>
            </a:r>
            <a:r>
              <a:rPr lang="en" sz="1200">
                <a:solidFill>
                  <a:srgbClr val="202124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https://archive.ics.uci.edu/ml/datasets/Zoo</a:t>
            </a:r>
            <a:endParaRPr sz="1200">
              <a:solidFill>
                <a:srgbClr val="202124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>
                <a:solidFill>
                  <a:srgbClr val="3C4043"/>
                </a:solidFill>
              </a:rPr>
              <a:t>Source Information</a:t>
            </a:r>
            <a:br>
              <a:rPr lang="en" sz="1200">
                <a:solidFill>
                  <a:srgbClr val="3C4043"/>
                </a:solidFill>
              </a:rPr>
            </a:br>
            <a:r>
              <a:rPr lang="en" sz="1200">
                <a:solidFill>
                  <a:srgbClr val="3C4043"/>
                </a:solidFill>
              </a:rPr>
              <a:t>- Creator: Richard Forsyth</a:t>
            </a:r>
            <a:br>
              <a:rPr lang="en" sz="1200">
                <a:solidFill>
                  <a:srgbClr val="3C4043"/>
                </a:solidFill>
              </a:rPr>
            </a:br>
            <a:r>
              <a:rPr lang="en" sz="1200">
                <a:solidFill>
                  <a:srgbClr val="3C4043"/>
                </a:solidFill>
              </a:rPr>
              <a:t>- Donor: Richard S. Forsyth</a:t>
            </a:r>
            <a:endParaRPr sz="1200">
              <a:solidFill>
                <a:srgbClr val="3C4043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1200"/>
              <a:buChar char="-"/>
            </a:pPr>
            <a:r>
              <a:rPr lang="en" sz="1200">
                <a:solidFill>
                  <a:srgbClr val="3C4043"/>
                </a:solidFill>
                <a:highlight>
                  <a:srgbClr val="FFFFFF"/>
                </a:highlight>
              </a:rPr>
              <a:t>Date: 5/15/1990</a:t>
            </a:r>
            <a:endParaRPr sz="1200">
              <a:solidFill>
                <a:srgbClr val="3C4043"/>
              </a:solidFill>
            </a:endParaRPr>
          </a:p>
        </p:txBody>
      </p:sp>
      <p:sp>
        <p:nvSpPr>
          <p:cNvPr id="94" name="Google Shape;94;p14"/>
          <p:cNvSpPr txBox="1"/>
          <p:nvPr/>
        </p:nvSpPr>
        <p:spPr>
          <a:xfrm>
            <a:off x="736200" y="3203800"/>
            <a:ext cx="7671600" cy="13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-"/>
            </a:pPr>
            <a:r>
              <a:rPr lang="en"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Dataset contains 101 animals from the zoo represented by their common name</a:t>
            </a:r>
            <a:endParaRPr sz="11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-"/>
            </a:pPr>
            <a:r>
              <a:rPr lang="en"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7 Classifications : Mammal, Bird, Reptile, Fish, Amphibian, Bug and Invertebrates</a:t>
            </a:r>
            <a:endParaRPr sz="11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-"/>
            </a:pPr>
            <a:r>
              <a:rPr lang="en"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Each animal in the dataset has attributes indicating 16 biological traits.</a:t>
            </a:r>
            <a:endParaRPr sz="11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-"/>
            </a:pPr>
            <a:r>
              <a:rPr lang="en"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Boolean Attributes: Hair, Feathers, Eggs, Milk, Airbourne, Aquatic, Predator, Toothed, Backbone, Breathes, Venomous, Fins, Tail, Domestic, Catsize, </a:t>
            </a:r>
            <a:endParaRPr sz="11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-"/>
            </a:pPr>
            <a:r>
              <a:rPr lang="en"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Numeric Attributes: Legs {0,2,4,5,6,8}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692075" y="1794800"/>
            <a:ext cx="12144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Classes Name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Mammal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Bird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Reptile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Fish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Amphibian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Bug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Invertebrate</a:t>
            </a:r>
            <a:endParaRPr/>
          </a:p>
        </p:txBody>
      </p:sp>
      <p:sp>
        <p:nvSpPr>
          <p:cNvPr id="101" name="Google Shape;101;p15"/>
          <p:cNvSpPr txBox="1"/>
          <p:nvPr>
            <p:ph idx="1" type="body"/>
          </p:nvPr>
        </p:nvSpPr>
        <p:spPr>
          <a:xfrm>
            <a:off x="2033150" y="1794800"/>
            <a:ext cx="12144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Classes #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7</a:t>
            </a:r>
            <a:endParaRPr/>
          </a:p>
        </p:txBody>
      </p:sp>
      <p:sp>
        <p:nvSpPr>
          <p:cNvPr id="102" name="Google Shape;102;p15"/>
          <p:cNvSpPr txBox="1"/>
          <p:nvPr>
            <p:ph idx="1" type="body"/>
          </p:nvPr>
        </p:nvSpPr>
        <p:spPr>
          <a:xfrm>
            <a:off x="3320225" y="1794800"/>
            <a:ext cx="12144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Total Values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41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20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13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10</a:t>
            </a:r>
            <a:endParaRPr/>
          </a:p>
        </p:txBody>
      </p:sp>
      <p:sp>
        <p:nvSpPr>
          <p:cNvPr id="103" name="Google Shape;103;p15"/>
          <p:cNvSpPr txBox="1"/>
          <p:nvPr>
            <p:ph idx="1" type="body"/>
          </p:nvPr>
        </p:nvSpPr>
        <p:spPr>
          <a:xfrm>
            <a:off x="4504325" y="1794800"/>
            <a:ext cx="25680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Animal Names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Aardvark, antelope,bear..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</a:t>
            </a:r>
            <a:r>
              <a:rPr lang="en"/>
              <a:t>hicken,crow ,dove…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Pit Viper</a:t>
            </a:r>
            <a:r>
              <a:rPr lang="en"/>
              <a:t>, </a:t>
            </a:r>
            <a:r>
              <a:rPr lang="en"/>
              <a:t>sea snake</a:t>
            </a:r>
            <a:r>
              <a:rPr lang="en"/>
              <a:t>, </a:t>
            </a:r>
            <a:r>
              <a:rPr lang="en"/>
              <a:t>slow worm</a:t>
            </a:r>
            <a:r>
              <a:rPr lang="en"/>
              <a:t>…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bass,carp,catfish,chub…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frog,newt,toad…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Flea, gnat, honeybee, housefly, ladybird, moth, termite, wasp,..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clam, crab, crayfish…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</a:t>
            </a:r>
            <a:endParaRPr/>
          </a:p>
        </p:txBody>
      </p:sp>
      <p:sp>
        <p:nvSpPr>
          <p:cNvPr id="109" name="Google Shape;109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3C404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lang="en" sz="1050">
                <a:solidFill>
                  <a:srgbClr val="202124"/>
                </a:solidFill>
                <a:highlight>
                  <a:srgbClr val="FFFFFF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Zoo Animal Classification Dataset</a:t>
            </a:r>
            <a:r>
              <a:rPr lang="en" sz="1050">
                <a:solidFill>
                  <a:srgbClr val="3C404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originally consists of </a:t>
            </a:r>
            <a:r>
              <a:rPr b="1" lang="en" sz="1050">
                <a:solidFill>
                  <a:srgbClr val="3C404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101 animals in a zoo</a:t>
            </a:r>
            <a:r>
              <a:rPr lang="en" sz="1050">
                <a:solidFill>
                  <a:srgbClr val="3C404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1" lang="en" sz="1050">
                <a:solidFill>
                  <a:srgbClr val="3C404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16 variables with several features that describe them</a:t>
            </a:r>
            <a:r>
              <a:rPr lang="en" sz="1050">
                <a:solidFill>
                  <a:srgbClr val="3C404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(the </a:t>
            </a:r>
            <a:r>
              <a:rPr i="1" lang="en" sz="1050">
                <a:solidFill>
                  <a:srgbClr val="3C404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attributes</a:t>
            </a:r>
            <a:r>
              <a:rPr lang="en" sz="1050">
                <a:solidFill>
                  <a:srgbClr val="3C404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), besides the </a:t>
            </a:r>
            <a:r>
              <a:rPr b="1" lang="en" sz="1050">
                <a:solidFill>
                  <a:srgbClr val="3C404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class to which each animal belongs</a:t>
            </a:r>
            <a:r>
              <a:rPr lang="en" sz="1050">
                <a:solidFill>
                  <a:srgbClr val="3C404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(the </a:t>
            </a:r>
            <a:r>
              <a:rPr i="1" lang="en" sz="1050">
                <a:solidFill>
                  <a:srgbClr val="3C404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target</a:t>
            </a:r>
            <a:r>
              <a:rPr lang="en" sz="1050">
                <a:solidFill>
                  <a:srgbClr val="3C404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).</a:t>
            </a:r>
            <a:endParaRPr sz="1050">
              <a:solidFill>
                <a:srgbClr val="3C404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3C404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That original dataset is often used in Machine Learning, as it is a complete and yet simple example to practice </a:t>
            </a:r>
            <a:r>
              <a:rPr b="1" lang="en" sz="1050">
                <a:solidFill>
                  <a:srgbClr val="3C404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classification problems with multi-label classes</a:t>
            </a:r>
            <a:r>
              <a:rPr lang="en" sz="1050">
                <a:solidFill>
                  <a:srgbClr val="3C404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 However, as it provides only a hundred rows, some ML algorithms might not perform well. That is exactly where this </a:t>
            </a:r>
            <a:r>
              <a:rPr b="1" lang="en" sz="1050">
                <a:solidFill>
                  <a:srgbClr val="3C404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extended dataset</a:t>
            </a:r>
            <a:r>
              <a:rPr lang="en" sz="1050">
                <a:solidFill>
                  <a:srgbClr val="3C404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fits in.</a:t>
            </a:r>
            <a:endParaRPr sz="1050">
              <a:solidFill>
                <a:srgbClr val="3C404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Proposed Solution</a:t>
            </a:r>
            <a:endParaRPr/>
          </a:p>
        </p:txBody>
      </p:sp>
      <p:sp>
        <p:nvSpPr>
          <p:cNvPr id="115" name="Google Shape;115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Proposed Solution: Multiclass Classification ML methods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SVM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Decision Tree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	Naive Bayes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Related Work</a:t>
            </a:r>
            <a:endParaRPr/>
          </a:p>
        </p:txBody>
      </p:sp>
      <p:sp>
        <p:nvSpPr>
          <p:cNvPr id="121" name="Google Shape;121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is also a Zoo Animals Extended Dataset by Rodrigo Hjort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Adds an additional 43 Animals </a:t>
            </a:r>
            <a:r>
              <a:rPr lang="en"/>
              <a:t>that are not mammals or birds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Adds an additional 70 animals specifically from the Sao Paulo Zoo, primarily Brazilian Fauna facing extinction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