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7480-3DBB-7F60-B48A-023068822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B3C42-6E80-DF2B-4FD9-94389CDDA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066F9-F7AD-D693-80B2-B6774AE4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7A41-820E-4AF5-94CE-0C0DA464AD3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FDDC9-B8A2-E83D-A5F1-C43B4E3A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2D9D1-2269-B670-DEF6-F07C7679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A25C-830E-4F6C-AAA7-1E63C2CE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1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DB638-874C-7586-E075-E0BDEEFA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50851-2B1A-3F90-81E8-B8082C523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A9D05-E9CC-84C5-1592-D88333BB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7A41-820E-4AF5-94CE-0C0DA464AD3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8B61B-EA29-0C7A-1763-99BB1F475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16D1D-244B-B3CD-1A59-C7BCDE73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A25C-830E-4F6C-AAA7-1E63C2CE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2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6ECF4-89FD-A5C7-BB13-DF0107C72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18F6B-0CF4-0302-E2C1-A8D9ADADA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70078-FC44-4882-700C-55F228FF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7A41-820E-4AF5-94CE-0C0DA464AD3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F6804-17F0-ACB4-FB95-123BF849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6546E-2F53-4050-E038-30C66D3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A25C-830E-4F6C-AAA7-1E63C2CE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6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256B-29FC-98A6-633D-88EE82A63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C4DA4-ECDE-ADA9-A1E3-2A9513989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DB522-8529-DABB-2FA8-78B15FC0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7A41-820E-4AF5-94CE-0C0DA464AD3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A6717-9F83-C73C-4544-F9F6CCE2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2A397-21C7-8A49-E98E-AB4B4E07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A25C-830E-4F6C-AAA7-1E63C2CE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6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8B14-FEDC-182D-645D-7650AE5F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49B8E-DF33-E49C-1E8C-8F43B33E1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88C5F-64DE-6285-3E44-9A526226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7A41-820E-4AF5-94CE-0C0DA464AD3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B5AA1-5AD4-92C5-58E4-D1FA2F46A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B2452-EA71-8782-3825-AE27571E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A25C-830E-4F6C-AAA7-1E63C2CE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7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5FD9-B259-0A9B-E48F-F23C2141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744F1-AAF5-6103-BBF2-8426979DB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39A1D-B62E-84E2-AC52-0FD26985C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DF045-198E-9ED2-6FED-A4EEDD48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7A41-820E-4AF5-94CE-0C0DA464AD3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56880-3426-1AB3-A1FF-BB1A7937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EDD58-4DC2-C2DD-CBAC-07492581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A25C-830E-4F6C-AAA7-1E63C2CE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9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F758-4692-962C-6B96-F2B23298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0DDF1-99DF-26CA-F3B5-8F96D5718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2472B-93BE-DBAA-EF18-706079440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775613-6347-2F8A-80F9-045DFFFFB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939695-D5F4-57F3-5656-D82D6DDA1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F2BE70-E66F-CECF-02CA-290EFE53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7A41-820E-4AF5-94CE-0C0DA464AD3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884CB-0931-CF94-6A13-3AC268F1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E01F1-FC5D-B707-D694-E5ED7087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A25C-830E-4F6C-AAA7-1E63C2CE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1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D0F9-9857-615B-3CFE-A60127BF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C2215B-0849-E66C-4138-8FA469D2C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7A41-820E-4AF5-94CE-0C0DA464AD3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9AE6E-A5A3-E515-9BFD-5E330C9B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5E4EC-B030-CB6F-ED3F-219B7CE3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A25C-830E-4F6C-AAA7-1E63C2CE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2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F858B4-5D3E-469A-D7B6-4963D2E2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7A41-820E-4AF5-94CE-0C0DA464AD3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B73F26-A364-B8B7-D879-B6A4D1D17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B281D-925B-057B-CC34-7A897AB9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A25C-830E-4F6C-AAA7-1E63C2CE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D29C-2605-F4A8-0288-6B798515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8C79E-EE6E-7ACB-88F5-DB541D05A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30E59-57A8-70B6-A14E-4D92C33F7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C5D15-6F6A-849B-D4D4-0DFCFACF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7A41-820E-4AF5-94CE-0C0DA464AD3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8176A-7A70-FD26-BC82-221E9572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612B4-C270-CF09-0F20-629A1DB8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A25C-830E-4F6C-AAA7-1E63C2CE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6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7F23-5F8A-E83F-3B28-8F4659FA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0F5BAD-CC04-BACB-F9D9-513F6042B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6E81F-6A42-F1E2-2C42-9F3ED5A02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AA7BB-B51E-06EF-56F7-FCCE1960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7A41-820E-4AF5-94CE-0C0DA464AD3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B332D-716C-631D-81F4-EEF131D9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A3248-D260-FD4A-FEB0-1F968DBE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A25C-830E-4F6C-AAA7-1E63C2CE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2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F7A6F7-249D-9888-2377-7E7F25E3D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3ED34-C398-52D1-6EAF-7670D285C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2D491-56D3-5A74-2656-F33BED71D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17A41-820E-4AF5-94CE-0C0DA464AD3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20D87-EED2-2533-1A4D-6F642A5D5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C47D2-B35C-D44C-94F2-957C37E23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0A25C-830E-4F6C-AAA7-1E63C2CE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8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500/index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3B470-773F-145F-9B0C-E8711DB15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069" y="381935"/>
            <a:ext cx="4008583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600" b="1" i="0" kern="1200" dirty="0">
                <a:effectLst/>
                <a:latin typeface="+mj-lt"/>
                <a:ea typeface="+mj-ea"/>
                <a:cs typeface="+mj-cs"/>
              </a:rPr>
              <a:t>Portfolio Website Presentation</a:t>
            </a:r>
            <a:endParaRPr lang="en-US" sz="5600" b="1" kern="1200" dirty="0"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6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4DFB372C-30DC-72CC-31D8-0FD72F3D5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algn="l"/>
            <a:r>
              <a:rPr lang="en-US" sz="2800" b="1" i="0" dirty="0">
                <a:solidFill>
                  <a:srgbClr val="7030A0">
                    <a:alpha val="80000"/>
                  </a:srgb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Victoria Kerubo </a:t>
            </a:r>
            <a:r>
              <a:rPr lang="en-US" sz="2800" b="1" i="0" dirty="0" err="1">
                <a:solidFill>
                  <a:srgbClr val="7030A0">
                    <a:alpha val="80000"/>
                  </a:srgb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Gichaba</a:t>
            </a:r>
            <a:endParaRPr lang="en-US" sz="2800" b="1" dirty="0">
              <a:solidFill>
                <a:srgbClr val="7030A0">
                  <a:alpha val="8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800" b="1" dirty="0">
              <a:solidFill>
                <a:schemeClr val="tx1">
                  <a:alpha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b="1" dirty="0">
              <a:solidFill>
                <a:schemeClr val="tx1">
                  <a:alpha val="80000"/>
                </a:schemeClr>
              </a:solidFill>
            </a:endParaRPr>
          </a:p>
          <a:p>
            <a:pPr algn="l"/>
            <a:endParaRPr lang="en-US" sz="2000" b="1" dirty="0">
              <a:solidFill>
                <a:schemeClr val="tx1">
                  <a:alpha val="80000"/>
                </a:schemeClr>
              </a:solidFill>
            </a:endParaRPr>
          </a:p>
          <a:p>
            <a:pPr algn="l"/>
            <a:endParaRPr lang="en-US" sz="2000" b="1" dirty="0">
              <a:solidFill>
                <a:schemeClr val="tx1">
                  <a:alpha val="80000"/>
                </a:schemeClr>
              </a:solidFill>
            </a:endParaRPr>
          </a:p>
          <a:p>
            <a:pPr algn="l"/>
            <a:endParaRPr lang="en-US" sz="2000" b="1" dirty="0">
              <a:solidFill>
                <a:schemeClr val="tx1">
                  <a:alpha val="80000"/>
                </a:schemeClr>
              </a:solidFill>
            </a:endParaRPr>
          </a:p>
          <a:p>
            <a:pPr algn="l"/>
            <a:endParaRPr lang="en-US" sz="2000" b="1" dirty="0">
              <a:solidFill>
                <a:schemeClr val="tx1">
                  <a:alpha val="80000"/>
                </a:schemeClr>
              </a:solidFill>
            </a:endParaRPr>
          </a:p>
          <a:p>
            <a:pPr algn="l"/>
            <a:endParaRPr lang="en-US" sz="2000" b="1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26/10/2023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30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0F492D-E7B6-6F7E-910B-58F2FC17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49E1-821B-8AAC-BE47-B21E79E27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I'm Victoria Kerubo </a:t>
            </a:r>
            <a:r>
              <a:rPr lang="en-US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Gichaba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this is my personal portfolio website, a platform to showcase my skills and projects.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project is important as it represents my journey with ALX Africa and serves as a digital footprint for networking and personal branding.</a:t>
            </a:r>
          </a:p>
          <a:p>
            <a:endParaRPr lang="en-US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I'll walk you through the website, its functionality, and the codebase. Let's explore together!</a:t>
            </a:r>
          </a:p>
        </p:txBody>
      </p:sp>
    </p:spTree>
    <p:extLst>
      <p:ext uri="{BB962C8B-B14F-4D97-AF65-F5344CB8AC3E}">
        <p14:creationId xmlns:p14="http://schemas.microsoft.com/office/powerpoint/2010/main" val="299647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152C8-9F58-CA0E-9844-9A35D8548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 Overview </a:t>
            </a:r>
            <a:endParaRPr lang="en-US" sz="40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7641909-38D6-1244-A026-079A1460AF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67695" y="649480"/>
            <a:ext cx="6997911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198375" rIns="0" bIns="198375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2200" b="1" u="sng" dirty="0">
              <a:solidFill>
                <a:srgbClr val="7030A0"/>
              </a:solidFill>
              <a:ea typeface="+mj-ea"/>
              <a:cs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2200" b="1" u="sng" dirty="0">
              <a:solidFill>
                <a:srgbClr val="7030A0"/>
              </a:solidFill>
              <a:ea typeface="+mj-ea"/>
              <a:cs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2200" b="1" u="sng" dirty="0">
                <a:solidFill>
                  <a:srgbClr val="7030A0"/>
                </a:solidFill>
                <a:ea typeface="+mj-ea"/>
                <a:cs typeface="Arial" panose="020B0604020202020204" pitchFamily="34" charset="0"/>
              </a:rPr>
              <a:t>Key Sections</a:t>
            </a:r>
          </a:p>
          <a:p>
            <a:pPr marL="800100" marR="0" lvl="1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Header</a:t>
            </a:r>
            <a:endParaRPr lang="en-US" altLang="en-US" sz="2200" dirty="0">
              <a:cs typeface="Arial" panose="020B0604020202020204" pitchFamily="34" charset="0"/>
            </a:endParaRPr>
          </a:p>
          <a:p>
            <a:pPr marL="800100" marR="0" lvl="1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About Me </a:t>
            </a:r>
          </a:p>
          <a:p>
            <a:pPr marL="800100" marR="0" lvl="1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Skills</a:t>
            </a:r>
            <a:endParaRPr lang="en-US" altLang="en-US" sz="2200" dirty="0">
              <a:cs typeface="Arial" panose="020B0604020202020204" pitchFamily="34" charset="0"/>
            </a:endParaRPr>
          </a:p>
          <a:p>
            <a:pPr marL="800100" marR="0" lvl="1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Projects</a:t>
            </a:r>
          </a:p>
          <a:p>
            <a:pPr marL="800100" marR="0" lvl="1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Contact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2200" dirty="0">
              <a:cs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sng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cs typeface="Arial" panose="020B0604020202020204" pitchFamily="34" charset="0"/>
              </a:rPr>
              <a:t>Key Features</a:t>
            </a:r>
          </a:p>
          <a:p>
            <a:pPr lvl="1">
              <a:spcAft>
                <a:spcPts val="60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Responsive design, user-friendly navigation, interactive contact form.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sng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cs typeface="Arial" panose="020B0604020202020204" pitchFamily="34" charset="0"/>
              </a:rPr>
              <a:t>Target Audience</a:t>
            </a:r>
          </a:p>
          <a:p>
            <a:pPr lvl="1">
              <a:spcAft>
                <a:spcPts val="60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Potential employers, clients, collaborators, and anyone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</a:b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93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chnological background">
            <a:extLst>
              <a:ext uri="{FF2B5EF4-FFF2-40B4-BE49-F238E27FC236}">
                <a16:creationId xmlns:a16="http://schemas.microsoft.com/office/drawing/2014/main" id="{D43E5CC4-F1DF-D33D-63CB-BAE5C944C5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03" r="31138" b="-2"/>
          <a:stretch/>
        </p:blipFill>
        <p:spPr>
          <a:xfrm>
            <a:off x="-1" y="-2"/>
            <a:ext cx="3727939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27187-A53B-3D2C-1D55-8F8EC5AE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597" y="405685"/>
            <a:ext cx="7212688" cy="1559301"/>
          </a:xfrm>
        </p:spPr>
        <p:txBody>
          <a:bodyPr>
            <a:normAutofit/>
          </a:bodyPr>
          <a:lstStyle/>
          <a:p>
            <a:r>
              <a:rPr lang="en-US" sz="4000" b="1" i="0" dirty="0">
                <a:effectLst/>
                <a:latin typeface="Söhne"/>
              </a:rPr>
              <a:t>App Demonstration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AE8C3-18C8-4D10-CC9B-958BF3F0E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969" y="2124222"/>
            <a:ext cx="7212688" cy="4115856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endParaRPr lang="en-US" sz="2000" dirty="0">
              <a:latin typeface="Söhne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the link to my Website</a:t>
            </a:r>
          </a:p>
          <a:p>
            <a:pPr marL="0" indent="0">
              <a:buNone/>
            </a:pPr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0" u="sng" dirty="0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Responsive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Interactive Navigation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Downloadable CV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Contact Form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0" i="0" dirty="0">
              <a:effectLst/>
              <a:latin typeface="Söhne"/>
            </a:endParaRPr>
          </a:p>
          <a:p>
            <a:pPr marL="0" indent="0">
              <a:buNone/>
            </a:pPr>
            <a:endParaRPr lang="en-US" sz="2000" b="0" i="0" dirty="0">
              <a:effectLst/>
              <a:latin typeface="Söhne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529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7522C79F-6BBE-9830-9C95-8D5BDE1C28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4" r="43557" b="-2"/>
          <a:stretch/>
        </p:blipFill>
        <p:spPr>
          <a:xfrm>
            <a:off x="-1" y="-2"/>
            <a:ext cx="3390315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DE2C-2480-43DF-24A7-21675D277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9803" y="405685"/>
            <a:ext cx="7880482" cy="1559301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7030A0"/>
                </a:solidFill>
                <a:effectLst/>
                <a:latin typeface="Söhne"/>
              </a:rPr>
              <a:t>Code Highlights 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714F9-AF5E-BFD3-A3DA-EB28387BC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0" y="1674055"/>
            <a:ext cx="7522177" cy="477826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en-US" b="1" i="0" u="sng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i="0" u="sng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0" u="sng" dirty="0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Technology Stack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The backbone of the website, providing structure and content.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 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tyling and creating visually appealing design.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Enhancing interactivity and providing dynamic functionality.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Snippets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Visual Studio Code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467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DD79C-6FBA-6845-C73C-4EFCF6FD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i="0" dirty="0">
                <a:solidFill>
                  <a:srgbClr val="FFFFFF"/>
                </a:solidFill>
                <a:effectLst/>
                <a:latin typeface="Söhne"/>
              </a:rPr>
              <a:t>Conclusion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21D4-6CAF-A782-B8D8-DEF6CC98B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95" y="649480"/>
            <a:ext cx="7357583" cy="5709117"/>
          </a:xfrm>
        </p:spPr>
        <p:txBody>
          <a:bodyPr anchor="ctr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 Significance - 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website is my digital resume that helps me connect with potential employers, clients, and collaborators.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Challenges and Overcoming Them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Adversity led to valuable problem-solving experiences.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Future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look forward to more projects and growth.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journey has just begun, and I'm eager to see where it takes me!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20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B79EFF1F-1F57-D2E0-5410-13F1666E1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963" y="643466"/>
            <a:ext cx="619007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1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230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Office Theme</vt:lpstr>
      <vt:lpstr>Portfolio Website Presentation</vt:lpstr>
      <vt:lpstr>Introduction</vt:lpstr>
      <vt:lpstr>Project Overview </vt:lpstr>
      <vt:lpstr>App Demonstration</vt:lpstr>
      <vt:lpstr>Code Highlights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Website Presentation</dc:title>
  <dc:creator>Victoria Kerubo</dc:creator>
  <cp:lastModifiedBy>Victoria Kerubo</cp:lastModifiedBy>
  <cp:revision>1</cp:revision>
  <dcterms:created xsi:type="dcterms:W3CDTF">2023-10-26T07:11:48Z</dcterms:created>
  <dcterms:modified xsi:type="dcterms:W3CDTF">2023-10-26T08:29:34Z</dcterms:modified>
</cp:coreProperties>
</file>