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79" r:id="rId7"/>
    <p:sldId id="280" r:id="rId8"/>
    <p:sldId id="269" r:id="rId9"/>
    <p:sldId id="271" r:id="rId10"/>
    <p:sldId id="272" r:id="rId11"/>
    <p:sldId id="273" r:id="rId12"/>
    <p:sldId id="282" r:id="rId13"/>
    <p:sldId id="277" r:id="rId14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5" d="100"/>
          <a:sy n="85" d="100"/>
        </p:scale>
        <p:origin x="1452" y="90"/>
      </p:cViewPr>
      <p:guideLst>
        <p:guide pos="3839"/>
        <p:guide orient="horz" pos="2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8" name="Retâ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Retângulo arredond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Abstração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Senai </a:t>
            </a:r>
            <a:r>
              <a:rPr lang="pt-BR" dirty="0" err="1" smtClean="0"/>
              <a:t>prof</a:t>
            </a:r>
            <a:r>
              <a:rPr lang="pt-BR" dirty="0" smtClean="0"/>
              <a:t>: Igor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5</a:t>
            </a:r>
          </a:p>
        </p:txBody>
      </p:sp>
      <p:sp>
        <p:nvSpPr>
          <p:cNvPr id="5" name="Espaço Reservado para Imagem 4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VICTORIA KETLYN 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  <a:p>
            <a:pPr rtl="0"/>
            <a:r>
              <a:rPr lang="pt-BR" dirty="0" smtClean="0"/>
              <a:t>Cursando técnico em desenvolvimento de sistemas</a:t>
            </a:r>
            <a:endParaRPr lang="pt-BR" dirty="0"/>
          </a:p>
          <a:p>
            <a:pPr rtl="0"/>
            <a:r>
              <a:rPr lang="pt-BR" dirty="0" smtClean="0"/>
              <a:t>Valorizo o respeito e aprendizado  </a:t>
            </a:r>
          </a:p>
          <a:p>
            <a:pPr rtl="0"/>
            <a:r>
              <a:rPr lang="pt-BR" dirty="0" smtClean="0"/>
              <a:t>Busco sempre aplicar conhecimento de forma pratica e </a:t>
            </a:r>
            <a:r>
              <a:rPr lang="pt-BR" dirty="0"/>
              <a:t>É</a:t>
            </a:r>
            <a:r>
              <a:rPr lang="pt-BR" dirty="0" smtClean="0"/>
              <a:t>tica </a:t>
            </a:r>
          </a:p>
          <a:p>
            <a:pPr rtl="0"/>
            <a:r>
              <a:rPr lang="pt-BR" dirty="0" smtClean="0"/>
              <a:t>Valores: Ética, compromisso e respeito</a:t>
            </a:r>
          </a:p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era da informação, lidar com grandes volumes de dados exige organização, segurança e simplicidade.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b="1" dirty="0"/>
              <a:t>abstração de dados</a:t>
            </a:r>
            <a:r>
              <a:rPr lang="pt-BR" dirty="0"/>
              <a:t> surge como uma solução para tornar os sistemas mais eficientes e fáceis de usar, escondendo detalhes técnicos e exibindo apenas o necessário para </a:t>
            </a:r>
            <a:r>
              <a:rPr lang="pt-BR" dirty="0" smtClean="0"/>
              <a:t>quem </a:t>
            </a:r>
            <a:r>
              <a:rPr lang="pt-BR" dirty="0"/>
              <a:t>interage com eles</a:t>
            </a:r>
            <a:r>
              <a:rPr lang="pt-BR" dirty="0" smtClean="0"/>
              <a:t>.</a:t>
            </a:r>
          </a:p>
          <a:p>
            <a:r>
              <a:rPr lang="pt-BR" dirty="0"/>
              <a:t>Neste contexto, a abstração de dados se torna uma ferramenta crucial para o desenvolvimento de sistemas modernos, permitindo que desenvolvedores construam aplicações mais organizadas, modulares e de fácil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187" y="431799"/>
            <a:ext cx="5837241" cy="1173481"/>
          </a:xfrm>
        </p:spPr>
        <p:txBody>
          <a:bodyPr rtlCol="0"/>
          <a:lstStyle/>
          <a:p>
            <a:r>
              <a:rPr lang="pt-BR" dirty="0"/>
              <a:t>Conceito de Abstração de Dados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 flipV="1">
            <a:off x="6094413" y="1916832"/>
            <a:ext cx="4773956" cy="3798456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333772" y="1803400"/>
            <a:ext cx="56590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Trata-se de ocultar a complexidade dos dados e mostrar apenas as informações relevantes para o uso.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que diferentes partes de um sistema se comuniquem sem precisar conhecer os detalhes internos de cada uma.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um dos pilares da programação orientada a objetos, ao lado do encapsulamento, herança e polimorfismo.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204772"/>
            <a:ext cx="26962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94413" y="1835436"/>
            <a:ext cx="4888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-184666"/>
            <a:ext cx="11500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Utiliza-se principalmente por meio de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públicos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acesso restrito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aos atributos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protected</a:t>
            </a: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094413" y="1830960"/>
            <a:ext cx="5256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latin typeface="Arial" panose="020B0604020202020204" pitchFamily="34" charset="0"/>
              </a:rPr>
              <a:t> Os </a:t>
            </a:r>
            <a:r>
              <a:rPr lang="pt-BR" altLang="pt-BR" dirty="0">
                <a:latin typeface="Arial" panose="020B0604020202020204" pitchFamily="34" charset="0"/>
              </a:rPr>
              <a:t>dados são manipulados por métodos específicos, controlando o que pode ou não ser feito com eles.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latin typeface="Arial" panose="020B0604020202020204" pitchFamily="34" charset="0"/>
              </a:rPr>
              <a:t> Promove </a:t>
            </a:r>
            <a:r>
              <a:rPr lang="pt-BR" altLang="pt-BR" dirty="0">
                <a:latin typeface="Arial" panose="020B0604020202020204" pitchFamily="34" charset="0"/>
              </a:rPr>
              <a:t>a </a:t>
            </a:r>
            <a:r>
              <a:rPr lang="pt-BR" altLang="pt-BR" b="1" dirty="0">
                <a:latin typeface="Arial" panose="020B0604020202020204" pitchFamily="34" charset="0"/>
              </a:rPr>
              <a:t>separação entre interface e implementação</a:t>
            </a:r>
            <a:r>
              <a:rPr lang="pt-BR" altLang="pt-BR" dirty="0">
                <a:latin typeface="Arial" panose="020B0604020202020204" pitchFamily="34" charset="0"/>
              </a:rPr>
              <a:t>: o usuário vê apenas a “interface”, enquanto a lógica interna fica protegida.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49796" y="404665"/>
            <a:ext cx="8064896" cy="1224136"/>
          </a:xfrm>
        </p:spPr>
        <p:txBody>
          <a:bodyPr rtlCol="0"/>
          <a:lstStyle/>
          <a:p>
            <a:pPr rtl="0"/>
            <a:r>
              <a:rPr lang="pt-BR" dirty="0" smtClean="0"/>
              <a:t>Benefícios de abstra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812" y="1674674"/>
            <a:ext cx="97768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✅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Reduz a complexidade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sistemas.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🔐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Aumenta a segurança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dados, impedindo acesso indevido.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🛠️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a manutenção e atualização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código.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♻️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Reutilização de componentes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 outros contextos.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📦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Organização modular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permitindo que diferentes partes do sistema evoluam separadamente.</a:t>
            </a: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922" y="188640"/>
            <a:ext cx="10581021" cy="1008112"/>
          </a:xfrm>
        </p:spPr>
        <p:txBody>
          <a:bodyPr rtlCol="0"/>
          <a:lstStyle/>
          <a:p>
            <a:pPr rtl="0"/>
            <a:r>
              <a:rPr lang="pt-BR" sz="4000" dirty="0" smtClean="0"/>
              <a:t>Conclusão</a:t>
            </a:r>
            <a:endParaRPr lang="pt-BR" sz="4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9796" y="1701800"/>
            <a:ext cx="5438893" cy="2159248"/>
          </a:xfrm>
        </p:spPr>
        <p:txBody>
          <a:bodyPr rtlCol="0"/>
          <a:lstStyle/>
          <a:p>
            <a:r>
              <a:rPr lang="pt-BR" dirty="0"/>
              <a:t>A abstração de dados não é apenas um conceito técnico — é uma forma de pensar sobre como lidamos com a complexidade dos sistemas. Ao esconder o que não é necessário e expor apenas o que importa, ela nos permite criar estruturas mais limpas, eficientes e seguras.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922" y="3859218"/>
            <a:ext cx="5760639" cy="2562448"/>
          </a:xfrm>
        </p:spPr>
        <p:txBody>
          <a:bodyPr rtlCol="0"/>
          <a:lstStyle/>
          <a:p>
            <a:r>
              <a:rPr lang="pt-BR" dirty="0"/>
              <a:t>Do ponto de vista do desenvolvimento de software, a abstração ajuda a manter o foco no comportamento desejado, em vez dos detalhes de implementação. Isso torna o código mais legível, modular e fácil de adaptar conforme as necessidades mudam.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Adicionar Título de Slide –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os Clássicos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4_TF02801059" id="{58C2BD0E-9CF4-4988-A455-0D3B3ED45181}" vid="{5F87256B-5156-4240-8D56-2438598BB361}"/>
    </a:ext>
  </a:extLst>
</a:theme>
</file>

<file path=ppt/theme/theme2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didática de livro clássico (widescreen)</Template>
  <TotalTime>95</TotalTime>
  <Words>422</Words>
  <Application>Microsoft Office PowerPoint</Application>
  <PresentationFormat>Personalizar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Constantia</vt:lpstr>
      <vt:lpstr>Livros Clássicos 16X9</vt:lpstr>
      <vt:lpstr>Abstração de Dados</vt:lpstr>
      <vt:lpstr>Apresentação do PowerPoint</vt:lpstr>
      <vt:lpstr>Introdução</vt:lpstr>
      <vt:lpstr>Conceito de Abstração de Dados</vt:lpstr>
      <vt:lpstr>Benefícios de abstração</vt:lpstr>
      <vt:lpstr>Conclusão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Abstração de Dados</dc:title>
  <dc:creator>Aluno</dc:creator>
  <cp:lastModifiedBy>Aluno</cp:lastModifiedBy>
  <cp:revision>10</cp:revision>
  <dcterms:created xsi:type="dcterms:W3CDTF">2025-08-25T18:45:36Z</dcterms:created>
  <dcterms:modified xsi:type="dcterms:W3CDTF">2025-08-25T20:20:43Z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