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6D86-7C01-480E-8A4F-29C229566B14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F15B-1333-4255-B405-98B057CA0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13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9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93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8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9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4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28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6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8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7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9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5">
              <a:lumMod val="40000"/>
              <a:lumOff val="60000"/>
            </a:schemeClr>
          </a:fgClr>
          <a:bgClr>
            <a:schemeClr val="tx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8F53-0624-4A0E-8A35-4E16BE9BEDB0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64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AU"/>
          </a:p>
        </p:txBody>
      </p:sp>
      <p:pic>
        <p:nvPicPr>
          <p:cNvPr id="102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" y="0"/>
            <a:ext cx="1409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4467" y="0"/>
            <a:ext cx="685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6838" algn="ctr"/>
                <a:tab pos="5273675" algn="r"/>
              </a:tabLst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Victorian Umpires Committee</a:t>
            </a: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0749" y="238125"/>
            <a:ext cx="533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/>
              <a:t>Softball Victoria - Umpiring Development Pathway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122548" y="607457"/>
            <a:ext cx="1590679" cy="4323333"/>
            <a:chOff x="2185984" y="1130886"/>
            <a:chExt cx="1590679" cy="4323333"/>
          </a:xfrm>
        </p:grpSpPr>
        <p:sp>
          <p:nvSpPr>
            <p:cNvPr id="11" name="Rectangle 10"/>
            <p:cNvSpPr/>
            <p:nvPr/>
          </p:nvSpPr>
          <p:spPr>
            <a:xfrm>
              <a:off x="2185988" y="1130886"/>
              <a:ext cx="1590675" cy="8191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BEGINNERS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COMMUNITY and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FUP PROGRAM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5987" y="2026935"/>
              <a:ext cx="1590675" cy="7810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1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LOCAL ASSOCIATION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5986" y="2924944"/>
              <a:ext cx="1590675" cy="78105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2, 3, 4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STATE CHAMPIONSHIP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985" y="3819525"/>
              <a:ext cx="1590675" cy="78105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5, 6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NATIONAL CHAMPIONSHIP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5984" y="4673169"/>
              <a:ext cx="1590675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7, 8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NATIONAL AWARD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30665" y="607487"/>
            <a:ext cx="1590675" cy="43233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1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Talk to local UIC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Read Course Material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Complete 3 plates and 3 lines at your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Complete “Play by the Rules” online course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Basic Rules Exam at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Submit paperwork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59542" y="607487"/>
            <a:ext cx="1590675" cy="58007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2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Be a current and active Level 1 umpire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exam (May) and achieve required mark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Nominate to sit for Level 2 assessment (by September 1)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Application reviewed by VUC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Attend Level 2 Development Umpire Clinic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2 x Pre-assessment games at a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5 x assessment games at State Championships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92079" y="613728"/>
            <a:ext cx="1590675" cy="5800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3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Be a current and active Level 2 umpire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exam (May) and achieve required mark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Nominate to sit for Level 3 assessment (by September 1)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Application reviewed by VUC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Attend Intermediate Umpire Clinic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2 x Pre-assessment games at a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5 x assessment games at State Championships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8541" y="614269"/>
            <a:ext cx="1590675" cy="5800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4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Be a current and active Level 3 umpire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exam (May) and achieve required mark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Nominate to sit for Level 4 assessment (by September 1)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Application reviewed by VUC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Attend Intermediate Umpire Clinic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2 x Pre-assessment games at a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5 x assessment games at State Championships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545" y="5013176"/>
            <a:ext cx="3361336" cy="18224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4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950" dirty="0" smtClean="0">
                <a:effectLst/>
                <a:latin typeface="Arial"/>
                <a:ea typeface="Times New Roman"/>
              </a:rPr>
              <a:t>Available </a:t>
            </a:r>
            <a:r>
              <a:rPr lang="en-AU" sz="950" dirty="0">
                <a:effectLst/>
                <a:latin typeface="Arial"/>
                <a:ea typeface="Times New Roman"/>
              </a:rPr>
              <a:t>Training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en-AU" sz="600" dirty="0">
              <a:effectLst/>
              <a:latin typeface="Times New Roman"/>
              <a:ea typeface="Times New Roman"/>
            </a:endParaRPr>
          </a:p>
          <a:p>
            <a:pPr defTabSz="354013">
              <a:spcAft>
                <a:spcPts val="0"/>
              </a:spcAft>
            </a:pPr>
            <a:r>
              <a:rPr lang="en-AU" sz="950" dirty="0" smtClean="0">
                <a:effectLst/>
                <a:latin typeface="Arial"/>
                <a:ea typeface="Times New Roman"/>
              </a:rPr>
              <a:t>	</a:t>
            </a:r>
            <a:r>
              <a:rPr lang="en-AU" sz="950" b="1" dirty="0" smtClean="0">
                <a:effectLst/>
                <a:latin typeface="Arial"/>
                <a:ea typeface="Times New Roman"/>
              </a:rPr>
              <a:t>LOCAL</a:t>
            </a:r>
            <a:endParaRPr lang="en-AU" sz="950" b="1" dirty="0" smtClean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950" dirty="0">
                <a:effectLst/>
                <a:latin typeface="Arial"/>
                <a:ea typeface="Times New Roman"/>
              </a:rPr>
              <a:t>1 Training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en-AU" sz="600" dirty="0">
              <a:effectLst/>
              <a:latin typeface="Times New Roman"/>
              <a:ea typeface="Times New Roman"/>
            </a:endParaRPr>
          </a:p>
          <a:p>
            <a:pPr defTabSz="354013">
              <a:spcAft>
                <a:spcPts val="0"/>
              </a:spcAft>
            </a:pPr>
            <a:r>
              <a:rPr lang="en-AU" sz="950" dirty="0" smtClean="0">
                <a:effectLst/>
                <a:latin typeface="Arial"/>
                <a:ea typeface="Times New Roman"/>
              </a:rPr>
              <a:t>	</a:t>
            </a:r>
            <a:r>
              <a:rPr lang="en-AU" sz="950" b="1" dirty="0" smtClean="0">
                <a:effectLst/>
                <a:latin typeface="Arial"/>
                <a:ea typeface="Times New Roman"/>
              </a:rPr>
              <a:t>VUC</a:t>
            </a:r>
            <a:endParaRPr lang="en-AU" sz="950" b="1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Verdana"/>
                <a:ea typeface="Times New Roman"/>
              </a:rPr>
              <a:t>Community Umpire Program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FUP Program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Development Umpire Clinic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Intermediate Umpire </a:t>
            </a:r>
            <a:r>
              <a:rPr lang="en-AU" sz="950" dirty="0" smtClean="0">
                <a:effectLst/>
                <a:latin typeface="Arial"/>
                <a:ea typeface="Times New Roman"/>
              </a:rPr>
              <a:t>Clinic</a:t>
            </a:r>
            <a:endParaRPr lang="en-AU" sz="950" dirty="0">
              <a:latin typeface="Times New Roman"/>
              <a:ea typeface="Times New Roman"/>
            </a:endParaRPr>
          </a:p>
          <a:p>
            <a:pPr lvl="0" defTabSz="354013">
              <a:spcAft>
                <a:spcPts val="0"/>
              </a:spcAft>
            </a:pPr>
            <a:r>
              <a:rPr lang="en-AU" sz="950" dirty="0">
                <a:effectLst/>
                <a:latin typeface="Times New Roman"/>
                <a:ea typeface="Times New Roman"/>
              </a:rPr>
              <a:t>	</a:t>
            </a:r>
            <a:r>
              <a:rPr lang="en-AU" sz="950" b="1" dirty="0" smtClean="0">
                <a:effectLst/>
                <a:latin typeface="Arial"/>
                <a:ea typeface="Times New Roman"/>
              </a:rPr>
              <a:t>NUC</a:t>
            </a:r>
            <a:endParaRPr lang="en-AU" sz="950" b="1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Advanced Umpire </a:t>
            </a:r>
            <a:r>
              <a:rPr lang="en-AU" sz="950" dirty="0" smtClean="0">
                <a:effectLst/>
                <a:latin typeface="Arial"/>
                <a:ea typeface="Times New Roman"/>
              </a:rPr>
              <a:t>Clinic</a:t>
            </a:r>
            <a:endParaRPr lang="en-AU" sz="95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5768280" cy="310322"/>
          </a:xfrm>
        </p:spPr>
        <p:txBody>
          <a:bodyPr/>
          <a:lstStyle/>
          <a:p>
            <a:pPr algn="r"/>
            <a:r>
              <a:rPr lang="en-AU" b="1" dirty="0" smtClean="0">
                <a:solidFill>
                  <a:schemeClr val="tx1"/>
                </a:solidFill>
              </a:rPr>
              <a:t>Softball Victoria - Umpiring Development Pathway v5 - FINAL DRAFT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23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516" y="38874"/>
            <a:ext cx="1409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On-screen Show (4:3)</PresentationFormat>
  <Paragraphs>105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Barrow</dc:creator>
  <cp:lastModifiedBy>Richard Barrow</cp:lastModifiedBy>
  <cp:revision>4</cp:revision>
  <dcterms:created xsi:type="dcterms:W3CDTF">2013-10-21T12:54:08Z</dcterms:created>
  <dcterms:modified xsi:type="dcterms:W3CDTF">2013-10-21T13:21:11Z</dcterms:modified>
</cp:coreProperties>
</file>