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7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8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8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0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317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3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6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2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3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0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0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1DFA-0A67-4AA6-BC58-A754349D15A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3F43C4-9D46-41AC-BCD8-5522BF341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2048" y="1408966"/>
            <a:ext cx="9144000" cy="1825553"/>
          </a:xfrm>
        </p:spPr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的安装及简单使用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14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三、安装及使用过程中的问题和解决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cuda</a:t>
            </a:r>
            <a:r>
              <a:rPr lang="zh-CN" altLang="en-US" sz="2400" dirty="0"/>
              <a:t>驱动导致</a:t>
            </a:r>
            <a:r>
              <a:rPr lang="en-US" altLang="zh-CN" sz="2400" dirty="0"/>
              <a:t>Ubuntu</a:t>
            </a:r>
            <a:r>
              <a:rPr lang="zh-CN" altLang="en-US" sz="2400" dirty="0"/>
              <a:t>崩溃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解决：不使用</a:t>
            </a:r>
            <a:r>
              <a:rPr lang="en-US" altLang="zh-CN" sz="2400" dirty="0" err="1"/>
              <a:t>cuda</a:t>
            </a:r>
            <a:r>
              <a:rPr lang="zh-CN" altLang="en-US" sz="2400" dirty="0"/>
              <a:t>，只采用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，安装过程中省略有关</a:t>
            </a:r>
            <a:r>
              <a:rPr lang="en-US" altLang="zh-CN" sz="2400" dirty="0" err="1"/>
              <a:t>gpu</a:t>
            </a:r>
            <a:r>
              <a:rPr lang="zh-CN" altLang="en-US" sz="2400" dirty="0"/>
              <a:t>的步骤。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有的时候无法执行，显示缺少对应工具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因为工具是在对应的根目录下的，不进到具体的文件中，而是直接在根目录下使用命令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1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8260" y="624434"/>
            <a:ext cx="4539018" cy="104059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一、安装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405" y="2589899"/>
            <a:ext cx="9547746" cy="2487068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总的来说，其实安装基本上可以说是基础中的基础，根本不应该浪费时间的。但是由于之前在学习过程中没有接触过相关的东西，以及缺乏安装系统和驱动程序的经验，所以在这上花费了大量的时间，这之后的部分，我就简单的讲一讲</a:t>
            </a:r>
            <a:r>
              <a:rPr lang="en-US" altLang="zh-CN" sz="2800" dirty="0" err="1" smtClean="0"/>
              <a:t>caffe</a:t>
            </a:r>
            <a:r>
              <a:rPr lang="zh-CN" altLang="en-US" sz="2800" dirty="0" smtClean="0"/>
              <a:t>的安装基本过程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08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准备过程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由于我的电脑上没有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系统（到现在也还没装），所以使用的是</a:t>
            </a:r>
            <a:r>
              <a:rPr lang="en-US" altLang="zh-CN" sz="2400" dirty="0"/>
              <a:t>Ubuntu</a:t>
            </a:r>
            <a:r>
              <a:rPr lang="zh-CN" altLang="en-US" sz="2400" dirty="0"/>
              <a:t>虚拟机，其它的操作也都是基于</a:t>
            </a:r>
            <a:r>
              <a:rPr lang="en-US" altLang="zh-CN" sz="2400" dirty="0"/>
              <a:t>Ubuntu</a:t>
            </a:r>
            <a:r>
              <a:rPr lang="zh-CN" altLang="en-US" sz="2400" dirty="0"/>
              <a:t>虚拟机实现的。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安装准备：</a:t>
            </a:r>
            <a:r>
              <a:rPr lang="en-US" altLang="zh-CN" sz="2400" dirty="0"/>
              <a:t>1)</a:t>
            </a:r>
            <a:r>
              <a:rPr lang="zh-CN" altLang="en-US" sz="2400" dirty="0"/>
              <a:t>首先安装</a:t>
            </a:r>
            <a:r>
              <a:rPr lang="en-US" altLang="zh-CN" sz="2400" dirty="0" err="1"/>
              <a:t>Vmware</a:t>
            </a:r>
            <a:r>
              <a:rPr lang="zh-CN" altLang="en-US" sz="2400" dirty="0"/>
              <a:t>程序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2)</a:t>
            </a:r>
            <a:r>
              <a:rPr lang="zh-CN" altLang="en-US" sz="2400" dirty="0"/>
              <a:t>其次安装</a:t>
            </a:r>
            <a:r>
              <a:rPr lang="en-US" altLang="zh-CN" sz="2400" dirty="0"/>
              <a:t>Ubuntu</a:t>
            </a:r>
            <a:r>
              <a:rPr lang="zh-CN" altLang="en-US" sz="2400" dirty="0"/>
              <a:t>，并在</a:t>
            </a:r>
            <a:r>
              <a:rPr lang="en-US" altLang="zh-CN" sz="2400" dirty="0" err="1"/>
              <a:t>Vmware</a:t>
            </a:r>
            <a:r>
              <a:rPr lang="zh-CN" altLang="en-US" sz="2400" dirty="0"/>
              <a:t>上运行虚拟机。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3)</a:t>
            </a:r>
            <a:r>
              <a:rPr lang="zh-CN" altLang="en-US" sz="2400" dirty="0"/>
              <a:t>最后在</a:t>
            </a:r>
            <a:r>
              <a:rPr lang="en-US" altLang="zh-CN" sz="2400" dirty="0" err="1"/>
              <a:t>gethub</a:t>
            </a:r>
            <a:r>
              <a:rPr lang="zh-CN" altLang="en-US" sz="2400" dirty="0"/>
              <a:t>上下载</a:t>
            </a:r>
            <a:r>
              <a:rPr lang="en-US" altLang="zh-CN" sz="2400" dirty="0" err="1"/>
              <a:t>caffe</a:t>
            </a:r>
            <a:r>
              <a:rPr lang="zh-CN" altLang="en-US" sz="2400" dirty="0"/>
              <a:t>，并解压。</a:t>
            </a:r>
            <a:endParaRPr lang="en-US" altLang="zh-CN" sz="2400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36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391" y="62411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安装有关的数据包（命令行下执行）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678" y="21336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1. </a:t>
            </a:r>
            <a:r>
              <a:rPr lang="zh-CN" altLang="en-US" sz="2400" dirty="0" smtClean="0"/>
              <a:t>安装</a:t>
            </a:r>
            <a:r>
              <a:rPr lang="en-US" altLang="zh-CN" sz="2400" dirty="0"/>
              <a:t>BLAS</a:t>
            </a:r>
            <a:r>
              <a:rPr lang="zh-CN" altLang="en-US" sz="2400" dirty="0"/>
              <a:t>：</a:t>
            </a:r>
            <a:r>
              <a:rPr lang="en-US" altLang="zh-CN" sz="2400" dirty="0"/>
              <a:t>$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</a:t>
            </a:r>
            <a:r>
              <a:rPr lang="en-US" altLang="zh-CN" sz="2400" dirty="0" err="1"/>
              <a:t>libatlas</a:t>
            </a:r>
            <a:r>
              <a:rPr lang="en-US" altLang="zh-CN" sz="2400" dirty="0"/>
              <a:t>-base-</a:t>
            </a:r>
            <a:r>
              <a:rPr lang="en-US" altLang="zh-CN" sz="2400" dirty="0" err="1"/>
              <a:t>dev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2. </a:t>
            </a:r>
            <a:r>
              <a:rPr lang="zh-CN" altLang="en-US" sz="2400" dirty="0" smtClean="0"/>
              <a:t>安装</a:t>
            </a:r>
            <a:r>
              <a:rPr lang="zh-CN" altLang="en-US" sz="2400" dirty="0"/>
              <a:t>依赖项：</a:t>
            </a:r>
            <a:r>
              <a:rPr lang="en-US" altLang="zh-CN" sz="2400" dirty="0"/>
              <a:t>$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libprotobuf-dev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libleveldb-dev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libsnappy-dev</a:t>
            </a:r>
            <a:r>
              <a:rPr lang="en-US" altLang="zh-CN" sz="2400" dirty="0"/>
              <a:t>		     </a:t>
            </a:r>
            <a:r>
              <a:rPr lang="en-US" altLang="zh-CN" sz="2400" dirty="0" err="1"/>
              <a:t>libopencv-dev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libboost</a:t>
            </a:r>
            <a:r>
              <a:rPr lang="en-US" altLang="zh-CN" sz="2400" dirty="0"/>
              <a:t>-all-</a:t>
            </a:r>
            <a:r>
              <a:rPr lang="en-US" altLang="zh-CN" sz="2400" dirty="0" err="1"/>
              <a:t>dev</a:t>
            </a:r>
            <a:r>
              <a:rPr lang="en-US" altLang="zh-CN" sz="2400" dirty="0"/>
              <a:t>		libhdf5-serial-dev             </a:t>
            </a:r>
            <a:r>
              <a:rPr lang="en-US" altLang="zh-CN" sz="2400" dirty="0" err="1"/>
              <a:t>protobuf</a:t>
            </a:r>
            <a:r>
              <a:rPr lang="en-US" altLang="zh-CN" sz="2400" dirty="0"/>
              <a:t>-compiler		</a:t>
            </a:r>
            <a:r>
              <a:rPr lang="en-US" altLang="zh-CN" sz="2400" dirty="0" err="1"/>
              <a:t>liblmdb-dev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libgflags-dev</a:t>
            </a:r>
            <a:r>
              <a:rPr lang="en-US" altLang="zh-CN" sz="2400" dirty="0"/>
              <a:t>		     </a:t>
            </a:r>
            <a:r>
              <a:rPr lang="en-US" altLang="zh-CN" sz="2400" dirty="0" err="1"/>
              <a:t>libgoogle-glog-dev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liblmdb-dev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42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安装编译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（命令行下执行）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(</a:t>
            </a:r>
            <a:r>
              <a:rPr lang="en-US" altLang="zh-CN" sz="2400" dirty="0" smtClean="0"/>
              <a:t>1)	$ </a:t>
            </a:r>
            <a:r>
              <a:rPr lang="en-US" altLang="zh-CN" sz="2400" dirty="0" err="1" smtClean="0"/>
              <a:t>cp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Makefile.config.example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Makefile.config</a:t>
            </a:r>
            <a:r>
              <a:rPr lang="en-US" altLang="zh-CN" sz="2400" dirty="0" smtClean="0"/>
              <a:t>  </a:t>
            </a:r>
          </a:p>
          <a:p>
            <a:r>
              <a:rPr lang="en-US" altLang="zh-CN" sz="2400" dirty="0" smtClean="0"/>
              <a:t>(2) 	</a:t>
            </a:r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Makefile.config</a:t>
            </a:r>
            <a:r>
              <a:rPr lang="zh-CN" altLang="en-US" sz="2400" dirty="0" smtClean="0"/>
              <a:t>文件：去掉注释</a:t>
            </a:r>
            <a:r>
              <a:rPr lang="en-US" altLang="zh-CN" sz="2400" dirty="0" smtClean="0"/>
              <a:t>, CPU_ONLY:= 1 </a:t>
            </a:r>
          </a:p>
          <a:p>
            <a:r>
              <a:rPr lang="en-US" altLang="zh-CN" sz="2400" dirty="0" smtClean="0"/>
              <a:t>(3)	$ make all </a:t>
            </a:r>
          </a:p>
          <a:p>
            <a:r>
              <a:rPr lang="en-US" altLang="zh-CN" sz="2400" dirty="0" smtClean="0"/>
              <a:t>(4)	$ make test</a:t>
            </a:r>
          </a:p>
          <a:p>
            <a:r>
              <a:rPr lang="en-US" altLang="zh-CN" sz="2400" dirty="0" smtClean="0"/>
              <a:t>(5)	$ make </a:t>
            </a:r>
            <a:r>
              <a:rPr lang="en-US" altLang="zh-CN" sz="2400" dirty="0" err="1" smtClean="0"/>
              <a:t>runtest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346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二、利用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mnist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Mnist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caffe</a:t>
            </a:r>
            <a:r>
              <a:rPr lang="zh-CN" altLang="en-US" sz="2400" dirty="0"/>
              <a:t>中自带的网络结构模型，可以直接使用。其主要的作用就是通过训练所给的数据实现手写体识别。这个过程比较简单，但是由于我们使用的是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，没有</a:t>
            </a:r>
            <a:r>
              <a:rPr lang="en-US" altLang="zh-CN" sz="2400" dirty="0" err="1"/>
              <a:t>cuda</a:t>
            </a:r>
            <a:r>
              <a:rPr lang="zh-CN" altLang="en-US" sz="2400" dirty="0"/>
              <a:t>驱动，所以进行</a:t>
            </a:r>
            <a:r>
              <a:rPr lang="en-US" altLang="zh-CN" sz="2400" dirty="0"/>
              <a:t>10000</a:t>
            </a:r>
            <a:r>
              <a:rPr lang="zh-CN" altLang="en-US" sz="2400" dirty="0"/>
              <a:t>次迭代所需时间较长，以下就是简单代码以及运行结果。</a:t>
            </a:r>
          </a:p>
        </p:txBody>
      </p:sp>
    </p:spTree>
    <p:extLst>
      <p:ext uri="{BB962C8B-B14F-4D97-AF65-F5344CB8AC3E}">
        <p14:creationId xmlns:p14="http://schemas.microsoft.com/office/powerpoint/2010/main" val="262293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运行命令（命令行下执行）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(1) 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 ./data/mnist/get_mnist.sh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(2) 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 ./examples/mnist/create_mnist.sh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(3) 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 ./examples/mnist/train_lenet.sh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24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452" y="1565121"/>
            <a:ext cx="7724631" cy="47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2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717" y="1414368"/>
            <a:ext cx="8216102" cy="50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2730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292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幼圆</vt:lpstr>
      <vt:lpstr>Arial</vt:lpstr>
      <vt:lpstr>Century Gothic</vt:lpstr>
      <vt:lpstr>Wingdings 3</vt:lpstr>
      <vt:lpstr>丝状</vt:lpstr>
      <vt:lpstr>Caffe的安装及简单使用</vt:lpstr>
      <vt:lpstr>一、安装</vt:lpstr>
      <vt:lpstr>1.准备过程</vt:lpstr>
      <vt:lpstr>2.安装有关的数据包（命令行下执行）</vt:lpstr>
      <vt:lpstr>3.安装编译caffe（命令行下执行）</vt:lpstr>
      <vt:lpstr>二、利用caffe运行mnist</vt:lpstr>
      <vt:lpstr>1.运行命令（命令行下执行）</vt:lpstr>
      <vt:lpstr>2.运行结果</vt:lpstr>
      <vt:lpstr>2.运行结果</vt:lpstr>
      <vt:lpstr>三、安装及使用过程中的问题和解决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Caffe的安装及简单使用</dc:title>
  <dc:creator>admin</dc:creator>
  <cp:lastModifiedBy>admin</cp:lastModifiedBy>
  <cp:revision>8</cp:revision>
  <dcterms:created xsi:type="dcterms:W3CDTF">2016-11-11T05:58:18Z</dcterms:created>
  <dcterms:modified xsi:type="dcterms:W3CDTF">2016-11-12T05:58:07Z</dcterms:modified>
</cp:coreProperties>
</file>