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64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7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20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84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8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3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0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8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EF54-0A09-4A28-842F-65DA05D0970E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F0BD9B-C5B1-4792-BFBD-8EC80C14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6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4748" y="1272654"/>
            <a:ext cx="8915399" cy="2262781"/>
          </a:xfrm>
        </p:spPr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中运行</a:t>
            </a:r>
            <a:r>
              <a:rPr lang="en-US" altLang="zh-CN" dirty="0" smtClean="0"/>
              <a:t>cifar10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04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一、运行</a:t>
            </a:r>
            <a:r>
              <a:rPr lang="zh-CN" altLang="en-US" sz="4000" dirty="0"/>
              <a:t>基本过程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Cifar10</a:t>
            </a:r>
            <a:r>
              <a:rPr lang="zh-CN" altLang="en-US" sz="2400" dirty="0" smtClean="0"/>
              <a:t>同样是</a:t>
            </a:r>
            <a:r>
              <a:rPr lang="en-US" altLang="zh-CN" sz="2400" dirty="0" err="1" smtClean="0"/>
              <a:t>caffe</a:t>
            </a:r>
            <a:r>
              <a:rPr lang="zh-CN" altLang="en-US" sz="2400" dirty="0" smtClean="0"/>
              <a:t>自带的一个数据集，其数据以图像为主，比较接近</a:t>
            </a:r>
            <a:r>
              <a:rPr lang="en-US" altLang="zh-CN" sz="2400" dirty="0" err="1" smtClean="0"/>
              <a:t>resnet</a:t>
            </a:r>
            <a:r>
              <a:rPr lang="zh-CN" altLang="en-US" sz="2400" dirty="0" smtClean="0"/>
              <a:t>所做的事情，不过</a:t>
            </a:r>
            <a:r>
              <a:rPr lang="en-US" altLang="zh-CN" sz="2400" dirty="0" smtClean="0"/>
              <a:t>cifar10</a:t>
            </a:r>
            <a:r>
              <a:rPr lang="zh-CN" altLang="en-US" sz="2400" dirty="0" smtClean="0"/>
              <a:t>自带的结构相对比较简单，更多的是通过简单的训练和大量的迭代来实现较高的准确率，以下就是我运行</a:t>
            </a:r>
            <a:r>
              <a:rPr lang="en-US" altLang="zh-CN" sz="2400" dirty="0" smtClean="0"/>
              <a:t>cifar10</a:t>
            </a:r>
            <a:r>
              <a:rPr lang="zh-CN" altLang="en-US" sz="2400" dirty="0" smtClean="0"/>
              <a:t>的主要过程，因为中间有了一点改动，所以最后输出的结果就只有</a:t>
            </a:r>
            <a:r>
              <a:rPr lang="en-US" altLang="zh-CN" sz="2400" dirty="0" smtClean="0"/>
              <a:t>61%</a:t>
            </a:r>
            <a:r>
              <a:rPr lang="zh-CN" altLang="en-US" sz="2400" dirty="0" smtClean="0"/>
              <a:t>左右。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96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55587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执行命令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(1) ./data/cifar10/get_cifar10.sh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(2) ./examples/cifar10/create_cifar10.sh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(3)./examples/cifar10/train_quick.sh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206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运行结果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297" y="1506399"/>
            <a:ext cx="7676941" cy="49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4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运行结果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241" y="1496719"/>
            <a:ext cx="7759053" cy="49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5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二、代码理解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这里的代码，主要是</a:t>
            </a:r>
            <a:r>
              <a:rPr lang="en-US" altLang="zh-CN" sz="2400" dirty="0"/>
              <a:t>quick</a:t>
            </a:r>
            <a:r>
              <a:rPr lang="zh-CN" altLang="en-US" sz="2400" dirty="0"/>
              <a:t>中的主要结构以及层次模型的代码解释，还有在</a:t>
            </a:r>
            <a:r>
              <a:rPr lang="en-US" altLang="zh-CN" sz="2400" dirty="0"/>
              <a:t>quick</a:t>
            </a:r>
            <a:r>
              <a:rPr lang="zh-CN" altLang="en-US" sz="2400" dirty="0"/>
              <a:t>基础上所做的一定的改动，利用这些改动来研究，这些层次中的参数对于最终的结果所带来的影响。</a:t>
            </a:r>
          </a:p>
        </p:txBody>
      </p:sp>
    </p:spTree>
    <p:extLst>
      <p:ext uri="{BB962C8B-B14F-4D97-AF65-F5344CB8AC3E}">
        <p14:creationId xmlns:p14="http://schemas.microsoft.com/office/powerpoint/2010/main" val="768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代码部分解释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Test_iter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测试批次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test_interval</a:t>
            </a:r>
            <a:r>
              <a:rPr lang="en-US" altLang="zh-CN" dirty="0" smtClean="0"/>
              <a:t>   ..</a:t>
            </a:r>
            <a:r>
              <a:rPr lang="zh-CN" altLang="en-US" dirty="0" smtClean="0"/>
              <a:t>次迭代测试一次 </a:t>
            </a:r>
            <a:endParaRPr lang="en-US" altLang="zh-CN" dirty="0" smtClean="0"/>
          </a:p>
          <a:p>
            <a:r>
              <a:rPr lang="en-US" altLang="zh-CN" dirty="0" err="1" smtClean="0"/>
              <a:t>Base_lr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基础学习率    </a:t>
            </a:r>
            <a:r>
              <a:rPr lang="en-US" altLang="zh-CN" dirty="0" err="1" smtClean="0"/>
              <a:t>lr_policy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学习率变化方式</a:t>
            </a:r>
            <a:endParaRPr lang="en-US" altLang="zh-CN" dirty="0" smtClean="0"/>
          </a:p>
          <a:p>
            <a:r>
              <a:rPr lang="en-US" altLang="zh-CN" dirty="0" smtClean="0"/>
              <a:t>Gamma  </a:t>
            </a:r>
            <a:r>
              <a:rPr lang="zh-CN" altLang="en-US" dirty="0" smtClean="0"/>
              <a:t>学习率变化比率    </a:t>
            </a:r>
            <a:r>
              <a:rPr lang="en-US" altLang="zh-CN" dirty="0" err="1" smtClean="0"/>
              <a:t>stepsize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..</a:t>
            </a:r>
            <a:r>
              <a:rPr lang="zh-CN" altLang="en-US" dirty="0" smtClean="0"/>
              <a:t>次迭代减少学习率</a:t>
            </a:r>
            <a:endParaRPr lang="en-US" altLang="zh-CN" dirty="0" smtClean="0"/>
          </a:p>
          <a:p>
            <a:r>
              <a:rPr lang="en-US" altLang="zh-CN" dirty="0" err="1" smtClean="0"/>
              <a:t>Max_iter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最大迭代次数     </a:t>
            </a:r>
            <a:r>
              <a:rPr lang="en-US" altLang="zh-CN" dirty="0" smtClean="0"/>
              <a:t>momentum   </a:t>
            </a:r>
            <a:r>
              <a:rPr lang="zh-CN" altLang="en-US" dirty="0" smtClean="0"/>
              <a:t>学习参数</a:t>
            </a:r>
            <a:endParaRPr lang="en-US" altLang="zh-CN" dirty="0" smtClean="0"/>
          </a:p>
          <a:p>
            <a:r>
              <a:rPr lang="en-US" altLang="zh-CN" dirty="0" err="1" smtClean="0"/>
              <a:t>Solver_mode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..</a:t>
            </a:r>
            <a:r>
              <a:rPr lang="zh-CN" altLang="en-US" dirty="0" smtClean="0"/>
              <a:t>运行    </a:t>
            </a:r>
            <a:r>
              <a:rPr lang="en-US" altLang="zh-CN" dirty="0" smtClean="0"/>
              <a:t>type:” data”  </a:t>
            </a:r>
            <a:r>
              <a:rPr lang="zh-CN" altLang="en-US" dirty="0" smtClean="0"/>
              <a:t>数据层</a:t>
            </a:r>
            <a:endParaRPr lang="en-US" altLang="zh-CN" dirty="0" smtClean="0"/>
          </a:p>
          <a:p>
            <a:r>
              <a:rPr lang="en-US" altLang="zh-CN" dirty="0" smtClean="0"/>
              <a:t>Top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”  </a:t>
            </a:r>
            <a:r>
              <a:rPr lang="zh-CN" altLang="en-US" dirty="0" smtClean="0"/>
              <a:t>输出卷积特征  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0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尝试改变及对应结果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增加迭代次数</a:t>
            </a:r>
            <a:endParaRPr lang="en-US" altLang="zh-CN" dirty="0" smtClean="0"/>
          </a:p>
          <a:p>
            <a:r>
              <a:rPr lang="zh-CN" altLang="en-US" dirty="0" smtClean="0"/>
              <a:t>结果 稳定性增加，到一定程度不变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改变学习率</a:t>
            </a:r>
            <a:endParaRPr lang="en-US" altLang="zh-CN" dirty="0" smtClean="0"/>
          </a:p>
          <a:p>
            <a:r>
              <a:rPr lang="zh-CN" altLang="en-US" dirty="0" smtClean="0"/>
              <a:t>结果 会有一定的提升，但是改动太大会直接损失精度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减少卷积层数</a:t>
            </a:r>
            <a:endParaRPr lang="en-US" altLang="zh-CN" dirty="0" smtClean="0"/>
          </a:p>
          <a:p>
            <a:r>
              <a:rPr lang="zh-CN" altLang="en-US" smtClean="0"/>
              <a:t>结果 准确率下降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67864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227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Arial</vt:lpstr>
      <vt:lpstr>Century Gothic</vt:lpstr>
      <vt:lpstr>Wingdings 3</vt:lpstr>
      <vt:lpstr>丝状</vt:lpstr>
      <vt:lpstr>Caffe中运行cifar10</vt:lpstr>
      <vt:lpstr>一、运行基本过程</vt:lpstr>
      <vt:lpstr>1.执行命令</vt:lpstr>
      <vt:lpstr>2.运行结果</vt:lpstr>
      <vt:lpstr>2.运行结果</vt:lpstr>
      <vt:lpstr>二、代码理解</vt:lpstr>
      <vt:lpstr>1.代码部分解释</vt:lpstr>
      <vt:lpstr>2.尝试改变及对应结果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Caffe中运行cifar10</dc:title>
  <dc:creator>admin</dc:creator>
  <cp:lastModifiedBy>admin</cp:lastModifiedBy>
  <cp:revision>6</cp:revision>
  <dcterms:created xsi:type="dcterms:W3CDTF">2016-11-11T06:18:48Z</dcterms:created>
  <dcterms:modified xsi:type="dcterms:W3CDTF">2016-11-25T05:51:41Z</dcterms:modified>
</cp:coreProperties>
</file>