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73803-3E02-49D0-899F-1B939AE0525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2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61448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366197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212466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73803-3E02-49D0-899F-1B939AE0525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26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27287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401093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1760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283371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B278F5-7C9F-440B-BA69-73B0F7C63BBA}" type="datetimeFigureOut">
              <a:rPr lang="zh-CN" altLang="en-US" smtClean="0"/>
              <a:t>2016/12/18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418124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B278F5-7C9F-440B-BA69-73B0F7C63BBA}" type="datetimeFigureOut">
              <a:rPr lang="zh-CN" altLang="en-US" smtClean="0"/>
              <a:t>2016/12/18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273803-3E02-49D0-899F-1B939AE05250}" type="slidenum">
              <a:rPr lang="zh-CN" altLang="en-US" smtClean="0"/>
              <a:t>‹#›</a:t>
            </a:fld>
            <a:endParaRPr lang="zh-CN" altLang="en-US"/>
          </a:p>
        </p:txBody>
      </p:sp>
    </p:spTree>
    <p:extLst>
      <p:ext uri="{BB962C8B-B14F-4D97-AF65-F5344CB8AC3E}">
        <p14:creationId xmlns:p14="http://schemas.microsoft.com/office/powerpoint/2010/main" val="265516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B278F5-7C9F-440B-BA69-73B0F7C63BBA}" type="datetimeFigureOut">
              <a:rPr lang="zh-CN" altLang="en-US" smtClean="0"/>
              <a:t>2016/12/18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273803-3E02-49D0-899F-1B939AE0525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600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649770"/>
            <a:ext cx="10058400" cy="3566160"/>
          </a:xfrm>
        </p:spPr>
        <p:txBody>
          <a:bodyPr/>
          <a:lstStyle/>
          <a:p>
            <a:r>
              <a:rPr lang="zh-CN" altLang="en-US" dirty="0" smtClean="0"/>
              <a:t>运行</a:t>
            </a:r>
            <a:r>
              <a:rPr lang="en-US" altLang="zh-CN" dirty="0" err="1" smtClean="0"/>
              <a:t>resnet</a:t>
            </a:r>
            <a:endParaRPr lang="zh-CN" altLang="en-US" dirty="0"/>
          </a:p>
        </p:txBody>
      </p:sp>
    </p:spTree>
    <p:extLst>
      <p:ext uri="{BB962C8B-B14F-4D97-AF65-F5344CB8AC3E}">
        <p14:creationId xmlns:p14="http://schemas.microsoft.com/office/powerpoint/2010/main" val="227702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787856"/>
            <a:ext cx="10058400" cy="4081237"/>
          </a:xfrm>
        </p:spPr>
        <p:txBody>
          <a:bodyPr>
            <a:normAutofit/>
          </a:bodyPr>
          <a:lstStyle/>
          <a:p>
            <a:r>
              <a:rPr lang="en-US" altLang="zh-CN" sz="2400" dirty="0" smtClean="0"/>
              <a:t>    </a:t>
            </a:r>
            <a:r>
              <a:rPr lang="zh-CN" altLang="en-US" sz="2400" dirty="0" smtClean="0"/>
              <a:t>基于上次的实验，我发现单纯的添加卷积层和改变训练参数并不能够简单的提升训练的准确率。而由于我在试验中使用的是</a:t>
            </a:r>
            <a:r>
              <a:rPr lang="en-US" altLang="zh-CN" sz="2400" dirty="0" smtClean="0"/>
              <a:t>Ubuntu</a:t>
            </a:r>
            <a:r>
              <a:rPr lang="zh-CN" altLang="en-US" sz="2400" dirty="0" smtClean="0"/>
              <a:t>虚拟机，所以又不能使用层数过多的网络结构，所以我在网络上找到了一个层数较少的</a:t>
            </a:r>
            <a:r>
              <a:rPr lang="en-US" altLang="zh-CN" sz="2400" dirty="0" err="1" smtClean="0"/>
              <a:t>resnet</a:t>
            </a:r>
            <a:r>
              <a:rPr lang="zh-CN" altLang="en-US" sz="2400" dirty="0" smtClean="0"/>
              <a:t>结构。对应</a:t>
            </a:r>
            <a:r>
              <a:rPr lang="en-US" altLang="zh-CN" sz="2400" dirty="0" smtClean="0"/>
              <a:t>cifar-10</a:t>
            </a:r>
            <a:r>
              <a:rPr lang="zh-CN" altLang="en-US" sz="2400" dirty="0" smtClean="0"/>
              <a:t>数据集，</a:t>
            </a:r>
            <a:r>
              <a:rPr lang="en-US" altLang="zh-CN" sz="2400" dirty="0" smtClean="0"/>
              <a:t>4000</a:t>
            </a:r>
            <a:r>
              <a:rPr lang="zh-CN" altLang="en-US" sz="2400" dirty="0" smtClean="0"/>
              <a:t>次迭代次数，训练的网络结构见同文件下的</a:t>
            </a:r>
            <a:r>
              <a:rPr lang="en-US" altLang="zh-CN" sz="2400" dirty="0" smtClean="0"/>
              <a:t>resnet.txt</a:t>
            </a:r>
            <a:r>
              <a:rPr lang="zh-CN" altLang="en-US" sz="2400" dirty="0" smtClean="0"/>
              <a:t>，运行结果见同文件下的</a:t>
            </a:r>
            <a:r>
              <a:rPr lang="en-US" altLang="zh-CN" sz="2400" dirty="0" err="1" smtClean="0"/>
              <a:t>resnet</a:t>
            </a:r>
            <a:r>
              <a:rPr lang="zh-CN" altLang="en-US" sz="2400" dirty="0" smtClean="0"/>
              <a:t>运行结果。可以见得，在相同的情况下，</a:t>
            </a:r>
            <a:r>
              <a:rPr lang="en-US" altLang="zh-CN" sz="2400" dirty="0" err="1" smtClean="0"/>
              <a:t>resnet</a:t>
            </a:r>
            <a:r>
              <a:rPr lang="zh-CN" altLang="en-US" sz="2400" dirty="0" smtClean="0"/>
              <a:t>极大的提升了准确率。虽然</a:t>
            </a:r>
            <a:r>
              <a:rPr lang="en-US" altLang="zh-CN" sz="2400" dirty="0" smtClean="0"/>
              <a:t>4000</a:t>
            </a:r>
            <a:r>
              <a:rPr lang="zh-CN" altLang="en-US" sz="2400" dirty="0" smtClean="0"/>
              <a:t>次迭代显然没有完全收敛，因为还有存在较大误差的层出现，但是已经比之前的实验成功很多了，由此可见</a:t>
            </a:r>
            <a:r>
              <a:rPr lang="en-US" altLang="zh-CN" sz="2400" dirty="0" err="1" smtClean="0"/>
              <a:t>resnet</a:t>
            </a:r>
            <a:r>
              <a:rPr lang="zh-CN" altLang="en-US" sz="2400" dirty="0" smtClean="0"/>
              <a:t>的准确率确实优于普通的网络层次结构。</a:t>
            </a:r>
            <a:endParaRPr lang="zh-CN" altLang="en-US" sz="2400" dirty="0"/>
          </a:p>
        </p:txBody>
      </p:sp>
    </p:spTree>
    <p:extLst>
      <p:ext uri="{BB962C8B-B14F-4D97-AF65-F5344CB8AC3E}">
        <p14:creationId xmlns:p14="http://schemas.microsoft.com/office/powerpoint/2010/main" val="230920220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TotalTime>
  <Words>153</Words>
  <Application>Microsoft Office PowerPoint</Application>
  <PresentationFormat>宽屏</PresentationFormat>
  <Paragraphs>2</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宋体</vt:lpstr>
      <vt:lpstr>Calibri</vt:lpstr>
      <vt:lpstr>Calibri Light</vt:lpstr>
      <vt:lpstr>回顾</vt:lpstr>
      <vt:lpstr>运行resnet</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运行resnet</dc:title>
  <dc:creator>admin</dc:creator>
  <cp:lastModifiedBy>admin</cp:lastModifiedBy>
  <cp:revision>1</cp:revision>
  <dcterms:created xsi:type="dcterms:W3CDTF">2016-12-18T13:06:11Z</dcterms:created>
  <dcterms:modified xsi:type="dcterms:W3CDTF">2016-12-18T13:15:53Z</dcterms:modified>
</cp:coreProperties>
</file>