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1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7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270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29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68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88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35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2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6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9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5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6B3C-BF08-4D53-82B1-1D2A6D750E4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B1C11A-9076-483D-B09F-817E20326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3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0878" y="2404534"/>
            <a:ext cx="8666327" cy="1646302"/>
          </a:xfrm>
        </p:spPr>
        <p:txBody>
          <a:bodyPr/>
          <a:lstStyle/>
          <a:p>
            <a:r>
              <a:rPr lang="zh-CN" altLang="en-US" dirty="0" smtClean="0"/>
              <a:t>文本处理</a:t>
            </a:r>
            <a:r>
              <a:rPr lang="en-US" altLang="zh-CN" dirty="0" smtClean="0"/>
              <a:t>_word2vec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9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一、基本流程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基本的做法就是：</a:t>
            </a:r>
            <a:endParaRPr lang="en-US" altLang="zh-CN" sz="2400" dirty="0" smtClean="0"/>
          </a:p>
          <a:p>
            <a:r>
              <a:rPr lang="zh-CN" altLang="en-US" sz="2400" dirty="0" smtClean="0"/>
              <a:t>首先我们使用的是开源的</a:t>
            </a:r>
            <a:r>
              <a:rPr lang="en-US" altLang="zh-CN" sz="2400" dirty="0" err="1" smtClean="0"/>
              <a:t>tensorflow</a:t>
            </a:r>
            <a:r>
              <a:rPr lang="zh-CN" altLang="en-US" sz="2400" dirty="0" smtClean="0"/>
              <a:t>框架，然后基本都在此框架下实现我们所做的流程。</a:t>
            </a:r>
            <a:endParaRPr lang="en-US" altLang="zh-CN" sz="2400" dirty="0" smtClean="0"/>
          </a:p>
          <a:p>
            <a:r>
              <a:rPr lang="zh-CN" altLang="en-US" sz="2400" dirty="0" smtClean="0"/>
              <a:t>其次，我们利用</a:t>
            </a:r>
            <a:r>
              <a:rPr lang="en-US" altLang="zh-CN" sz="2400" dirty="0" smtClean="0"/>
              <a:t>word2vec</a:t>
            </a:r>
            <a:r>
              <a:rPr lang="zh-CN" altLang="en-US" sz="2400" dirty="0" smtClean="0"/>
              <a:t>将整篇的论文转化成为处理好的词向量，使之便于接下来的训练</a:t>
            </a:r>
            <a:endParaRPr lang="en-US" altLang="zh-CN" sz="2400" dirty="0" smtClean="0"/>
          </a:p>
          <a:p>
            <a:r>
              <a:rPr lang="zh-CN" altLang="en-US" sz="2400" dirty="0" smtClean="0"/>
              <a:t>最后，我们利用</a:t>
            </a:r>
            <a:r>
              <a:rPr lang="en-US" altLang="zh-CN" sz="2400" dirty="0" err="1" smtClean="0"/>
              <a:t>lstm</a:t>
            </a:r>
            <a:r>
              <a:rPr lang="zh-CN" altLang="en-US" sz="2400" dirty="0" smtClean="0"/>
              <a:t>循环神经网络训练处具体的论文判断模型，通过大量的迭代增加准确率，最终得到一个比较准确的真假论文判断方式。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1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word2vec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Word2vec</a:t>
            </a:r>
            <a:r>
              <a:rPr lang="zh-CN" altLang="en-US" sz="3200" dirty="0" smtClean="0"/>
              <a:t>模型见同文件下</a:t>
            </a:r>
            <a:r>
              <a:rPr lang="en-US" altLang="zh-CN" sz="3200" dirty="0" smtClean="0"/>
              <a:t>word.py</a:t>
            </a:r>
            <a:r>
              <a:rPr lang="zh-CN" altLang="en-US" sz="3200" dirty="0" smtClean="0"/>
              <a:t>文件，处理示例和图像演示结果见同文件下</a:t>
            </a:r>
            <a:r>
              <a:rPr lang="en-US" altLang="zh-CN" sz="3200" dirty="0" smtClean="0"/>
              <a:t>1.txt</a:t>
            </a:r>
            <a:r>
              <a:rPr lang="zh-CN" altLang="en-US" sz="3200" dirty="0" smtClean="0"/>
              <a:t>以及</a:t>
            </a:r>
            <a:r>
              <a:rPr lang="en-US" altLang="zh-CN" sz="3200" dirty="0" smtClean="0"/>
              <a:t>1.png</a:t>
            </a:r>
            <a:r>
              <a:rPr lang="zh-CN" altLang="en-US" sz="3200" dirty="0" smtClean="0"/>
              <a:t>。可以见得，在</a:t>
            </a:r>
            <a:r>
              <a:rPr lang="en-US" altLang="zh-CN" sz="3200" dirty="0" err="1" smtClean="0"/>
              <a:t>tensorflow</a:t>
            </a:r>
            <a:r>
              <a:rPr lang="zh-CN" altLang="en-US" sz="3200" dirty="0" smtClean="0"/>
              <a:t>框架之下实现还是较为简单的。最后利用</a:t>
            </a:r>
            <a:r>
              <a:rPr lang="en-US" altLang="zh-CN" sz="3200" dirty="0" err="1" smtClean="0"/>
              <a:t>sklearn</a:t>
            </a:r>
            <a:r>
              <a:rPr lang="zh-CN" altLang="en-US" sz="3200" dirty="0" smtClean="0"/>
              <a:t>等程序自带的绘制工具，可以简单的将程序执行结果转化图像，简单明了的显现我们处理的结果。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679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这一点还是比较遗憾的，直到最后也没找到适合的</a:t>
            </a:r>
            <a:r>
              <a:rPr lang="en-US" altLang="zh-CN" sz="2400" dirty="0" err="1" smtClean="0"/>
              <a:t>lstm</a:t>
            </a:r>
            <a:r>
              <a:rPr lang="zh-CN" altLang="en-US" sz="2400" dirty="0" smtClean="0"/>
              <a:t>网络，其它的较为完善的项目又太过于复杂，以我目前的水平也很难在那些基础上改成我需要的形式。所以最后这一方式只是执行到上一步。</a:t>
            </a:r>
            <a:endParaRPr lang="en-US" altLang="zh-CN" sz="2400" dirty="0" smtClean="0"/>
          </a:p>
          <a:p>
            <a:r>
              <a:rPr lang="zh-CN" altLang="en-US" sz="2400" dirty="0"/>
              <a:t>据</a:t>
            </a:r>
            <a:r>
              <a:rPr lang="zh-CN" altLang="en-US" sz="2400" dirty="0" smtClean="0"/>
              <a:t>我个人的了解，</a:t>
            </a:r>
            <a:r>
              <a:rPr lang="en-US" altLang="zh-CN" sz="2400" dirty="0" err="1" smtClean="0"/>
              <a:t>lstm</a:t>
            </a:r>
            <a:r>
              <a:rPr lang="zh-CN" altLang="en-US" sz="2400" dirty="0" smtClean="0"/>
              <a:t>网络主要就是通过将词向量放入，通过训练使得生成的模型具有逻辑性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即可以通过一个词预测下一个词出现的是什么，相较于传统的循环神经网络，</a:t>
            </a:r>
            <a:r>
              <a:rPr lang="en-US" altLang="zh-CN" sz="2400" dirty="0" err="1" smtClean="0"/>
              <a:t>lstm</a:t>
            </a:r>
            <a:r>
              <a:rPr lang="zh-CN" altLang="en-US" sz="2400" dirty="0" smtClean="0"/>
              <a:t>可以联想到更远的位置。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959210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283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平面</vt:lpstr>
      <vt:lpstr>文本处理_word2vec，lstm</vt:lpstr>
      <vt:lpstr>一、基本流程</vt:lpstr>
      <vt:lpstr>二、word2vec</vt:lpstr>
      <vt:lpstr>三、lstm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文本处理_word2vec，lstm</dc:title>
  <dc:creator>admin</dc:creator>
  <cp:lastModifiedBy>admin</cp:lastModifiedBy>
  <cp:revision>2</cp:revision>
  <dcterms:created xsi:type="dcterms:W3CDTF">2016-12-20T04:49:07Z</dcterms:created>
  <dcterms:modified xsi:type="dcterms:W3CDTF">2016-12-20T05:05:48Z</dcterms:modified>
</cp:coreProperties>
</file>