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10C-22DB-468B-A472-84754B6BC2EB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DAA6C4-3643-482D-AE45-26E6035BA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0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10C-22DB-468B-A472-84754B6BC2EB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DAA6C4-3643-482D-AE45-26E6035BA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10C-22DB-468B-A472-84754B6BC2EB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DAA6C4-3643-482D-AE45-26E6035BA4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39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10C-22DB-468B-A472-84754B6BC2EB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DAA6C4-3643-482D-AE45-26E6035BA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419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10C-22DB-468B-A472-84754B6BC2EB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DAA6C4-3643-482D-AE45-26E6035BA4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75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10C-22DB-468B-A472-84754B6BC2EB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DAA6C4-3643-482D-AE45-26E6035BA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80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10C-22DB-468B-A472-84754B6BC2EB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A6C4-3643-482D-AE45-26E6035BA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579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10C-22DB-468B-A472-84754B6BC2EB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A6C4-3643-482D-AE45-26E6035BA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3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10C-22DB-468B-A472-84754B6BC2EB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A6C4-3643-482D-AE45-26E6035BA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1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10C-22DB-468B-A472-84754B6BC2EB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DAA6C4-3643-482D-AE45-26E6035BA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10C-22DB-468B-A472-84754B6BC2EB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DAA6C4-3643-482D-AE45-26E6035BA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55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10C-22DB-468B-A472-84754B6BC2EB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DAA6C4-3643-482D-AE45-26E6035BA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8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10C-22DB-468B-A472-84754B6BC2EB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A6C4-3643-482D-AE45-26E6035BA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4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10C-22DB-468B-A472-84754B6BC2EB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A6C4-3643-482D-AE45-26E6035BA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1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10C-22DB-468B-A472-84754B6BC2EB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A6C4-3643-482D-AE45-26E6035BA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10C-22DB-468B-A472-84754B6BC2EB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DAA6C4-3643-482D-AE45-26E6035BA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91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D10C-22DB-468B-A472-84754B6BC2EB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DAA6C4-3643-482D-AE45-26E6035BA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8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2105167"/>
            <a:ext cx="8915399" cy="2262781"/>
          </a:xfrm>
        </p:spPr>
        <p:txBody>
          <a:bodyPr/>
          <a:lstStyle/>
          <a:p>
            <a:r>
              <a:rPr lang="zh-CN" altLang="en-US" dirty="0" smtClean="0"/>
              <a:t>文本处理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cnn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1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训练集是我自己手动处理的</a:t>
            </a:r>
            <a:r>
              <a:rPr lang="en-US" altLang="zh-CN" sz="2800" dirty="0" smtClean="0"/>
              <a:t>30</a:t>
            </a:r>
            <a:r>
              <a:rPr lang="zh-CN" altLang="en-US" sz="2800" dirty="0" smtClean="0"/>
              <a:t>篇真论文加上</a:t>
            </a:r>
            <a:r>
              <a:rPr lang="en-US" altLang="zh-CN" sz="2800" dirty="0" smtClean="0"/>
              <a:t>30</a:t>
            </a:r>
            <a:r>
              <a:rPr lang="zh-CN" altLang="en-US" sz="2800" dirty="0" smtClean="0"/>
              <a:t>篇假论文，由于手动处理的东西较多，所以数据集比较小，数据基本来自于论文中去除图片以及名称和引用的部分（因为以上数据一般难以判断真假），更多的是将整个的句子作为整体的输入。真假论文处理完都有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万行左右。具体数据见同文件下</a:t>
            </a:r>
            <a:r>
              <a:rPr lang="en-US" altLang="zh-CN" sz="2800" dirty="0" err="1" smtClean="0"/>
              <a:t>rt-polarity.pos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re-</a:t>
            </a:r>
            <a:r>
              <a:rPr lang="en-US" altLang="zh-CN" sz="2800" dirty="0" err="1" smtClean="0"/>
              <a:t>polarity.neg</a:t>
            </a:r>
            <a:r>
              <a:rPr lang="zh-CN" altLang="en-US" sz="2800" dirty="0" smtClean="0"/>
              <a:t>，分别是真论文和假论文集。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552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二、处理方式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我使用的是</a:t>
            </a:r>
            <a:r>
              <a:rPr lang="en-US" altLang="zh-CN" sz="2400" dirty="0" err="1" smtClean="0"/>
              <a:t>cnn</a:t>
            </a:r>
            <a:r>
              <a:rPr lang="zh-CN" altLang="en-US" sz="2400" dirty="0" smtClean="0"/>
              <a:t>训练，具体的网络结构见同文件下的</a:t>
            </a:r>
            <a:r>
              <a:rPr lang="en-US" altLang="zh-CN" sz="2400" dirty="0" err="1" smtClean="0"/>
              <a:t>text_cnn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train</a:t>
            </a:r>
            <a:r>
              <a:rPr lang="zh-CN" altLang="en-US" sz="2400" dirty="0" smtClean="0"/>
              <a:t>两个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文件。具体的执行命令就是</a:t>
            </a:r>
            <a:r>
              <a:rPr lang="en-US" altLang="zh-CN" sz="2400" dirty="0" smtClean="0"/>
              <a:t>./train.py</a:t>
            </a:r>
            <a:r>
              <a:rPr lang="zh-CN" altLang="en-US" sz="2400" dirty="0" smtClean="0"/>
              <a:t>。然后经过一定时间的训练最后看是否收敛。</a:t>
            </a:r>
            <a:endParaRPr lang="en-US" altLang="zh-CN" sz="2400" dirty="0" smtClean="0"/>
          </a:p>
          <a:p>
            <a:r>
              <a:rPr lang="zh-CN" altLang="en-US" sz="2400" dirty="0" smtClean="0"/>
              <a:t>评估的方式就是使用</a:t>
            </a:r>
            <a:r>
              <a:rPr lang="en-US" altLang="zh-CN" sz="2400" dirty="0" err="1" smtClean="0"/>
              <a:t>eval</a:t>
            </a:r>
            <a:r>
              <a:rPr lang="zh-CN" altLang="en-US" sz="2400" dirty="0" smtClean="0"/>
              <a:t>文件，通过使用训练出的模型判断论文真假。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319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三、训练结果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3405" y="2133600"/>
            <a:ext cx="676701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3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四、评估（训练集中的论文）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627" y="2775106"/>
            <a:ext cx="6628571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9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评估二（训练集外的论文）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389" y="2813201"/>
            <a:ext cx="6819048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9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模型评估的是判断给出的句子是不是符合逻辑，判断之后可以看到基本上能够识别</a:t>
            </a:r>
            <a:r>
              <a:rPr lang="en-US" altLang="zh-CN" sz="2400" dirty="0" smtClean="0"/>
              <a:t>90%</a:t>
            </a:r>
            <a:r>
              <a:rPr lang="zh-CN" altLang="en-US" sz="2400" dirty="0" smtClean="0"/>
              <a:t>的句子，由此可以判断论文真假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如果一个论文之中句子多为真则是真论文，句子多为假则为假论文。</a:t>
            </a:r>
            <a:endParaRPr lang="en-US" altLang="zh-CN" sz="2400" dirty="0" smtClean="0"/>
          </a:p>
          <a:p>
            <a:r>
              <a:rPr lang="zh-CN" altLang="en-US" sz="2400" dirty="0" smtClean="0"/>
              <a:t>但是</a:t>
            </a:r>
            <a:r>
              <a:rPr lang="en-US" altLang="zh-CN" sz="2400" dirty="0" smtClean="0"/>
              <a:t>90%</a:t>
            </a:r>
            <a:r>
              <a:rPr lang="zh-CN" altLang="en-US" sz="2400" dirty="0" smtClean="0"/>
              <a:t>其实也并不是很高。其中我认为主要的限制因素有两个：一个是数据集的大小，由于手动操作实在太多，所以最后的数据集之中只有</a:t>
            </a:r>
            <a:r>
              <a:rPr lang="en-US" altLang="zh-CN" sz="2400" dirty="0" smtClean="0"/>
              <a:t>60</a:t>
            </a:r>
            <a:r>
              <a:rPr lang="zh-CN" altLang="en-US" sz="2400" dirty="0" smtClean="0"/>
              <a:t>个论文。另一个是数据样式，</a:t>
            </a:r>
            <a:r>
              <a:rPr lang="en-US" altLang="zh-CN" sz="2400" dirty="0" smtClean="0"/>
              <a:t>pdf</a:t>
            </a:r>
            <a:r>
              <a:rPr lang="zh-CN" altLang="en-US" sz="2400" dirty="0" smtClean="0"/>
              <a:t>转化问</a:t>
            </a:r>
            <a:r>
              <a:rPr lang="en-US" altLang="zh-CN" sz="2400" dirty="0" smtClean="0"/>
              <a:t>txt</a:t>
            </a:r>
            <a:r>
              <a:rPr lang="zh-CN" altLang="en-US" sz="2400" dirty="0" smtClean="0"/>
              <a:t>的精度太低，虽然通过手动改善但是还有很多地方有明显的问题。如果能改善这两点，我认为精度一定会更高。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059373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331</Words>
  <Application>Microsoft Office PowerPoint</Application>
  <PresentationFormat>宽屏</PresentationFormat>
  <Paragraphs>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幼圆</vt:lpstr>
      <vt:lpstr>Arial</vt:lpstr>
      <vt:lpstr>Century Gothic</vt:lpstr>
      <vt:lpstr>Wingdings 3</vt:lpstr>
      <vt:lpstr>丝状</vt:lpstr>
      <vt:lpstr>文本处理_cnn</vt:lpstr>
      <vt:lpstr>一、数据集</vt:lpstr>
      <vt:lpstr>二、处理方式</vt:lpstr>
      <vt:lpstr>三、训练结果</vt:lpstr>
      <vt:lpstr>四、评估（训练集中的论文）</vt:lpstr>
      <vt:lpstr>评估二（训练集外的论文）</vt:lpstr>
      <vt:lpstr>五、总结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文本处理_cnn</dc:title>
  <dc:creator>admin</dc:creator>
  <cp:lastModifiedBy>admin</cp:lastModifiedBy>
  <cp:revision>3</cp:revision>
  <dcterms:created xsi:type="dcterms:W3CDTF">2016-12-20T05:07:55Z</dcterms:created>
  <dcterms:modified xsi:type="dcterms:W3CDTF">2016-12-20T05:25:55Z</dcterms:modified>
</cp:coreProperties>
</file>