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81" r:id="rId2"/>
    <p:sldId id="283" r:id="rId3"/>
    <p:sldId id="256" r:id="rId4"/>
    <p:sldId id="275" r:id="rId5"/>
    <p:sldId id="264" r:id="rId6"/>
    <p:sldId id="271" r:id="rId7"/>
    <p:sldId id="277" r:id="rId8"/>
    <p:sldId id="300" r:id="rId9"/>
    <p:sldId id="268" r:id="rId10"/>
    <p:sldId id="272" r:id="rId11"/>
    <p:sldId id="278" r:id="rId12"/>
    <p:sldId id="299" r:id="rId13"/>
    <p:sldId id="273" r:id="rId14"/>
    <p:sldId id="269" r:id="rId15"/>
    <p:sldId id="279" r:id="rId16"/>
    <p:sldId id="298" r:id="rId17"/>
    <p:sldId id="270" r:id="rId18"/>
    <p:sldId id="274" r:id="rId19"/>
    <p:sldId id="280" r:id="rId20"/>
    <p:sldId id="297" r:id="rId21"/>
    <p:sldId id="304" r:id="rId22"/>
    <p:sldId id="305" r:id="rId23"/>
    <p:sldId id="308" r:id="rId24"/>
    <p:sldId id="307" r:id="rId25"/>
    <p:sldId id="306" r:id="rId26"/>
    <p:sldId id="303" r:id="rId27"/>
    <p:sldId id="27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7F5B35D-1828-42BD-98B4-56D2FAC01C3D}">
          <p14:sldIdLst>
            <p14:sldId id="281"/>
            <p14:sldId id="283"/>
          </p14:sldIdLst>
        </p14:section>
        <p14:section name="AI - Track" id="{B2664013-32DB-4604-8987-9274D91CA7AC}">
          <p14:sldIdLst>
            <p14:sldId id="256"/>
            <p14:sldId id="275"/>
          </p14:sldIdLst>
        </p14:section>
        <p14:section name="Safe Zone" id="{565065F0-E55D-437B-96F9-C2BE79D67231}">
          <p14:sldIdLst>
            <p14:sldId id="264"/>
            <p14:sldId id="271"/>
            <p14:sldId id="277"/>
            <p14:sldId id="300"/>
          </p14:sldIdLst>
        </p14:section>
        <p14:section name="Silent Speech Recognition" id="{790914C7-9D99-4EB0-88C8-C7764EF86009}">
          <p14:sldIdLst>
            <p14:sldId id="268"/>
            <p14:sldId id="272"/>
            <p14:sldId id="278"/>
            <p14:sldId id="299"/>
          </p14:sldIdLst>
        </p14:section>
        <p14:section name="Listner" id="{7DB216E7-1031-4822-B414-F390F5EC08E4}">
          <p14:sldIdLst>
            <p14:sldId id="273"/>
            <p14:sldId id="269"/>
            <p14:sldId id="279"/>
            <p14:sldId id="298"/>
          </p14:sldIdLst>
        </p14:section>
        <p14:section name="Aircraft Exterior Defect - API" id="{61A54B50-788D-45F2-A4B6-84AB30477285}">
          <p14:sldIdLst>
            <p14:sldId id="270"/>
            <p14:sldId id="274"/>
            <p14:sldId id="280"/>
            <p14:sldId id="297"/>
          </p14:sldIdLst>
        </p14:section>
        <p14:section name="Level - 1 AI" id="{9423B317-CC94-4452-BC27-6CEE78A6EA70}">
          <p14:sldIdLst>
            <p14:sldId id="304"/>
            <p14:sldId id="305"/>
            <p14:sldId id="308"/>
            <p14:sldId id="307"/>
            <p14:sldId id="306"/>
          </p14:sldIdLst>
        </p14:section>
        <p14:section name="Summary Section" id="{9F7DEA1C-F46B-4C29-94F7-1DD7F6BDDBD1}">
          <p14:sldIdLst>
            <p14:sldId id="303"/>
          </p14:sldIdLst>
        </p14:section>
        <p14:section name="Outro" id="{1BD1F3D8-A853-4208-9CAF-C2C0ABFB53B8}">
          <p14:sldIdLst>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 Id="rId4" Type="http://schemas.openxmlformats.org/officeDocument/2006/relationships/image" Target="../media/image22.png"/></Relationships>
</file>

<file path=ppt/diagrams/_rels/data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 Id="rId4" Type="http://schemas.openxmlformats.org/officeDocument/2006/relationships/image" Target="../media/image22.png"/></Relationships>
</file>

<file path=ppt/diagrams/_rels/data46.xml.rels><?xml version="1.0" encoding="UTF-8" standalone="yes"?>
<Relationships xmlns="http://schemas.openxmlformats.org/package/2006/relationships"><Relationship Id="rId1" Type="http://schemas.openxmlformats.org/officeDocument/2006/relationships/hyperlink" Target="https://huggingface.co/datasets/keremberke/protective-equipment-detection" TargetMode="External"/></Relationships>
</file>

<file path=ppt/diagrams/_rels/drawing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 Id="rId4" Type="http://schemas.openxmlformats.org/officeDocument/2006/relationships/image" Target="../media/image22.png"/></Relationships>
</file>

<file path=ppt/diagrams/_rels/drawing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 Id="rId4" Type="http://schemas.openxmlformats.org/officeDocument/2006/relationships/image" Target="../media/image22.png"/></Relationships>
</file>

<file path=ppt/diagrams/_rels/drawing46.xml.rels><?xml version="1.0" encoding="UTF-8" standalone="yes"?>
<Relationships xmlns="http://schemas.openxmlformats.org/package/2006/relationships"><Relationship Id="rId1" Type="http://schemas.openxmlformats.org/officeDocument/2006/relationships/hyperlink" Target="https://huggingface.co/datasets/keremberke/protective-equipment-detection"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660FCA-8B3C-468B-A3A3-BB0418D8D6D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191DC236-6F13-4ED8-9013-275657AE7AEB}">
      <dgm:prSet phldrT="[Text]"/>
      <dgm:spPr/>
      <dgm:t>
        <a:bodyPr/>
        <a:lstStyle/>
        <a:p>
          <a:r>
            <a:rPr lang="en-IN" dirty="0"/>
            <a:t>Python</a:t>
          </a:r>
        </a:p>
      </dgm:t>
    </dgm:pt>
    <dgm:pt modelId="{2CCFD6C4-DFF7-4D18-A41C-3559549FEBFC}" type="parTrans" cxnId="{B1CFD2CE-174E-482F-930B-BAB8CFB65DF2}">
      <dgm:prSet/>
      <dgm:spPr/>
      <dgm:t>
        <a:bodyPr/>
        <a:lstStyle/>
        <a:p>
          <a:endParaRPr lang="en-IN"/>
        </a:p>
      </dgm:t>
    </dgm:pt>
    <dgm:pt modelId="{78CD9FCD-A122-4A50-8E77-A4EDCE4A887B}" type="sibTrans" cxnId="{B1CFD2CE-174E-482F-930B-BAB8CFB65DF2}">
      <dgm:prSet/>
      <dgm:spPr/>
      <dgm:t>
        <a:bodyPr/>
        <a:lstStyle/>
        <a:p>
          <a:endParaRPr lang="en-IN"/>
        </a:p>
      </dgm:t>
    </dgm:pt>
    <dgm:pt modelId="{31E0B7F9-5DD5-4B3E-839B-1CFBC4614790}">
      <dgm:prSet phldrT="[Text]"/>
      <dgm:spPr/>
      <dgm:t>
        <a:bodyPr/>
        <a:lstStyle/>
        <a:p>
          <a:r>
            <a:rPr lang="en-IN" dirty="0"/>
            <a:t>Artificial Intelligence</a:t>
          </a:r>
        </a:p>
      </dgm:t>
    </dgm:pt>
    <dgm:pt modelId="{407DA98E-51AF-43BB-9E59-3CBC6E1E0F58}" type="parTrans" cxnId="{092381E4-BE69-4F0E-A341-6A29C4F03328}">
      <dgm:prSet/>
      <dgm:spPr/>
      <dgm:t>
        <a:bodyPr/>
        <a:lstStyle/>
        <a:p>
          <a:endParaRPr lang="en-IN"/>
        </a:p>
      </dgm:t>
    </dgm:pt>
    <dgm:pt modelId="{857C8A69-0FC2-4DA3-8033-5BF2D3A5308A}" type="sibTrans" cxnId="{092381E4-BE69-4F0E-A341-6A29C4F03328}">
      <dgm:prSet/>
      <dgm:spPr/>
      <dgm:t>
        <a:bodyPr/>
        <a:lstStyle/>
        <a:p>
          <a:endParaRPr lang="en-IN"/>
        </a:p>
      </dgm:t>
    </dgm:pt>
    <dgm:pt modelId="{D5D7E57D-2897-4EAB-AB5B-B15F3C468E40}">
      <dgm:prSet phldrT="[Text]"/>
      <dgm:spPr/>
      <dgm:t>
        <a:bodyPr/>
        <a:lstStyle/>
        <a:p>
          <a:r>
            <a:rPr lang="en-IN" dirty="0"/>
            <a:t>Deep Learning</a:t>
          </a:r>
        </a:p>
      </dgm:t>
    </dgm:pt>
    <dgm:pt modelId="{A6C0ED25-C679-495C-9A1A-2F3AFB780232}" type="parTrans" cxnId="{FF82EF2D-9581-4398-A444-95FE5C598192}">
      <dgm:prSet/>
      <dgm:spPr/>
      <dgm:t>
        <a:bodyPr/>
        <a:lstStyle/>
        <a:p>
          <a:endParaRPr lang="en-IN"/>
        </a:p>
      </dgm:t>
    </dgm:pt>
    <dgm:pt modelId="{EC57C4B4-F906-4CDA-9B6B-7A551B3B2C9B}" type="sibTrans" cxnId="{FF82EF2D-9581-4398-A444-95FE5C598192}">
      <dgm:prSet/>
      <dgm:spPr/>
      <dgm:t>
        <a:bodyPr/>
        <a:lstStyle/>
        <a:p>
          <a:endParaRPr lang="en-IN"/>
        </a:p>
      </dgm:t>
    </dgm:pt>
    <dgm:pt modelId="{5133DD3E-02F8-4704-A0E3-D6D9C84786A1}">
      <dgm:prSet phldrT="[Text]"/>
      <dgm:spPr/>
      <dgm:t>
        <a:bodyPr/>
        <a:lstStyle/>
        <a:p>
          <a:r>
            <a:rPr lang="en-IN" dirty="0"/>
            <a:t>Object Detection</a:t>
          </a:r>
        </a:p>
      </dgm:t>
    </dgm:pt>
    <dgm:pt modelId="{B724CEBA-5383-4A92-B83D-B237C3AC9D39}" type="parTrans" cxnId="{BFD09538-3A35-4F09-BEFA-6D0711432B95}">
      <dgm:prSet/>
      <dgm:spPr/>
      <dgm:t>
        <a:bodyPr/>
        <a:lstStyle/>
        <a:p>
          <a:endParaRPr lang="en-IN"/>
        </a:p>
      </dgm:t>
    </dgm:pt>
    <dgm:pt modelId="{33CC988E-4A82-4789-96C4-47E24C79BD9C}" type="sibTrans" cxnId="{BFD09538-3A35-4F09-BEFA-6D0711432B95}">
      <dgm:prSet/>
      <dgm:spPr/>
      <dgm:t>
        <a:bodyPr/>
        <a:lstStyle/>
        <a:p>
          <a:endParaRPr lang="en-IN"/>
        </a:p>
      </dgm:t>
    </dgm:pt>
    <dgm:pt modelId="{8F00B76D-4E43-488E-AD84-1CC4EBA6ED04}">
      <dgm:prSet phldrT="[Text]"/>
      <dgm:spPr/>
      <dgm:t>
        <a:bodyPr/>
        <a:lstStyle/>
        <a:p>
          <a:r>
            <a:rPr lang="en-IN" dirty="0" err="1"/>
            <a:t>Yolo</a:t>
          </a:r>
          <a:endParaRPr lang="en-IN" dirty="0"/>
        </a:p>
      </dgm:t>
    </dgm:pt>
    <dgm:pt modelId="{6E3599DB-401C-48CA-9079-542B6E810CB5}" type="parTrans" cxnId="{15B7D7A7-7913-4745-8890-7EDA33371E1E}">
      <dgm:prSet/>
      <dgm:spPr/>
      <dgm:t>
        <a:bodyPr/>
        <a:lstStyle/>
        <a:p>
          <a:endParaRPr lang="en-IN"/>
        </a:p>
      </dgm:t>
    </dgm:pt>
    <dgm:pt modelId="{72D28AB9-E0C6-41B7-8B70-00506EEF5213}" type="sibTrans" cxnId="{15B7D7A7-7913-4745-8890-7EDA33371E1E}">
      <dgm:prSet/>
      <dgm:spPr/>
      <dgm:t>
        <a:bodyPr/>
        <a:lstStyle/>
        <a:p>
          <a:endParaRPr lang="en-IN"/>
        </a:p>
      </dgm:t>
    </dgm:pt>
    <dgm:pt modelId="{643B2E98-F536-4720-88A5-E882CCB4BA3C}">
      <dgm:prSet phldrT="[Text]"/>
      <dgm:spPr/>
      <dgm:t>
        <a:bodyPr/>
        <a:lstStyle/>
        <a:p>
          <a:r>
            <a:rPr lang="en-IN" dirty="0"/>
            <a:t>Flask</a:t>
          </a:r>
        </a:p>
      </dgm:t>
    </dgm:pt>
    <dgm:pt modelId="{425CADE6-5A0B-4BD8-91FF-8ED9A5D1F45F}" type="parTrans" cxnId="{8601258B-5B5C-4E18-A2C2-244AF8B36899}">
      <dgm:prSet/>
      <dgm:spPr/>
      <dgm:t>
        <a:bodyPr/>
        <a:lstStyle/>
        <a:p>
          <a:endParaRPr lang="en-IN"/>
        </a:p>
      </dgm:t>
    </dgm:pt>
    <dgm:pt modelId="{F6EEFF9D-149C-4168-91FF-6522D74170C3}" type="sibTrans" cxnId="{8601258B-5B5C-4E18-A2C2-244AF8B36899}">
      <dgm:prSet/>
      <dgm:spPr/>
      <dgm:t>
        <a:bodyPr/>
        <a:lstStyle/>
        <a:p>
          <a:endParaRPr lang="en-IN"/>
        </a:p>
      </dgm:t>
    </dgm:pt>
    <dgm:pt modelId="{93A00308-C094-4877-9934-409F3BF3FC23}" type="pres">
      <dgm:prSet presAssocID="{80660FCA-8B3C-468B-A3A3-BB0418D8D6D8}" presName="diagram" presStyleCnt="0">
        <dgm:presLayoutVars>
          <dgm:dir/>
          <dgm:resizeHandles val="exact"/>
        </dgm:presLayoutVars>
      </dgm:prSet>
      <dgm:spPr/>
    </dgm:pt>
    <dgm:pt modelId="{A9050837-EBDD-48FA-B492-F64D879B32EC}" type="pres">
      <dgm:prSet presAssocID="{191DC236-6F13-4ED8-9013-275657AE7AEB}" presName="node" presStyleLbl="node1" presStyleIdx="0" presStyleCnt="6">
        <dgm:presLayoutVars>
          <dgm:bulletEnabled val="1"/>
        </dgm:presLayoutVars>
      </dgm:prSet>
      <dgm:spPr/>
    </dgm:pt>
    <dgm:pt modelId="{F49222BF-26FB-4A2A-A5D7-A55F57A0CFE1}" type="pres">
      <dgm:prSet presAssocID="{78CD9FCD-A122-4A50-8E77-A4EDCE4A887B}" presName="sibTrans" presStyleCnt="0"/>
      <dgm:spPr/>
    </dgm:pt>
    <dgm:pt modelId="{78EBB362-90C0-4758-AD94-277D70E7171C}" type="pres">
      <dgm:prSet presAssocID="{31E0B7F9-5DD5-4B3E-839B-1CFBC4614790}" presName="node" presStyleLbl="node1" presStyleIdx="1" presStyleCnt="6">
        <dgm:presLayoutVars>
          <dgm:bulletEnabled val="1"/>
        </dgm:presLayoutVars>
      </dgm:prSet>
      <dgm:spPr/>
    </dgm:pt>
    <dgm:pt modelId="{FB23E27E-A3B1-45F7-BD30-2F8EAFEB7C26}" type="pres">
      <dgm:prSet presAssocID="{857C8A69-0FC2-4DA3-8033-5BF2D3A5308A}" presName="sibTrans" presStyleCnt="0"/>
      <dgm:spPr/>
    </dgm:pt>
    <dgm:pt modelId="{30E375FF-01C9-419B-ACCB-444CEBB3D465}" type="pres">
      <dgm:prSet presAssocID="{D5D7E57D-2897-4EAB-AB5B-B15F3C468E40}" presName="node" presStyleLbl="node1" presStyleIdx="2" presStyleCnt="6">
        <dgm:presLayoutVars>
          <dgm:bulletEnabled val="1"/>
        </dgm:presLayoutVars>
      </dgm:prSet>
      <dgm:spPr/>
    </dgm:pt>
    <dgm:pt modelId="{0C151E17-FBB9-49D3-9599-4CE73CD05A2F}" type="pres">
      <dgm:prSet presAssocID="{EC57C4B4-F906-4CDA-9B6B-7A551B3B2C9B}" presName="sibTrans" presStyleCnt="0"/>
      <dgm:spPr/>
    </dgm:pt>
    <dgm:pt modelId="{B960A0F7-F647-4AF2-A9D1-0780A25E580A}" type="pres">
      <dgm:prSet presAssocID="{5133DD3E-02F8-4704-A0E3-D6D9C84786A1}" presName="node" presStyleLbl="node1" presStyleIdx="3" presStyleCnt="6">
        <dgm:presLayoutVars>
          <dgm:bulletEnabled val="1"/>
        </dgm:presLayoutVars>
      </dgm:prSet>
      <dgm:spPr/>
    </dgm:pt>
    <dgm:pt modelId="{AA71FC40-A671-4C2F-B250-7885FDD6F37D}" type="pres">
      <dgm:prSet presAssocID="{33CC988E-4A82-4789-96C4-47E24C79BD9C}" presName="sibTrans" presStyleCnt="0"/>
      <dgm:spPr/>
    </dgm:pt>
    <dgm:pt modelId="{9DFDED96-801B-421B-BEC7-E2AF23B3A580}" type="pres">
      <dgm:prSet presAssocID="{8F00B76D-4E43-488E-AD84-1CC4EBA6ED04}" presName="node" presStyleLbl="node1" presStyleIdx="4" presStyleCnt="6">
        <dgm:presLayoutVars>
          <dgm:bulletEnabled val="1"/>
        </dgm:presLayoutVars>
      </dgm:prSet>
      <dgm:spPr/>
    </dgm:pt>
    <dgm:pt modelId="{6CC10389-DF23-4C78-A4D0-DEBF0A4830C7}" type="pres">
      <dgm:prSet presAssocID="{72D28AB9-E0C6-41B7-8B70-00506EEF5213}" presName="sibTrans" presStyleCnt="0"/>
      <dgm:spPr/>
    </dgm:pt>
    <dgm:pt modelId="{CF2FDE95-63F7-4DDE-941D-64FBBACD03B9}" type="pres">
      <dgm:prSet presAssocID="{643B2E98-F536-4720-88A5-E882CCB4BA3C}" presName="node" presStyleLbl="node1" presStyleIdx="5" presStyleCnt="6">
        <dgm:presLayoutVars>
          <dgm:bulletEnabled val="1"/>
        </dgm:presLayoutVars>
      </dgm:prSet>
      <dgm:spPr/>
    </dgm:pt>
  </dgm:ptLst>
  <dgm:cxnLst>
    <dgm:cxn modelId="{E8E2D52A-9A34-4967-A0ED-1398C8830602}" type="presOf" srcId="{643B2E98-F536-4720-88A5-E882CCB4BA3C}" destId="{CF2FDE95-63F7-4DDE-941D-64FBBACD03B9}" srcOrd="0" destOrd="0" presId="urn:microsoft.com/office/officeart/2005/8/layout/default"/>
    <dgm:cxn modelId="{FF82EF2D-9581-4398-A444-95FE5C598192}" srcId="{80660FCA-8B3C-468B-A3A3-BB0418D8D6D8}" destId="{D5D7E57D-2897-4EAB-AB5B-B15F3C468E40}" srcOrd="2" destOrd="0" parTransId="{A6C0ED25-C679-495C-9A1A-2F3AFB780232}" sibTransId="{EC57C4B4-F906-4CDA-9B6B-7A551B3B2C9B}"/>
    <dgm:cxn modelId="{BFD09538-3A35-4F09-BEFA-6D0711432B95}" srcId="{80660FCA-8B3C-468B-A3A3-BB0418D8D6D8}" destId="{5133DD3E-02F8-4704-A0E3-D6D9C84786A1}" srcOrd="3" destOrd="0" parTransId="{B724CEBA-5383-4A92-B83D-B237C3AC9D39}" sibTransId="{33CC988E-4A82-4789-96C4-47E24C79BD9C}"/>
    <dgm:cxn modelId="{451F585D-14CC-48D5-9723-FA390183464D}" type="presOf" srcId="{80660FCA-8B3C-468B-A3A3-BB0418D8D6D8}" destId="{93A00308-C094-4877-9934-409F3BF3FC23}" srcOrd="0" destOrd="0" presId="urn:microsoft.com/office/officeart/2005/8/layout/default"/>
    <dgm:cxn modelId="{F5C50D52-ED0F-4A1A-9357-B9D9A2458558}" type="presOf" srcId="{5133DD3E-02F8-4704-A0E3-D6D9C84786A1}" destId="{B960A0F7-F647-4AF2-A9D1-0780A25E580A}" srcOrd="0" destOrd="0" presId="urn:microsoft.com/office/officeart/2005/8/layout/default"/>
    <dgm:cxn modelId="{8B48E984-2622-4DE3-9887-3FBF055E7976}" type="presOf" srcId="{D5D7E57D-2897-4EAB-AB5B-B15F3C468E40}" destId="{30E375FF-01C9-419B-ACCB-444CEBB3D465}" srcOrd="0" destOrd="0" presId="urn:microsoft.com/office/officeart/2005/8/layout/default"/>
    <dgm:cxn modelId="{8601258B-5B5C-4E18-A2C2-244AF8B36899}" srcId="{80660FCA-8B3C-468B-A3A3-BB0418D8D6D8}" destId="{643B2E98-F536-4720-88A5-E882CCB4BA3C}" srcOrd="5" destOrd="0" parTransId="{425CADE6-5A0B-4BD8-91FF-8ED9A5D1F45F}" sibTransId="{F6EEFF9D-149C-4168-91FF-6522D74170C3}"/>
    <dgm:cxn modelId="{15B7D7A7-7913-4745-8890-7EDA33371E1E}" srcId="{80660FCA-8B3C-468B-A3A3-BB0418D8D6D8}" destId="{8F00B76D-4E43-488E-AD84-1CC4EBA6ED04}" srcOrd="4" destOrd="0" parTransId="{6E3599DB-401C-48CA-9079-542B6E810CB5}" sibTransId="{72D28AB9-E0C6-41B7-8B70-00506EEF5213}"/>
    <dgm:cxn modelId="{EA4969AA-88CA-4AF7-A3C0-D0D486D15E7E}" type="presOf" srcId="{8F00B76D-4E43-488E-AD84-1CC4EBA6ED04}" destId="{9DFDED96-801B-421B-BEC7-E2AF23B3A580}" srcOrd="0" destOrd="0" presId="urn:microsoft.com/office/officeart/2005/8/layout/default"/>
    <dgm:cxn modelId="{B1CFD2CE-174E-482F-930B-BAB8CFB65DF2}" srcId="{80660FCA-8B3C-468B-A3A3-BB0418D8D6D8}" destId="{191DC236-6F13-4ED8-9013-275657AE7AEB}" srcOrd="0" destOrd="0" parTransId="{2CCFD6C4-DFF7-4D18-A41C-3559549FEBFC}" sibTransId="{78CD9FCD-A122-4A50-8E77-A4EDCE4A887B}"/>
    <dgm:cxn modelId="{AB0C8BCF-0834-48CD-9DDC-3D2B995C9373}" type="presOf" srcId="{191DC236-6F13-4ED8-9013-275657AE7AEB}" destId="{A9050837-EBDD-48FA-B492-F64D879B32EC}" srcOrd="0" destOrd="0" presId="urn:microsoft.com/office/officeart/2005/8/layout/default"/>
    <dgm:cxn modelId="{092381E4-BE69-4F0E-A341-6A29C4F03328}" srcId="{80660FCA-8B3C-468B-A3A3-BB0418D8D6D8}" destId="{31E0B7F9-5DD5-4B3E-839B-1CFBC4614790}" srcOrd="1" destOrd="0" parTransId="{407DA98E-51AF-43BB-9E59-3CBC6E1E0F58}" sibTransId="{857C8A69-0FC2-4DA3-8033-5BF2D3A5308A}"/>
    <dgm:cxn modelId="{BB2548F3-FD6F-48FD-8228-6724C2E110DD}" type="presOf" srcId="{31E0B7F9-5DD5-4B3E-839B-1CFBC4614790}" destId="{78EBB362-90C0-4758-AD94-277D70E7171C}" srcOrd="0" destOrd="0" presId="urn:microsoft.com/office/officeart/2005/8/layout/default"/>
    <dgm:cxn modelId="{EADCDD7B-7719-4B39-AF45-61CD6853C488}" type="presParOf" srcId="{93A00308-C094-4877-9934-409F3BF3FC23}" destId="{A9050837-EBDD-48FA-B492-F64D879B32EC}" srcOrd="0" destOrd="0" presId="urn:microsoft.com/office/officeart/2005/8/layout/default"/>
    <dgm:cxn modelId="{C00B56A1-2E1C-4EE2-A0F9-19927D4EA5B9}" type="presParOf" srcId="{93A00308-C094-4877-9934-409F3BF3FC23}" destId="{F49222BF-26FB-4A2A-A5D7-A55F57A0CFE1}" srcOrd="1" destOrd="0" presId="urn:microsoft.com/office/officeart/2005/8/layout/default"/>
    <dgm:cxn modelId="{3DC528A9-1EA7-4D9D-86E0-21AE3CD5D21D}" type="presParOf" srcId="{93A00308-C094-4877-9934-409F3BF3FC23}" destId="{78EBB362-90C0-4758-AD94-277D70E7171C}" srcOrd="2" destOrd="0" presId="urn:microsoft.com/office/officeart/2005/8/layout/default"/>
    <dgm:cxn modelId="{44077BC3-F9D8-49EB-8E2F-9B1064E36460}" type="presParOf" srcId="{93A00308-C094-4877-9934-409F3BF3FC23}" destId="{FB23E27E-A3B1-45F7-BD30-2F8EAFEB7C26}" srcOrd="3" destOrd="0" presId="urn:microsoft.com/office/officeart/2005/8/layout/default"/>
    <dgm:cxn modelId="{ABFBDBA9-02F6-4A0F-87BB-95C93A675096}" type="presParOf" srcId="{93A00308-C094-4877-9934-409F3BF3FC23}" destId="{30E375FF-01C9-419B-ACCB-444CEBB3D465}" srcOrd="4" destOrd="0" presId="urn:microsoft.com/office/officeart/2005/8/layout/default"/>
    <dgm:cxn modelId="{EFCF4AD5-C346-40B3-BA52-EC809B088E20}" type="presParOf" srcId="{93A00308-C094-4877-9934-409F3BF3FC23}" destId="{0C151E17-FBB9-49D3-9599-4CE73CD05A2F}" srcOrd="5" destOrd="0" presId="urn:microsoft.com/office/officeart/2005/8/layout/default"/>
    <dgm:cxn modelId="{1BB7C834-F415-4E66-8DE4-530B94DA3ED0}" type="presParOf" srcId="{93A00308-C094-4877-9934-409F3BF3FC23}" destId="{B960A0F7-F647-4AF2-A9D1-0780A25E580A}" srcOrd="6" destOrd="0" presId="urn:microsoft.com/office/officeart/2005/8/layout/default"/>
    <dgm:cxn modelId="{896FEB8B-78BA-495A-99F8-BCB5E777FF86}" type="presParOf" srcId="{93A00308-C094-4877-9934-409F3BF3FC23}" destId="{AA71FC40-A671-4C2F-B250-7885FDD6F37D}" srcOrd="7" destOrd="0" presId="urn:microsoft.com/office/officeart/2005/8/layout/default"/>
    <dgm:cxn modelId="{AE0D1663-AE96-4D78-9109-8E6BADFA61E5}" type="presParOf" srcId="{93A00308-C094-4877-9934-409F3BF3FC23}" destId="{9DFDED96-801B-421B-BEC7-E2AF23B3A580}" srcOrd="8" destOrd="0" presId="urn:microsoft.com/office/officeart/2005/8/layout/default"/>
    <dgm:cxn modelId="{09525AD4-CCA4-4A20-AF1A-D460D96F8F24}" type="presParOf" srcId="{93A00308-C094-4877-9934-409F3BF3FC23}" destId="{6CC10389-DF23-4C78-A4D0-DEBF0A4830C7}" srcOrd="9" destOrd="0" presId="urn:microsoft.com/office/officeart/2005/8/layout/default"/>
    <dgm:cxn modelId="{8D8B3E07-CEE1-4830-BF44-1A1CA1BEFA04}" type="presParOf" srcId="{93A00308-C094-4877-9934-409F3BF3FC23}" destId="{CF2FDE95-63F7-4DDE-941D-64FBBACD03B9}"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62CA414-48D0-4209-B660-C601B7BB497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85055B84-93FD-4CD1-978B-11A94FB6D12F}">
      <dgm:prSet phldrT="[Text]"/>
      <dgm:spPr/>
      <dgm:t>
        <a:bodyPr/>
        <a:lstStyle/>
        <a:p>
          <a:r>
            <a:rPr lang="en-IN" dirty="0"/>
            <a:t>Artificial Intelligence</a:t>
          </a:r>
        </a:p>
      </dgm:t>
    </dgm:pt>
    <dgm:pt modelId="{1F90FD93-5CBF-4147-BBCC-468C7B1E59C5}" type="parTrans" cxnId="{3C92FF43-04B3-474C-BE88-4659A4761DA0}">
      <dgm:prSet/>
      <dgm:spPr/>
      <dgm:t>
        <a:bodyPr/>
        <a:lstStyle/>
        <a:p>
          <a:endParaRPr lang="en-IN"/>
        </a:p>
      </dgm:t>
    </dgm:pt>
    <dgm:pt modelId="{116ADF10-B5A6-430F-B86F-28AB32222C9D}" type="sibTrans" cxnId="{3C92FF43-04B3-474C-BE88-4659A4761DA0}">
      <dgm:prSet/>
      <dgm:spPr/>
      <dgm:t>
        <a:bodyPr/>
        <a:lstStyle/>
        <a:p>
          <a:endParaRPr lang="en-IN"/>
        </a:p>
      </dgm:t>
    </dgm:pt>
    <dgm:pt modelId="{2AFBF0AB-847F-4BC3-9034-FC882091ABCD}">
      <dgm:prSet phldrT="[Text]"/>
      <dgm:spPr/>
      <dgm:t>
        <a:bodyPr/>
        <a:lstStyle/>
        <a:p>
          <a:r>
            <a:rPr lang="en-IN" dirty="0"/>
            <a:t>Deep Learning</a:t>
          </a:r>
        </a:p>
      </dgm:t>
    </dgm:pt>
    <dgm:pt modelId="{AFBA399A-91F3-43E6-848C-5F66FDCC81B5}" type="parTrans" cxnId="{CA0B4FF4-1285-423D-A6DE-9146AD9CB730}">
      <dgm:prSet/>
      <dgm:spPr/>
      <dgm:t>
        <a:bodyPr/>
        <a:lstStyle/>
        <a:p>
          <a:endParaRPr lang="en-IN"/>
        </a:p>
      </dgm:t>
    </dgm:pt>
    <dgm:pt modelId="{A76B4D74-3BBA-470B-96E9-958555970F13}" type="sibTrans" cxnId="{CA0B4FF4-1285-423D-A6DE-9146AD9CB730}">
      <dgm:prSet/>
      <dgm:spPr/>
      <dgm:t>
        <a:bodyPr/>
        <a:lstStyle/>
        <a:p>
          <a:endParaRPr lang="en-IN"/>
        </a:p>
      </dgm:t>
    </dgm:pt>
    <dgm:pt modelId="{6922BE8E-A7A1-49C6-95BD-E539B2836949}">
      <dgm:prSet phldrT="[Text]"/>
      <dgm:spPr/>
      <dgm:t>
        <a:bodyPr/>
        <a:lstStyle/>
        <a:p>
          <a:r>
            <a:rPr lang="en-IN" dirty="0"/>
            <a:t>Machine Learning</a:t>
          </a:r>
        </a:p>
      </dgm:t>
    </dgm:pt>
    <dgm:pt modelId="{61BDEB95-F1DF-4025-9DDF-FF2A04F7381B}" type="parTrans" cxnId="{8118CE67-3F81-4BCB-AB4F-76033C35CD36}">
      <dgm:prSet/>
      <dgm:spPr/>
      <dgm:t>
        <a:bodyPr/>
        <a:lstStyle/>
        <a:p>
          <a:endParaRPr lang="en-IN"/>
        </a:p>
      </dgm:t>
    </dgm:pt>
    <dgm:pt modelId="{DB7A5767-9AC3-4352-AB00-9B095E2FB4C5}" type="sibTrans" cxnId="{8118CE67-3F81-4BCB-AB4F-76033C35CD36}">
      <dgm:prSet/>
      <dgm:spPr/>
      <dgm:t>
        <a:bodyPr/>
        <a:lstStyle/>
        <a:p>
          <a:endParaRPr lang="en-IN"/>
        </a:p>
      </dgm:t>
    </dgm:pt>
    <dgm:pt modelId="{C05DD8F8-B71F-4159-ABAA-887E4DD159AB}">
      <dgm:prSet phldrT="[Text]"/>
      <dgm:spPr/>
      <dgm:t>
        <a:bodyPr/>
        <a:lstStyle/>
        <a:p>
          <a:r>
            <a:rPr lang="en-IN" dirty="0"/>
            <a:t>Python</a:t>
          </a:r>
        </a:p>
      </dgm:t>
    </dgm:pt>
    <dgm:pt modelId="{D6050E81-DE5A-4474-A781-FDB601A6EF83}" type="parTrans" cxnId="{402CC817-0C2C-49A5-8BD9-6AB0ECF9AF14}">
      <dgm:prSet/>
      <dgm:spPr/>
      <dgm:t>
        <a:bodyPr/>
        <a:lstStyle/>
        <a:p>
          <a:endParaRPr lang="en-IN"/>
        </a:p>
      </dgm:t>
    </dgm:pt>
    <dgm:pt modelId="{37014F6C-A25E-4263-9A48-F1D71B8A0E26}" type="sibTrans" cxnId="{402CC817-0C2C-49A5-8BD9-6AB0ECF9AF14}">
      <dgm:prSet/>
      <dgm:spPr/>
      <dgm:t>
        <a:bodyPr/>
        <a:lstStyle/>
        <a:p>
          <a:endParaRPr lang="en-IN"/>
        </a:p>
      </dgm:t>
    </dgm:pt>
    <dgm:pt modelId="{0C0D2A1D-B4F7-4E4C-8E69-A90DC5528CE9}">
      <dgm:prSet phldrT="[Text]"/>
      <dgm:spPr/>
      <dgm:t>
        <a:bodyPr/>
        <a:lstStyle/>
        <a:p>
          <a:r>
            <a:rPr lang="en-IN" dirty="0"/>
            <a:t>Flask</a:t>
          </a:r>
        </a:p>
      </dgm:t>
    </dgm:pt>
    <dgm:pt modelId="{595ED610-4EA0-4F1A-893A-B9544C91AC35}" type="parTrans" cxnId="{1897CF2A-6699-49E4-9A19-297E180EC9AF}">
      <dgm:prSet/>
      <dgm:spPr/>
      <dgm:t>
        <a:bodyPr/>
        <a:lstStyle/>
        <a:p>
          <a:endParaRPr lang="en-IN"/>
        </a:p>
      </dgm:t>
    </dgm:pt>
    <dgm:pt modelId="{6023F59A-2079-4A25-9941-D624129B1EC5}" type="sibTrans" cxnId="{1897CF2A-6699-49E4-9A19-297E180EC9AF}">
      <dgm:prSet/>
      <dgm:spPr/>
      <dgm:t>
        <a:bodyPr/>
        <a:lstStyle/>
        <a:p>
          <a:endParaRPr lang="en-IN"/>
        </a:p>
      </dgm:t>
    </dgm:pt>
    <dgm:pt modelId="{3AE5AC68-0504-4E91-BEF2-21679979F6F8}">
      <dgm:prSet phldrT="[Text]"/>
      <dgm:spPr/>
      <dgm:t>
        <a:bodyPr/>
        <a:lstStyle/>
        <a:p>
          <a:r>
            <a:rPr lang="en-IN" dirty="0"/>
            <a:t>Web Development</a:t>
          </a:r>
        </a:p>
      </dgm:t>
    </dgm:pt>
    <dgm:pt modelId="{DE5C4908-64C3-4196-BDFF-3EEA67C856EF}" type="parTrans" cxnId="{54E4167F-78E3-4F3F-AA2E-F1F29B0B5670}">
      <dgm:prSet/>
      <dgm:spPr/>
      <dgm:t>
        <a:bodyPr/>
        <a:lstStyle/>
        <a:p>
          <a:endParaRPr lang="en-IN"/>
        </a:p>
      </dgm:t>
    </dgm:pt>
    <dgm:pt modelId="{CD69CCEF-EC54-4CCD-BC8D-9AD510DE8638}" type="sibTrans" cxnId="{54E4167F-78E3-4F3F-AA2E-F1F29B0B5670}">
      <dgm:prSet/>
      <dgm:spPr/>
      <dgm:t>
        <a:bodyPr/>
        <a:lstStyle/>
        <a:p>
          <a:endParaRPr lang="en-IN"/>
        </a:p>
      </dgm:t>
    </dgm:pt>
    <dgm:pt modelId="{EC230DE5-879F-4364-A30C-CDD8A36FA493}">
      <dgm:prSet phldrT="[Text]"/>
      <dgm:spPr/>
      <dgm:t>
        <a:bodyPr/>
        <a:lstStyle/>
        <a:p>
          <a:r>
            <a:rPr lang="en-IN" dirty="0"/>
            <a:t>Advance AI Models</a:t>
          </a:r>
        </a:p>
      </dgm:t>
    </dgm:pt>
    <dgm:pt modelId="{1915C02B-B98E-476F-BDCA-6BE0FA66B26B}" type="parTrans" cxnId="{31E9E434-2766-46D9-B06B-C719AEC06F09}">
      <dgm:prSet/>
      <dgm:spPr/>
      <dgm:t>
        <a:bodyPr/>
        <a:lstStyle/>
        <a:p>
          <a:endParaRPr lang="en-IN"/>
        </a:p>
      </dgm:t>
    </dgm:pt>
    <dgm:pt modelId="{7AA0C0B5-5A22-42CB-95B1-00C630DCB005}" type="sibTrans" cxnId="{31E9E434-2766-46D9-B06B-C719AEC06F09}">
      <dgm:prSet/>
      <dgm:spPr/>
      <dgm:t>
        <a:bodyPr/>
        <a:lstStyle/>
        <a:p>
          <a:endParaRPr lang="en-IN"/>
        </a:p>
      </dgm:t>
    </dgm:pt>
    <dgm:pt modelId="{56911474-3B34-4844-B171-0C5292239C74}">
      <dgm:prSet phldrT="[Text]"/>
      <dgm:spPr/>
      <dgm:t>
        <a:bodyPr/>
        <a:lstStyle/>
        <a:p>
          <a:r>
            <a:rPr lang="en-IN" dirty="0"/>
            <a:t>IBM Watson Studio</a:t>
          </a:r>
        </a:p>
      </dgm:t>
    </dgm:pt>
    <dgm:pt modelId="{2D1D3965-C40C-4612-B90A-CDBCE302FA4B}" type="parTrans" cxnId="{9BCD2F8E-6223-4919-8907-EAC90D6C6961}">
      <dgm:prSet/>
      <dgm:spPr/>
      <dgm:t>
        <a:bodyPr/>
        <a:lstStyle/>
        <a:p>
          <a:endParaRPr lang="en-IN"/>
        </a:p>
      </dgm:t>
    </dgm:pt>
    <dgm:pt modelId="{A3518D01-6C13-45CA-BC61-D7B4FD81BD2D}" type="sibTrans" cxnId="{9BCD2F8E-6223-4919-8907-EAC90D6C6961}">
      <dgm:prSet/>
      <dgm:spPr/>
      <dgm:t>
        <a:bodyPr/>
        <a:lstStyle/>
        <a:p>
          <a:endParaRPr lang="en-IN"/>
        </a:p>
      </dgm:t>
    </dgm:pt>
    <dgm:pt modelId="{03A3AB51-3FB6-445E-A515-B528C29A5656}" type="pres">
      <dgm:prSet presAssocID="{962CA414-48D0-4209-B660-C601B7BB497A}" presName="diagram" presStyleCnt="0">
        <dgm:presLayoutVars>
          <dgm:dir/>
          <dgm:resizeHandles val="exact"/>
        </dgm:presLayoutVars>
      </dgm:prSet>
      <dgm:spPr/>
    </dgm:pt>
    <dgm:pt modelId="{A5576566-852B-4837-870A-EC3F9FD1CEC5}" type="pres">
      <dgm:prSet presAssocID="{85055B84-93FD-4CD1-978B-11A94FB6D12F}" presName="node" presStyleLbl="node1" presStyleIdx="0" presStyleCnt="8">
        <dgm:presLayoutVars>
          <dgm:bulletEnabled val="1"/>
        </dgm:presLayoutVars>
      </dgm:prSet>
      <dgm:spPr/>
    </dgm:pt>
    <dgm:pt modelId="{958C3E7F-A58E-4C81-A421-8D299AA7A71E}" type="pres">
      <dgm:prSet presAssocID="{116ADF10-B5A6-430F-B86F-28AB32222C9D}" presName="sibTrans" presStyleCnt="0"/>
      <dgm:spPr/>
    </dgm:pt>
    <dgm:pt modelId="{29D31CD3-34E6-43C1-9C62-B20E72B2E84E}" type="pres">
      <dgm:prSet presAssocID="{2AFBF0AB-847F-4BC3-9034-FC882091ABCD}" presName="node" presStyleLbl="node1" presStyleIdx="1" presStyleCnt="8">
        <dgm:presLayoutVars>
          <dgm:bulletEnabled val="1"/>
        </dgm:presLayoutVars>
      </dgm:prSet>
      <dgm:spPr/>
    </dgm:pt>
    <dgm:pt modelId="{0DD5D9AA-888D-447E-81FB-03BA5F2ADEC3}" type="pres">
      <dgm:prSet presAssocID="{A76B4D74-3BBA-470B-96E9-958555970F13}" presName="sibTrans" presStyleCnt="0"/>
      <dgm:spPr/>
    </dgm:pt>
    <dgm:pt modelId="{20532BD2-C6DF-4AF0-A0C2-8CAA4BEBCEFA}" type="pres">
      <dgm:prSet presAssocID="{6922BE8E-A7A1-49C6-95BD-E539B2836949}" presName="node" presStyleLbl="node1" presStyleIdx="2" presStyleCnt="8">
        <dgm:presLayoutVars>
          <dgm:bulletEnabled val="1"/>
        </dgm:presLayoutVars>
      </dgm:prSet>
      <dgm:spPr/>
    </dgm:pt>
    <dgm:pt modelId="{EEF0E3C5-90F0-46F0-B486-E3703330BC32}" type="pres">
      <dgm:prSet presAssocID="{DB7A5767-9AC3-4352-AB00-9B095E2FB4C5}" presName="sibTrans" presStyleCnt="0"/>
      <dgm:spPr/>
    </dgm:pt>
    <dgm:pt modelId="{E99CD0E3-6FC4-4513-8935-53BDA8201E44}" type="pres">
      <dgm:prSet presAssocID="{C05DD8F8-B71F-4159-ABAA-887E4DD159AB}" presName="node" presStyleLbl="node1" presStyleIdx="3" presStyleCnt="8">
        <dgm:presLayoutVars>
          <dgm:bulletEnabled val="1"/>
        </dgm:presLayoutVars>
      </dgm:prSet>
      <dgm:spPr/>
    </dgm:pt>
    <dgm:pt modelId="{AB2A07FB-7C7D-4164-9ADC-46D7E92891E7}" type="pres">
      <dgm:prSet presAssocID="{37014F6C-A25E-4263-9A48-F1D71B8A0E26}" presName="sibTrans" presStyleCnt="0"/>
      <dgm:spPr/>
    </dgm:pt>
    <dgm:pt modelId="{74518D41-302D-411D-A9AF-E6F984B3A42A}" type="pres">
      <dgm:prSet presAssocID="{0C0D2A1D-B4F7-4E4C-8E69-A90DC5528CE9}" presName="node" presStyleLbl="node1" presStyleIdx="4" presStyleCnt="8">
        <dgm:presLayoutVars>
          <dgm:bulletEnabled val="1"/>
        </dgm:presLayoutVars>
      </dgm:prSet>
      <dgm:spPr/>
    </dgm:pt>
    <dgm:pt modelId="{F64C030D-BA73-4EB6-ABA7-1363E8EB1A7C}" type="pres">
      <dgm:prSet presAssocID="{6023F59A-2079-4A25-9941-D624129B1EC5}" presName="sibTrans" presStyleCnt="0"/>
      <dgm:spPr/>
    </dgm:pt>
    <dgm:pt modelId="{2D89C236-A3F1-431C-94E3-5F08E816B843}" type="pres">
      <dgm:prSet presAssocID="{3AE5AC68-0504-4E91-BEF2-21679979F6F8}" presName="node" presStyleLbl="node1" presStyleIdx="5" presStyleCnt="8">
        <dgm:presLayoutVars>
          <dgm:bulletEnabled val="1"/>
        </dgm:presLayoutVars>
      </dgm:prSet>
      <dgm:spPr/>
    </dgm:pt>
    <dgm:pt modelId="{08686C81-DBF4-4905-8D22-AFF6B92072CB}" type="pres">
      <dgm:prSet presAssocID="{CD69CCEF-EC54-4CCD-BC8D-9AD510DE8638}" presName="sibTrans" presStyleCnt="0"/>
      <dgm:spPr/>
    </dgm:pt>
    <dgm:pt modelId="{0B062FE5-924E-45CF-BAD7-2E0E321D43AE}" type="pres">
      <dgm:prSet presAssocID="{EC230DE5-879F-4364-A30C-CDD8A36FA493}" presName="node" presStyleLbl="node1" presStyleIdx="6" presStyleCnt="8">
        <dgm:presLayoutVars>
          <dgm:bulletEnabled val="1"/>
        </dgm:presLayoutVars>
      </dgm:prSet>
      <dgm:spPr/>
    </dgm:pt>
    <dgm:pt modelId="{D1101EBE-4FE4-4605-ABC9-C6AA6B253C78}" type="pres">
      <dgm:prSet presAssocID="{7AA0C0B5-5A22-42CB-95B1-00C630DCB005}" presName="sibTrans" presStyleCnt="0"/>
      <dgm:spPr/>
    </dgm:pt>
    <dgm:pt modelId="{8319C5C2-7AD5-44CE-B31E-1951A7BAAEC1}" type="pres">
      <dgm:prSet presAssocID="{56911474-3B34-4844-B171-0C5292239C74}" presName="node" presStyleLbl="node1" presStyleIdx="7" presStyleCnt="8">
        <dgm:presLayoutVars>
          <dgm:bulletEnabled val="1"/>
        </dgm:presLayoutVars>
      </dgm:prSet>
      <dgm:spPr/>
    </dgm:pt>
  </dgm:ptLst>
  <dgm:cxnLst>
    <dgm:cxn modelId="{402CC817-0C2C-49A5-8BD9-6AB0ECF9AF14}" srcId="{962CA414-48D0-4209-B660-C601B7BB497A}" destId="{C05DD8F8-B71F-4159-ABAA-887E4DD159AB}" srcOrd="3" destOrd="0" parTransId="{D6050E81-DE5A-4474-A781-FDB601A6EF83}" sibTransId="{37014F6C-A25E-4263-9A48-F1D71B8A0E26}"/>
    <dgm:cxn modelId="{1897CF2A-6699-49E4-9A19-297E180EC9AF}" srcId="{962CA414-48D0-4209-B660-C601B7BB497A}" destId="{0C0D2A1D-B4F7-4E4C-8E69-A90DC5528CE9}" srcOrd="4" destOrd="0" parTransId="{595ED610-4EA0-4F1A-893A-B9544C91AC35}" sibTransId="{6023F59A-2079-4A25-9941-D624129B1EC5}"/>
    <dgm:cxn modelId="{31E9E434-2766-46D9-B06B-C719AEC06F09}" srcId="{962CA414-48D0-4209-B660-C601B7BB497A}" destId="{EC230DE5-879F-4364-A30C-CDD8A36FA493}" srcOrd="6" destOrd="0" parTransId="{1915C02B-B98E-476F-BDCA-6BE0FA66B26B}" sibTransId="{7AA0C0B5-5A22-42CB-95B1-00C630DCB005}"/>
    <dgm:cxn modelId="{3C92FF43-04B3-474C-BE88-4659A4761DA0}" srcId="{962CA414-48D0-4209-B660-C601B7BB497A}" destId="{85055B84-93FD-4CD1-978B-11A94FB6D12F}" srcOrd="0" destOrd="0" parTransId="{1F90FD93-5CBF-4147-BBCC-468C7B1E59C5}" sibTransId="{116ADF10-B5A6-430F-B86F-28AB32222C9D}"/>
    <dgm:cxn modelId="{8118CE67-3F81-4BCB-AB4F-76033C35CD36}" srcId="{962CA414-48D0-4209-B660-C601B7BB497A}" destId="{6922BE8E-A7A1-49C6-95BD-E539B2836949}" srcOrd="2" destOrd="0" parTransId="{61BDEB95-F1DF-4025-9DDF-FF2A04F7381B}" sibTransId="{DB7A5767-9AC3-4352-AB00-9B095E2FB4C5}"/>
    <dgm:cxn modelId="{DE9FC74D-F7F0-4860-A991-5461AA8C682E}" type="presOf" srcId="{85055B84-93FD-4CD1-978B-11A94FB6D12F}" destId="{A5576566-852B-4837-870A-EC3F9FD1CEC5}" srcOrd="0" destOrd="0" presId="urn:microsoft.com/office/officeart/2005/8/layout/default"/>
    <dgm:cxn modelId="{76FD2A6E-7455-48EB-ABCF-F7B7B635CFB1}" type="presOf" srcId="{C05DD8F8-B71F-4159-ABAA-887E4DD159AB}" destId="{E99CD0E3-6FC4-4513-8935-53BDA8201E44}" srcOrd="0" destOrd="0" presId="urn:microsoft.com/office/officeart/2005/8/layout/default"/>
    <dgm:cxn modelId="{54E4167F-78E3-4F3F-AA2E-F1F29B0B5670}" srcId="{962CA414-48D0-4209-B660-C601B7BB497A}" destId="{3AE5AC68-0504-4E91-BEF2-21679979F6F8}" srcOrd="5" destOrd="0" parTransId="{DE5C4908-64C3-4196-BDFF-3EEA67C856EF}" sibTransId="{CD69CCEF-EC54-4CCD-BC8D-9AD510DE8638}"/>
    <dgm:cxn modelId="{C568648B-D384-4579-8A1A-05373F835C37}" type="presOf" srcId="{56911474-3B34-4844-B171-0C5292239C74}" destId="{8319C5C2-7AD5-44CE-B31E-1951A7BAAEC1}" srcOrd="0" destOrd="0" presId="urn:microsoft.com/office/officeart/2005/8/layout/default"/>
    <dgm:cxn modelId="{9BCD2F8E-6223-4919-8907-EAC90D6C6961}" srcId="{962CA414-48D0-4209-B660-C601B7BB497A}" destId="{56911474-3B34-4844-B171-0C5292239C74}" srcOrd="7" destOrd="0" parTransId="{2D1D3965-C40C-4612-B90A-CDBCE302FA4B}" sibTransId="{A3518D01-6C13-45CA-BC61-D7B4FD81BD2D}"/>
    <dgm:cxn modelId="{DC6BD295-81D3-49FC-A8DE-1C80B15D553F}" type="presOf" srcId="{0C0D2A1D-B4F7-4E4C-8E69-A90DC5528CE9}" destId="{74518D41-302D-411D-A9AF-E6F984B3A42A}" srcOrd="0" destOrd="0" presId="urn:microsoft.com/office/officeart/2005/8/layout/default"/>
    <dgm:cxn modelId="{64335CA6-F5B1-4EA0-9A86-7062605F8DEA}" type="presOf" srcId="{3AE5AC68-0504-4E91-BEF2-21679979F6F8}" destId="{2D89C236-A3F1-431C-94E3-5F08E816B843}" srcOrd="0" destOrd="0" presId="urn:microsoft.com/office/officeart/2005/8/layout/default"/>
    <dgm:cxn modelId="{3378F7D3-C0FC-4178-9BF3-64A20FB9BB3D}" type="presOf" srcId="{2AFBF0AB-847F-4BC3-9034-FC882091ABCD}" destId="{29D31CD3-34E6-43C1-9C62-B20E72B2E84E}" srcOrd="0" destOrd="0" presId="urn:microsoft.com/office/officeart/2005/8/layout/default"/>
    <dgm:cxn modelId="{14FD00DB-8AA0-4AD6-B225-59FFDC3C22A4}" type="presOf" srcId="{6922BE8E-A7A1-49C6-95BD-E539B2836949}" destId="{20532BD2-C6DF-4AF0-A0C2-8CAA4BEBCEFA}" srcOrd="0" destOrd="0" presId="urn:microsoft.com/office/officeart/2005/8/layout/default"/>
    <dgm:cxn modelId="{C48092E4-0AB8-44DC-873D-39310617D664}" type="presOf" srcId="{962CA414-48D0-4209-B660-C601B7BB497A}" destId="{03A3AB51-3FB6-445E-A515-B528C29A5656}" srcOrd="0" destOrd="0" presId="urn:microsoft.com/office/officeart/2005/8/layout/default"/>
    <dgm:cxn modelId="{0C4126EF-3FE2-42C9-94CE-2DBB6B97C243}" type="presOf" srcId="{EC230DE5-879F-4364-A30C-CDD8A36FA493}" destId="{0B062FE5-924E-45CF-BAD7-2E0E321D43AE}" srcOrd="0" destOrd="0" presId="urn:microsoft.com/office/officeart/2005/8/layout/default"/>
    <dgm:cxn modelId="{CA0B4FF4-1285-423D-A6DE-9146AD9CB730}" srcId="{962CA414-48D0-4209-B660-C601B7BB497A}" destId="{2AFBF0AB-847F-4BC3-9034-FC882091ABCD}" srcOrd="1" destOrd="0" parTransId="{AFBA399A-91F3-43E6-848C-5F66FDCC81B5}" sibTransId="{A76B4D74-3BBA-470B-96E9-958555970F13}"/>
    <dgm:cxn modelId="{FD6A9CA5-EC7F-4F59-B845-8E72C225FAC1}" type="presParOf" srcId="{03A3AB51-3FB6-445E-A515-B528C29A5656}" destId="{A5576566-852B-4837-870A-EC3F9FD1CEC5}" srcOrd="0" destOrd="0" presId="urn:microsoft.com/office/officeart/2005/8/layout/default"/>
    <dgm:cxn modelId="{51075042-0B6A-4ADE-A1EB-9904066E06AE}" type="presParOf" srcId="{03A3AB51-3FB6-445E-A515-B528C29A5656}" destId="{958C3E7F-A58E-4C81-A421-8D299AA7A71E}" srcOrd="1" destOrd="0" presId="urn:microsoft.com/office/officeart/2005/8/layout/default"/>
    <dgm:cxn modelId="{8B70538F-A174-4638-9603-AEE97AF82C32}" type="presParOf" srcId="{03A3AB51-3FB6-445E-A515-B528C29A5656}" destId="{29D31CD3-34E6-43C1-9C62-B20E72B2E84E}" srcOrd="2" destOrd="0" presId="urn:microsoft.com/office/officeart/2005/8/layout/default"/>
    <dgm:cxn modelId="{1A87AEBF-EC64-4C75-B662-B9BA4A22272D}" type="presParOf" srcId="{03A3AB51-3FB6-445E-A515-B528C29A5656}" destId="{0DD5D9AA-888D-447E-81FB-03BA5F2ADEC3}" srcOrd="3" destOrd="0" presId="urn:microsoft.com/office/officeart/2005/8/layout/default"/>
    <dgm:cxn modelId="{91B006E8-C514-437F-98C4-DBC0DD5E55FF}" type="presParOf" srcId="{03A3AB51-3FB6-445E-A515-B528C29A5656}" destId="{20532BD2-C6DF-4AF0-A0C2-8CAA4BEBCEFA}" srcOrd="4" destOrd="0" presId="urn:microsoft.com/office/officeart/2005/8/layout/default"/>
    <dgm:cxn modelId="{7C4D36FB-5135-4873-9A0B-E4139B4BFBCD}" type="presParOf" srcId="{03A3AB51-3FB6-445E-A515-B528C29A5656}" destId="{EEF0E3C5-90F0-46F0-B486-E3703330BC32}" srcOrd="5" destOrd="0" presId="urn:microsoft.com/office/officeart/2005/8/layout/default"/>
    <dgm:cxn modelId="{A87CC26C-5BD3-47F2-B561-106F96414190}" type="presParOf" srcId="{03A3AB51-3FB6-445E-A515-B528C29A5656}" destId="{E99CD0E3-6FC4-4513-8935-53BDA8201E44}" srcOrd="6" destOrd="0" presId="urn:microsoft.com/office/officeart/2005/8/layout/default"/>
    <dgm:cxn modelId="{4FC762A4-7474-4F13-86BB-93BE18836D37}" type="presParOf" srcId="{03A3AB51-3FB6-445E-A515-B528C29A5656}" destId="{AB2A07FB-7C7D-4164-9ADC-46D7E92891E7}" srcOrd="7" destOrd="0" presId="urn:microsoft.com/office/officeart/2005/8/layout/default"/>
    <dgm:cxn modelId="{38A79A08-D560-4B66-A641-5A259821DCCB}" type="presParOf" srcId="{03A3AB51-3FB6-445E-A515-B528C29A5656}" destId="{74518D41-302D-411D-A9AF-E6F984B3A42A}" srcOrd="8" destOrd="0" presId="urn:microsoft.com/office/officeart/2005/8/layout/default"/>
    <dgm:cxn modelId="{0BEAB107-8367-412E-A98F-AB956814B8F7}" type="presParOf" srcId="{03A3AB51-3FB6-445E-A515-B528C29A5656}" destId="{F64C030D-BA73-4EB6-ABA7-1363E8EB1A7C}" srcOrd="9" destOrd="0" presId="urn:microsoft.com/office/officeart/2005/8/layout/default"/>
    <dgm:cxn modelId="{6B152F26-C170-4549-8252-C672AA6EC920}" type="presParOf" srcId="{03A3AB51-3FB6-445E-A515-B528C29A5656}" destId="{2D89C236-A3F1-431C-94E3-5F08E816B843}" srcOrd="10" destOrd="0" presId="urn:microsoft.com/office/officeart/2005/8/layout/default"/>
    <dgm:cxn modelId="{9216B4AC-9376-4384-A0DB-500E079026B9}" type="presParOf" srcId="{03A3AB51-3FB6-445E-A515-B528C29A5656}" destId="{08686C81-DBF4-4905-8D22-AFF6B92072CB}" srcOrd="11" destOrd="0" presId="urn:microsoft.com/office/officeart/2005/8/layout/default"/>
    <dgm:cxn modelId="{5559BFF6-17CA-40DB-821F-86DDEAFB2484}" type="presParOf" srcId="{03A3AB51-3FB6-445E-A515-B528C29A5656}" destId="{0B062FE5-924E-45CF-BAD7-2E0E321D43AE}" srcOrd="12" destOrd="0" presId="urn:microsoft.com/office/officeart/2005/8/layout/default"/>
    <dgm:cxn modelId="{A585DB87-EBC7-435F-8D6A-721E66ABD86C}" type="presParOf" srcId="{03A3AB51-3FB6-445E-A515-B528C29A5656}" destId="{D1101EBE-4FE4-4605-ABC9-C6AA6B253C78}" srcOrd="13" destOrd="0" presId="urn:microsoft.com/office/officeart/2005/8/layout/default"/>
    <dgm:cxn modelId="{2AA303B6-2CB4-4380-9FBA-F0BAD8532FA6}" type="presParOf" srcId="{03A3AB51-3FB6-445E-A515-B528C29A5656}" destId="{8319C5C2-7AD5-44CE-B31E-1951A7BAAEC1}"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62CA414-48D0-4209-B660-C601B7BB497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85055B84-93FD-4CD1-978B-11A94FB6D12F}">
      <dgm:prSet phldrT="[Text]"/>
      <dgm:spPr/>
      <dgm:t>
        <a:bodyPr/>
        <a:lstStyle/>
        <a:p>
          <a:r>
            <a:rPr lang="en-IN" dirty="0"/>
            <a:t>Artificial Intelligence</a:t>
          </a:r>
        </a:p>
      </dgm:t>
    </dgm:pt>
    <dgm:pt modelId="{1F90FD93-5CBF-4147-BBCC-468C7B1E59C5}" type="parTrans" cxnId="{3C92FF43-04B3-474C-BE88-4659A4761DA0}">
      <dgm:prSet/>
      <dgm:spPr/>
      <dgm:t>
        <a:bodyPr/>
        <a:lstStyle/>
        <a:p>
          <a:endParaRPr lang="en-IN"/>
        </a:p>
      </dgm:t>
    </dgm:pt>
    <dgm:pt modelId="{116ADF10-B5A6-430F-B86F-28AB32222C9D}" type="sibTrans" cxnId="{3C92FF43-04B3-474C-BE88-4659A4761DA0}">
      <dgm:prSet/>
      <dgm:spPr/>
      <dgm:t>
        <a:bodyPr/>
        <a:lstStyle/>
        <a:p>
          <a:endParaRPr lang="en-IN"/>
        </a:p>
      </dgm:t>
    </dgm:pt>
    <dgm:pt modelId="{2AFBF0AB-847F-4BC3-9034-FC882091ABCD}">
      <dgm:prSet phldrT="[Text]"/>
      <dgm:spPr/>
      <dgm:t>
        <a:bodyPr/>
        <a:lstStyle/>
        <a:p>
          <a:r>
            <a:rPr lang="en-IN" dirty="0"/>
            <a:t>Deep Learning</a:t>
          </a:r>
        </a:p>
      </dgm:t>
    </dgm:pt>
    <dgm:pt modelId="{AFBA399A-91F3-43E6-848C-5F66FDCC81B5}" type="parTrans" cxnId="{CA0B4FF4-1285-423D-A6DE-9146AD9CB730}">
      <dgm:prSet/>
      <dgm:spPr/>
      <dgm:t>
        <a:bodyPr/>
        <a:lstStyle/>
        <a:p>
          <a:endParaRPr lang="en-IN"/>
        </a:p>
      </dgm:t>
    </dgm:pt>
    <dgm:pt modelId="{A76B4D74-3BBA-470B-96E9-958555970F13}" type="sibTrans" cxnId="{CA0B4FF4-1285-423D-A6DE-9146AD9CB730}">
      <dgm:prSet/>
      <dgm:spPr/>
      <dgm:t>
        <a:bodyPr/>
        <a:lstStyle/>
        <a:p>
          <a:endParaRPr lang="en-IN"/>
        </a:p>
      </dgm:t>
    </dgm:pt>
    <dgm:pt modelId="{6922BE8E-A7A1-49C6-95BD-E539B2836949}">
      <dgm:prSet phldrT="[Text]"/>
      <dgm:spPr/>
      <dgm:t>
        <a:bodyPr/>
        <a:lstStyle/>
        <a:p>
          <a:r>
            <a:rPr lang="en-IN" dirty="0"/>
            <a:t>Machine Learning</a:t>
          </a:r>
        </a:p>
      </dgm:t>
    </dgm:pt>
    <dgm:pt modelId="{61BDEB95-F1DF-4025-9DDF-FF2A04F7381B}" type="parTrans" cxnId="{8118CE67-3F81-4BCB-AB4F-76033C35CD36}">
      <dgm:prSet/>
      <dgm:spPr/>
      <dgm:t>
        <a:bodyPr/>
        <a:lstStyle/>
        <a:p>
          <a:endParaRPr lang="en-IN"/>
        </a:p>
      </dgm:t>
    </dgm:pt>
    <dgm:pt modelId="{DB7A5767-9AC3-4352-AB00-9B095E2FB4C5}" type="sibTrans" cxnId="{8118CE67-3F81-4BCB-AB4F-76033C35CD36}">
      <dgm:prSet/>
      <dgm:spPr/>
      <dgm:t>
        <a:bodyPr/>
        <a:lstStyle/>
        <a:p>
          <a:endParaRPr lang="en-IN"/>
        </a:p>
      </dgm:t>
    </dgm:pt>
    <dgm:pt modelId="{C05DD8F8-B71F-4159-ABAA-887E4DD159AB}">
      <dgm:prSet phldrT="[Text]"/>
      <dgm:spPr/>
      <dgm:t>
        <a:bodyPr/>
        <a:lstStyle/>
        <a:p>
          <a:r>
            <a:rPr lang="en-IN" dirty="0"/>
            <a:t>Python</a:t>
          </a:r>
        </a:p>
      </dgm:t>
    </dgm:pt>
    <dgm:pt modelId="{D6050E81-DE5A-4474-A781-FDB601A6EF83}" type="parTrans" cxnId="{402CC817-0C2C-49A5-8BD9-6AB0ECF9AF14}">
      <dgm:prSet/>
      <dgm:spPr/>
      <dgm:t>
        <a:bodyPr/>
        <a:lstStyle/>
        <a:p>
          <a:endParaRPr lang="en-IN"/>
        </a:p>
      </dgm:t>
    </dgm:pt>
    <dgm:pt modelId="{37014F6C-A25E-4263-9A48-F1D71B8A0E26}" type="sibTrans" cxnId="{402CC817-0C2C-49A5-8BD9-6AB0ECF9AF14}">
      <dgm:prSet/>
      <dgm:spPr/>
      <dgm:t>
        <a:bodyPr/>
        <a:lstStyle/>
        <a:p>
          <a:endParaRPr lang="en-IN"/>
        </a:p>
      </dgm:t>
    </dgm:pt>
    <dgm:pt modelId="{0C0D2A1D-B4F7-4E4C-8E69-A90DC5528CE9}">
      <dgm:prSet phldrT="[Text]"/>
      <dgm:spPr/>
      <dgm:t>
        <a:bodyPr/>
        <a:lstStyle/>
        <a:p>
          <a:r>
            <a:rPr lang="en-IN" dirty="0"/>
            <a:t>Flask</a:t>
          </a:r>
        </a:p>
      </dgm:t>
    </dgm:pt>
    <dgm:pt modelId="{595ED610-4EA0-4F1A-893A-B9544C91AC35}" type="parTrans" cxnId="{1897CF2A-6699-49E4-9A19-297E180EC9AF}">
      <dgm:prSet/>
      <dgm:spPr/>
      <dgm:t>
        <a:bodyPr/>
        <a:lstStyle/>
        <a:p>
          <a:endParaRPr lang="en-IN"/>
        </a:p>
      </dgm:t>
    </dgm:pt>
    <dgm:pt modelId="{6023F59A-2079-4A25-9941-D624129B1EC5}" type="sibTrans" cxnId="{1897CF2A-6699-49E4-9A19-297E180EC9AF}">
      <dgm:prSet/>
      <dgm:spPr/>
      <dgm:t>
        <a:bodyPr/>
        <a:lstStyle/>
        <a:p>
          <a:endParaRPr lang="en-IN"/>
        </a:p>
      </dgm:t>
    </dgm:pt>
    <dgm:pt modelId="{3AE5AC68-0504-4E91-BEF2-21679979F6F8}">
      <dgm:prSet phldrT="[Text]"/>
      <dgm:spPr/>
      <dgm:t>
        <a:bodyPr/>
        <a:lstStyle/>
        <a:p>
          <a:r>
            <a:rPr lang="en-IN" dirty="0"/>
            <a:t>Web Development</a:t>
          </a:r>
        </a:p>
      </dgm:t>
    </dgm:pt>
    <dgm:pt modelId="{DE5C4908-64C3-4196-BDFF-3EEA67C856EF}" type="parTrans" cxnId="{54E4167F-78E3-4F3F-AA2E-F1F29B0B5670}">
      <dgm:prSet/>
      <dgm:spPr/>
      <dgm:t>
        <a:bodyPr/>
        <a:lstStyle/>
        <a:p>
          <a:endParaRPr lang="en-IN"/>
        </a:p>
      </dgm:t>
    </dgm:pt>
    <dgm:pt modelId="{CD69CCEF-EC54-4CCD-BC8D-9AD510DE8638}" type="sibTrans" cxnId="{54E4167F-78E3-4F3F-AA2E-F1F29B0B5670}">
      <dgm:prSet/>
      <dgm:spPr/>
      <dgm:t>
        <a:bodyPr/>
        <a:lstStyle/>
        <a:p>
          <a:endParaRPr lang="en-IN"/>
        </a:p>
      </dgm:t>
    </dgm:pt>
    <dgm:pt modelId="{EC230DE5-879F-4364-A30C-CDD8A36FA493}">
      <dgm:prSet phldrT="[Text]"/>
      <dgm:spPr/>
      <dgm:t>
        <a:bodyPr/>
        <a:lstStyle/>
        <a:p>
          <a:r>
            <a:rPr lang="en-IN" dirty="0"/>
            <a:t>Advance AI Models</a:t>
          </a:r>
        </a:p>
      </dgm:t>
    </dgm:pt>
    <dgm:pt modelId="{1915C02B-B98E-476F-BDCA-6BE0FA66B26B}" type="parTrans" cxnId="{31E9E434-2766-46D9-B06B-C719AEC06F09}">
      <dgm:prSet/>
      <dgm:spPr/>
      <dgm:t>
        <a:bodyPr/>
        <a:lstStyle/>
        <a:p>
          <a:endParaRPr lang="en-IN"/>
        </a:p>
      </dgm:t>
    </dgm:pt>
    <dgm:pt modelId="{7AA0C0B5-5A22-42CB-95B1-00C630DCB005}" type="sibTrans" cxnId="{31E9E434-2766-46D9-B06B-C719AEC06F09}">
      <dgm:prSet/>
      <dgm:spPr/>
      <dgm:t>
        <a:bodyPr/>
        <a:lstStyle/>
        <a:p>
          <a:endParaRPr lang="en-IN"/>
        </a:p>
      </dgm:t>
    </dgm:pt>
    <dgm:pt modelId="{56911474-3B34-4844-B171-0C5292239C74}">
      <dgm:prSet phldrT="[Text]"/>
      <dgm:spPr/>
      <dgm:t>
        <a:bodyPr/>
        <a:lstStyle/>
        <a:p>
          <a:r>
            <a:rPr lang="en-IN" dirty="0"/>
            <a:t>IBM Watson Studio</a:t>
          </a:r>
        </a:p>
      </dgm:t>
    </dgm:pt>
    <dgm:pt modelId="{2D1D3965-C40C-4612-B90A-CDBCE302FA4B}" type="parTrans" cxnId="{9BCD2F8E-6223-4919-8907-EAC90D6C6961}">
      <dgm:prSet/>
      <dgm:spPr/>
      <dgm:t>
        <a:bodyPr/>
        <a:lstStyle/>
        <a:p>
          <a:endParaRPr lang="en-IN"/>
        </a:p>
      </dgm:t>
    </dgm:pt>
    <dgm:pt modelId="{A3518D01-6C13-45CA-BC61-D7B4FD81BD2D}" type="sibTrans" cxnId="{9BCD2F8E-6223-4919-8907-EAC90D6C6961}">
      <dgm:prSet/>
      <dgm:spPr/>
      <dgm:t>
        <a:bodyPr/>
        <a:lstStyle/>
        <a:p>
          <a:endParaRPr lang="en-IN"/>
        </a:p>
      </dgm:t>
    </dgm:pt>
    <dgm:pt modelId="{03A3AB51-3FB6-445E-A515-B528C29A5656}" type="pres">
      <dgm:prSet presAssocID="{962CA414-48D0-4209-B660-C601B7BB497A}" presName="diagram" presStyleCnt="0">
        <dgm:presLayoutVars>
          <dgm:dir/>
          <dgm:resizeHandles val="exact"/>
        </dgm:presLayoutVars>
      </dgm:prSet>
      <dgm:spPr/>
    </dgm:pt>
    <dgm:pt modelId="{A5576566-852B-4837-870A-EC3F9FD1CEC5}" type="pres">
      <dgm:prSet presAssocID="{85055B84-93FD-4CD1-978B-11A94FB6D12F}" presName="node" presStyleLbl="node1" presStyleIdx="0" presStyleCnt="8">
        <dgm:presLayoutVars>
          <dgm:bulletEnabled val="1"/>
        </dgm:presLayoutVars>
      </dgm:prSet>
      <dgm:spPr/>
    </dgm:pt>
    <dgm:pt modelId="{958C3E7F-A58E-4C81-A421-8D299AA7A71E}" type="pres">
      <dgm:prSet presAssocID="{116ADF10-B5A6-430F-B86F-28AB32222C9D}" presName="sibTrans" presStyleCnt="0"/>
      <dgm:spPr/>
    </dgm:pt>
    <dgm:pt modelId="{29D31CD3-34E6-43C1-9C62-B20E72B2E84E}" type="pres">
      <dgm:prSet presAssocID="{2AFBF0AB-847F-4BC3-9034-FC882091ABCD}" presName="node" presStyleLbl="node1" presStyleIdx="1" presStyleCnt="8">
        <dgm:presLayoutVars>
          <dgm:bulletEnabled val="1"/>
        </dgm:presLayoutVars>
      </dgm:prSet>
      <dgm:spPr/>
    </dgm:pt>
    <dgm:pt modelId="{0DD5D9AA-888D-447E-81FB-03BA5F2ADEC3}" type="pres">
      <dgm:prSet presAssocID="{A76B4D74-3BBA-470B-96E9-958555970F13}" presName="sibTrans" presStyleCnt="0"/>
      <dgm:spPr/>
    </dgm:pt>
    <dgm:pt modelId="{20532BD2-C6DF-4AF0-A0C2-8CAA4BEBCEFA}" type="pres">
      <dgm:prSet presAssocID="{6922BE8E-A7A1-49C6-95BD-E539B2836949}" presName="node" presStyleLbl="node1" presStyleIdx="2" presStyleCnt="8">
        <dgm:presLayoutVars>
          <dgm:bulletEnabled val="1"/>
        </dgm:presLayoutVars>
      </dgm:prSet>
      <dgm:spPr/>
    </dgm:pt>
    <dgm:pt modelId="{EEF0E3C5-90F0-46F0-B486-E3703330BC32}" type="pres">
      <dgm:prSet presAssocID="{DB7A5767-9AC3-4352-AB00-9B095E2FB4C5}" presName="sibTrans" presStyleCnt="0"/>
      <dgm:spPr/>
    </dgm:pt>
    <dgm:pt modelId="{E99CD0E3-6FC4-4513-8935-53BDA8201E44}" type="pres">
      <dgm:prSet presAssocID="{C05DD8F8-B71F-4159-ABAA-887E4DD159AB}" presName="node" presStyleLbl="node1" presStyleIdx="3" presStyleCnt="8">
        <dgm:presLayoutVars>
          <dgm:bulletEnabled val="1"/>
        </dgm:presLayoutVars>
      </dgm:prSet>
      <dgm:spPr/>
    </dgm:pt>
    <dgm:pt modelId="{AB2A07FB-7C7D-4164-9ADC-46D7E92891E7}" type="pres">
      <dgm:prSet presAssocID="{37014F6C-A25E-4263-9A48-F1D71B8A0E26}" presName="sibTrans" presStyleCnt="0"/>
      <dgm:spPr/>
    </dgm:pt>
    <dgm:pt modelId="{74518D41-302D-411D-A9AF-E6F984B3A42A}" type="pres">
      <dgm:prSet presAssocID="{0C0D2A1D-B4F7-4E4C-8E69-A90DC5528CE9}" presName="node" presStyleLbl="node1" presStyleIdx="4" presStyleCnt="8">
        <dgm:presLayoutVars>
          <dgm:bulletEnabled val="1"/>
        </dgm:presLayoutVars>
      </dgm:prSet>
      <dgm:spPr/>
    </dgm:pt>
    <dgm:pt modelId="{F64C030D-BA73-4EB6-ABA7-1363E8EB1A7C}" type="pres">
      <dgm:prSet presAssocID="{6023F59A-2079-4A25-9941-D624129B1EC5}" presName="sibTrans" presStyleCnt="0"/>
      <dgm:spPr/>
    </dgm:pt>
    <dgm:pt modelId="{2D89C236-A3F1-431C-94E3-5F08E816B843}" type="pres">
      <dgm:prSet presAssocID="{3AE5AC68-0504-4E91-BEF2-21679979F6F8}" presName="node" presStyleLbl="node1" presStyleIdx="5" presStyleCnt="8">
        <dgm:presLayoutVars>
          <dgm:bulletEnabled val="1"/>
        </dgm:presLayoutVars>
      </dgm:prSet>
      <dgm:spPr/>
    </dgm:pt>
    <dgm:pt modelId="{08686C81-DBF4-4905-8D22-AFF6B92072CB}" type="pres">
      <dgm:prSet presAssocID="{CD69CCEF-EC54-4CCD-BC8D-9AD510DE8638}" presName="sibTrans" presStyleCnt="0"/>
      <dgm:spPr/>
    </dgm:pt>
    <dgm:pt modelId="{0B062FE5-924E-45CF-BAD7-2E0E321D43AE}" type="pres">
      <dgm:prSet presAssocID="{EC230DE5-879F-4364-A30C-CDD8A36FA493}" presName="node" presStyleLbl="node1" presStyleIdx="6" presStyleCnt="8">
        <dgm:presLayoutVars>
          <dgm:bulletEnabled val="1"/>
        </dgm:presLayoutVars>
      </dgm:prSet>
      <dgm:spPr/>
    </dgm:pt>
    <dgm:pt modelId="{D1101EBE-4FE4-4605-ABC9-C6AA6B253C78}" type="pres">
      <dgm:prSet presAssocID="{7AA0C0B5-5A22-42CB-95B1-00C630DCB005}" presName="sibTrans" presStyleCnt="0"/>
      <dgm:spPr/>
    </dgm:pt>
    <dgm:pt modelId="{8319C5C2-7AD5-44CE-B31E-1951A7BAAEC1}" type="pres">
      <dgm:prSet presAssocID="{56911474-3B34-4844-B171-0C5292239C74}" presName="node" presStyleLbl="node1" presStyleIdx="7" presStyleCnt="8">
        <dgm:presLayoutVars>
          <dgm:bulletEnabled val="1"/>
        </dgm:presLayoutVars>
      </dgm:prSet>
      <dgm:spPr/>
    </dgm:pt>
  </dgm:ptLst>
  <dgm:cxnLst>
    <dgm:cxn modelId="{402CC817-0C2C-49A5-8BD9-6AB0ECF9AF14}" srcId="{962CA414-48D0-4209-B660-C601B7BB497A}" destId="{C05DD8F8-B71F-4159-ABAA-887E4DD159AB}" srcOrd="3" destOrd="0" parTransId="{D6050E81-DE5A-4474-A781-FDB601A6EF83}" sibTransId="{37014F6C-A25E-4263-9A48-F1D71B8A0E26}"/>
    <dgm:cxn modelId="{1897CF2A-6699-49E4-9A19-297E180EC9AF}" srcId="{962CA414-48D0-4209-B660-C601B7BB497A}" destId="{0C0D2A1D-B4F7-4E4C-8E69-A90DC5528CE9}" srcOrd="4" destOrd="0" parTransId="{595ED610-4EA0-4F1A-893A-B9544C91AC35}" sibTransId="{6023F59A-2079-4A25-9941-D624129B1EC5}"/>
    <dgm:cxn modelId="{31E9E434-2766-46D9-B06B-C719AEC06F09}" srcId="{962CA414-48D0-4209-B660-C601B7BB497A}" destId="{EC230DE5-879F-4364-A30C-CDD8A36FA493}" srcOrd="6" destOrd="0" parTransId="{1915C02B-B98E-476F-BDCA-6BE0FA66B26B}" sibTransId="{7AA0C0B5-5A22-42CB-95B1-00C630DCB005}"/>
    <dgm:cxn modelId="{3C92FF43-04B3-474C-BE88-4659A4761DA0}" srcId="{962CA414-48D0-4209-B660-C601B7BB497A}" destId="{85055B84-93FD-4CD1-978B-11A94FB6D12F}" srcOrd="0" destOrd="0" parTransId="{1F90FD93-5CBF-4147-BBCC-468C7B1E59C5}" sibTransId="{116ADF10-B5A6-430F-B86F-28AB32222C9D}"/>
    <dgm:cxn modelId="{8118CE67-3F81-4BCB-AB4F-76033C35CD36}" srcId="{962CA414-48D0-4209-B660-C601B7BB497A}" destId="{6922BE8E-A7A1-49C6-95BD-E539B2836949}" srcOrd="2" destOrd="0" parTransId="{61BDEB95-F1DF-4025-9DDF-FF2A04F7381B}" sibTransId="{DB7A5767-9AC3-4352-AB00-9B095E2FB4C5}"/>
    <dgm:cxn modelId="{DE9FC74D-F7F0-4860-A991-5461AA8C682E}" type="presOf" srcId="{85055B84-93FD-4CD1-978B-11A94FB6D12F}" destId="{A5576566-852B-4837-870A-EC3F9FD1CEC5}" srcOrd="0" destOrd="0" presId="urn:microsoft.com/office/officeart/2005/8/layout/default"/>
    <dgm:cxn modelId="{76FD2A6E-7455-48EB-ABCF-F7B7B635CFB1}" type="presOf" srcId="{C05DD8F8-B71F-4159-ABAA-887E4DD159AB}" destId="{E99CD0E3-6FC4-4513-8935-53BDA8201E44}" srcOrd="0" destOrd="0" presId="urn:microsoft.com/office/officeart/2005/8/layout/default"/>
    <dgm:cxn modelId="{54E4167F-78E3-4F3F-AA2E-F1F29B0B5670}" srcId="{962CA414-48D0-4209-B660-C601B7BB497A}" destId="{3AE5AC68-0504-4E91-BEF2-21679979F6F8}" srcOrd="5" destOrd="0" parTransId="{DE5C4908-64C3-4196-BDFF-3EEA67C856EF}" sibTransId="{CD69CCEF-EC54-4CCD-BC8D-9AD510DE8638}"/>
    <dgm:cxn modelId="{C568648B-D384-4579-8A1A-05373F835C37}" type="presOf" srcId="{56911474-3B34-4844-B171-0C5292239C74}" destId="{8319C5C2-7AD5-44CE-B31E-1951A7BAAEC1}" srcOrd="0" destOrd="0" presId="urn:microsoft.com/office/officeart/2005/8/layout/default"/>
    <dgm:cxn modelId="{9BCD2F8E-6223-4919-8907-EAC90D6C6961}" srcId="{962CA414-48D0-4209-B660-C601B7BB497A}" destId="{56911474-3B34-4844-B171-0C5292239C74}" srcOrd="7" destOrd="0" parTransId="{2D1D3965-C40C-4612-B90A-CDBCE302FA4B}" sibTransId="{A3518D01-6C13-45CA-BC61-D7B4FD81BD2D}"/>
    <dgm:cxn modelId="{DC6BD295-81D3-49FC-A8DE-1C80B15D553F}" type="presOf" srcId="{0C0D2A1D-B4F7-4E4C-8E69-A90DC5528CE9}" destId="{74518D41-302D-411D-A9AF-E6F984B3A42A}" srcOrd="0" destOrd="0" presId="urn:microsoft.com/office/officeart/2005/8/layout/default"/>
    <dgm:cxn modelId="{64335CA6-F5B1-4EA0-9A86-7062605F8DEA}" type="presOf" srcId="{3AE5AC68-0504-4E91-BEF2-21679979F6F8}" destId="{2D89C236-A3F1-431C-94E3-5F08E816B843}" srcOrd="0" destOrd="0" presId="urn:microsoft.com/office/officeart/2005/8/layout/default"/>
    <dgm:cxn modelId="{3378F7D3-C0FC-4178-9BF3-64A20FB9BB3D}" type="presOf" srcId="{2AFBF0AB-847F-4BC3-9034-FC882091ABCD}" destId="{29D31CD3-34E6-43C1-9C62-B20E72B2E84E}" srcOrd="0" destOrd="0" presId="urn:microsoft.com/office/officeart/2005/8/layout/default"/>
    <dgm:cxn modelId="{14FD00DB-8AA0-4AD6-B225-59FFDC3C22A4}" type="presOf" srcId="{6922BE8E-A7A1-49C6-95BD-E539B2836949}" destId="{20532BD2-C6DF-4AF0-A0C2-8CAA4BEBCEFA}" srcOrd="0" destOrd="0" presId="urn:microsoft.com/office/officeart/2005/8/layout/default"/>
    <dgm:cxn modelId="{C48092E4-0AB8-44DC-873D-39310617D664}" type="presOf" srcId="{962CA414-48D0-4209-B660-C601B7BB497A}" destId="{03A3AB51-3FB6-445E-A515-B528C29A5656}" srcOrd="0" destOrd="0" presId="urn:microsoft.com/office/officeart/2005/8/layout/default"/>
    <dgm:cxn modelId="{0C4126EF-3FE2-42C9-94CE-2DBB6B97C243}" type="presOf" srcId="{EC230DE5-879F-4364-A30C-CDD8A36FA493}" destId="{0B062FE5-924E-45CF-BAD7-2E0E321D43AE}" srcOrd="0" destOrd="0" presId="urn:microsoft.com/office/officeart/2005/8/layout/default"/>
    <dgm:cxn modelId="{CA0B4FF4-1285-423D-A6DE-9146AD9CB730}" srcId="{962CA414-48D0-4209-B660-C601B7BB497A}" destId="{2AFBF0AB-847F-4BC3-9034-FC882091ABCD}" srcOrd="1" destOrd="0" parTransId="{AFBA399A-91F3-43E6-848C-5F66FDCC81B5}" sibTransId="{A76B4D74-3BBA-470B-96E9-958555970F13}"/>
    <dgm:cxn modelId="{FD6A9CA5-EC7F-4F59-B845-8E72C225FAC1}" type="presParOf" srcId="{03A3AB51-3FB6-445E-A515-B528C29A5656}" destId="{A5576566-852B-4837-870A-EC3F9FD1CEC5}" srcOrd="0" destOrd="0" presId="urn:microsoft.com/office/officeart/2005/8/layout/default"/>
    <dgm:cxn modelId="{51075042-0B6A-4ADE-A1EB-9904066E06AE}" type="presParOf" srcId="{03A3AB51-3FB6-445E-A515-B528C29A5656}" destId="{958C3E7F-A58E-4C81-A421-8D299AA7A71E}" srcOrd="1" destOrd="0" presId="urn:microsoft.com/office/officeart/2005/8/layout/default"/>
    <dgm:cxn modelId="{8B70538F-A174-4638-9603-AEE97AF82C32}" type="presParOf" srcId="{03A3AB51-3FB6-445E-A515-B528C29A5656}" destId="{29D31CD3-34E6-43C1-9C62-B20E72B2E84E}" srcOrd="2" destOrd="0" presId="urn:microsoft.com/office/officeart/2005/8/layout/default"/>
    <dgm:cxn modelId="{1A87AEBF-EC64-4C75-B662-B9BA4A22272D}" type="presParOf" srcId="{03A3AB51-3FB6-445E-A515-B528C29A5656}" destId="{0DD5D9AA-888D-447E-81FB-03BA5F2ADEC3}" srcOrd="3" destOrd="0" presId="urn:microsoft.com/office/officeart/2005/8/layout/default"/>
    <dgm:cxn modelId="{91B006E8-C514-437F-98C4-DBC0DD5E55FF}" type="presParOf" srcId="{03A3AB51-3FB6-445E-A515-B528C29A5656}" destId="{20532BD2-C6DF-4AF0-A0C2-8CAA4BEBCEFA}" srcOrd="4" destOrd="0" presId="urn:microsoft.com/office/officeart/2005/8/layout/default"/>
    <dgm:cxn modelId="{7C4D36FB-5135-4873-9A0B-E4139B4BFBCD}" type="presParOf" srcId="{03A3AB51-3FB6-445E-A515-B528C29A5656}" destId="{EEF0E3C5-90F0-46F0-B486-E3703330BC32}" srcOrd="5" destOrd="0" presId="urn:microsoft.com/office/officeart/2005/8/layout/default"/>
    <dgm:cxn modelId="{A87CC26C-5BD3-47F2-B561-106F96414190}" type="presParOf" srcId="{03A3AB51-3FB6-445E-A515-B528C29A5656}" destId="{E99CD0E3-6FC4-4513-8935-53BDA8201E44}" srcOrd="6" destOrd="0" presId="urn:microsoft.com/office/officeart/2005/8/layout/default"/>
    <dgm:cxn modelId="{4FC762A4-7474-4F13-86BB-93BE18836D37}" type="presParOf" srcId="{03A3AB51-3FB6-445E-A515-B528C29A5656}" destId="{AB2A07FB-7C7D-4164-9ADC-46D7E92891E7}" srcOrd="7" destOrd="0" presId="urn:microsoft.com/office/officeart/2005/8/layout/default"/>
    <dgm:cxn modelId="{38A79A08-D560-4B66-A641-5A259821DCCB}" type="presParOf" srcId="{03A3AB51-3FB6-445E-A515-B528C29A5656}" destId="{74518D41-302D-411D-A9AF-E6F984B3A42A}" srcOrd="8" destOrd="0" presId="urn:microsoft.com/office/officeart/2005/8/layout/default"/>
    <dgm:cxn modelId="{0BEAB107-8367-412E-A98F-AB956814B8F7}" type="presParOf" srcId="{03A3AB51-3FB6-445E-A515-B528C29A5656}" destId="{F64C030D-BA73-4EB6-ABA7-1363E8EB1A7C}" srcOrd="9" destOrd="0" presId="urn:microsoft.com/office/officeart/2005/8/layout/default"/>
    <dgm:cxn modelId="{6B152F26-C170-4549-8252-C672AA6EC920}" type="presParOf" srcId="{03A3AB51-3FB6-445E-A515-B528C29A5656}" destId="{2D89C236-A3F1-431C-94E3-5F08E816B843}" srcOrd="10" destOrd="0" presId="urn:microsoft.com/office/officeart/2005/8/layout/default"/>
    <dgm:cxn modelId="{9216B4AC-9376-4384-A0DB-500E079026B9}" type="presParOf" srcId="{03A3AB51-3FB6-445E-A515-B528C29A5656}" destId="{08686C81-DBF4-4905-8D22-AFF6B92072CB}" srcOrd="11" destOrd="0" presId="urn:microsoft.com/office/officeart/2005/8/layout/default"/>
    <dgm:cxn modelId="{5559BFF6-17CA-40DB-821F-86DDEAFB2484}" type="presParOf" srcId="{03A3AB51-3FB6-445E-A515-B528C29A5656}" destId="{0B062FE5-924E-45CF-BAD7-2E0E321D43AE}" srcOrd="12" destOrd="0" presId="urn:microsoft.com/office/officeart/2005/8/layout/default"/>
    <dgm:cxn modelId="{A585DB87-EBC7-435F-8D6A-721E66ABD86C}" type="presParOf" srcId="{03A3AB51-3FB6-445E-A515-B528C29A5656}" destId="{D1101EBE-4FE4-4605-ABC9-C6AA6B253C78}" srcOrd="13" destOrd="0" presId="urn:microsoft.com/office/officeart/2005/8/layout/default"/>
    <dgm:cxn modelId="{2AA303B6-2CB4-4380-9FBA-F0BAD8532FA6}" type="presParOf" srcId="{03A3AB51-3FB6-445E-A515-B528C29A5656}" destId="{8319C5C2-7AD5-44CE-B31E-1951A7BAAEC1}"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AAA5B83-042B-40E1-B97E-7CF436262AC3}"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638BABD5-F68C-42E5-A538-F79FF0EA35FB}">
      <dgm:prSet phldrT="[Text]"/>
      <dgm:spPr/>
      <dgm:t>
        <a:bodyPr/>
        <a:lstStyle/>
        <a:p>
          <a:r>
            <a:rPr lang="en-IN" dirty="0"/>
            <a:t>Input Video/Live Video</a:t>
          </a:r>
        </a:p>
      </dgm:t>
    </dgm:pt>
    <dgm:pt modelId="{BE437CEE-13CB-4D24-B156-FE8F232B595F}" type="parTrans" cxnId="{E5C5072F-4C3C-47A4-96D4-CD64BDAFBBC3}">
      <dgm:prSet/>
      <dgm:spPr/>
      <dgm:t>
        <a:bodyPr/>
        <a:lstStyle/>
        <a:p>
          <a:endParaRPr lang="en-IN"/>
        </a:p>
      </dgm:t>
    </dgm:pt>
    <dgm:pt modelId="{CCBA260A-D3E5-49A2-818F-A0C888868556}" type="sibTrans" cxnId="{E5C5072F-4C3C-47A4-96D4-CD64BDAFBBC3}">
      <dgm:prSet/>
      <dgm:spPr/>
      <dgm:t>
        <a:bodyPr/>
        <a:lstStyle/>
        <a:p>
          <a:endParaRPr lang="en-IN"/>
        </a:p>
      </dgm:t>
    </dgm:pt>
    <dgm:pt modelId="{DE527777-3E13-4A54-A717-FD7CF1AEA93B}">
      <dgm:prSet phldrT="[Text]"/>
      <dgm:spPr/>
      <dgm:t>
        <a:bodyPr/>
        <a:lstStyle/>
        <a:p>
          <a:r>
            <a:rPr lang="en-IN" dirty="0"/>
            <a:t>Analyse in Website</a:t>
          </a:r>
        </a:p>
      </dgm:t>
    </dgm:pt>
    <dgm:pt modelId="{CE26D56E-1317-4355-94A7-710EC00AAD7F}" type="parTrans" cxnId="{2EDCE11A-B4AD-43DB-8160-947600B70248}">
      <dgm:prSet/>
      <dgm:spPr/>
      <dgm:t>
        <a:bodyPr/>
        <a:lstStyle/>
        <a:p>
          <a:endParaRPr lang="en-IN"/>
        </a:p>
      </dgm:t>
    </dgm:pt>
    <dgm:pt modelId="{5B20A022-E65E-4AC8-B760-5BD6BDDDDD39}" type="sibTrans" cxnId="{2EDCE11A-B4AD-43DB-8160-947600B70248}">
      <dgm:prSet/>
      <dgm:spPr/>
      <dgm:t>
        <a:bodyPr/>
        <a:lstStyle/>
        <a:p>
          <a:endParaRPr lang="en-IN"/>
        </a:p>
      </dgm:t>
    </dgm:pt>
    <dgm:pt modelId="{844643A2-C8C3-44C6-81C3-A67334631FF8}">
      <dgm:prSet phldrT="[Text]"/>
      <dgm:spPr/>
      <dgm:t>
        <a:bodyPr/>
        <a:lstStyle/>
        <a:p>
          <a:r>
            <a:rPr lang="en-IN" dirty="0"/>
            <a:t>Output speech</a:t>
          </a:r>
        </a:p>
      </dgm:t>
    </dgm:pt>
    <dgm:pt modelId="{91CC5868-73A7-4C70-9931-7F1FF4FD9154}" type="parTrans" cxnId="{26C93A73-2C6B-49C1-B4F8-1824E432A8C6}">
      <dgm:prSet/>
      <dgm:spPr/>
      <dgm:t>
        <a:bodyPr/>
        <a:lstStyle/>
        <a:p>
          <a:endParaRPr lang="en-IN"/>
        </a:p>
      </dgm:t>
    </dgm:pt>
    <dgm:pt modelId="{9CF15257-1E78-4992-AEA1-51B9EC252546}" type="sibTrans" cxnId="{26C93A73-2C6B-49C1-B4F8-1824E432A8C6}">
      <dgm:prSet/>
      <dgm:spPr/>
      <dgm:t>
        <a:bodyPr/>
        <a:lstStyle/>
        <a:p>
          <a:endParaRPr lang="en-IN"/>
        </a:p>
      </dgm:t>
    </dgm:pt>
    <dgm:pt modelId="{EEC760DE-20D0-4F2C-9D24-A2EEF716B760}">
      <dgm:prSet phldrT="[Text]"/>
      <dgm:spPr/>
      <dgm:t>
        <a:bodyPr/>
        <a:lstStyle/>
        <a:p>
          <a:r>
            <a:rPr lang="en-IN" dirty="0"/>
            <a:t>Visual cues of lip movements captured in video data.</a:t>
          </a:r>
        </a:p>
      </dgm:t>
    </dgm:pt>
    <dgm:pt modelId="{77791216-160A-49CB-ACF6-8B0A165BECE5}" type="parTrans" cxnId="{4C443BA7-3708-4660-820F-4E141450D1FF}">
      <dgm:prSet/>
      <dgm:spPr/>
      <dgm:t>
        <a:bodyPr/>
        <a:lstStyle/>
        <a:p>
          <a:endParaRPr lang="en-IN"/>
        </a:p>
      </dgm:t>
    </dgm:pt>
    <dgm:pt modelId="{FA0B9D72-4764-40A5-AE64-AEA17A396F27}" type="sibTrans" cxnId="{4C443BA7-3708-4660-820F-4E141450D1FF}">
      <dgm:prSet/>
      <dgm:spPr/>
      <dgm:t>
        <a:bodyPr/>
        <a:lstStyle/>
        <a:p>
          <a:endParaRPr lang="en-IN"/>
        </a:p>
      </dgm:t>
    </dgm:pt>
    <dgm:pt modelId="{F39A947C-7A09-4C3C-B076-8455147E0F00}">
      <dgm:prSet phldrT="[Text]"/>
      <dgm:spPr/>
      <dgm:t>
        <a:bodyPr/>
        <a:lstStyle/>
        <a:p>
          <a:r>
            <a:rPr lang="en-IN" dirty="0"/>
            <a:t>These visuals can be Live or pre-recorded.</a:t>
          </a:r>
        </a:p>
      </dgm:t>
    </dgm:pt>
    <dgm:pt modelId="{EF85E8E3-FA98-4E7F-A5A4-B6CC768C844F}" type="parTrans" cxnId="{365B93F9-82E3-4B4C-BADF-85B845473C25}">
      <dgm:prSet/>
      <dgm:spPr/>
      <dgm:t>
        <a:bodyPr/>
        <a:lstStyle/>
        <a:p>
          <a:endParaRPr lang="en-IN"/>
        </a:p>
      </dgm:t>
    </dgm:pt>
    <dgm:pt modelId="{7591551C-FE26-411F-8275-725CD08DF416}" type="sibTrans" cxnId="{365B93F9-82E3-4B4C-BADF-85B845473C25}">
      <dgm:prSet/>
      <dgm:spPr/>
      <dgm:t>
        <a:bodyPr/>
        <a:lstStyle/>
        <a:p>
          <a:endParaRPr lang="en-IN"/>
        </a:p>
      </dgm:t>
    </dgm:pt>
    <dgm:pt modelId="{9B6E34AE-F0E0-4383-B094-421F0001827A}">
      <dgm:prSet phldrT="[Text]"/>
      <dgm:spPr/>
      <dgm:t>
        <a:bodyPr/>
        <a:lstStyle/>
        <a:p>
          <a:r>
            <a:rPr lang="en-IN" dirty="0"/>
            <a:t>Combination of 3D-CNN and GRU is advised.</a:t>
          </a:r>
        </a:p>
      </dgm:t>
    </dgm:pt>
    <dgm:pt modelId="{F5ADF52B-9203-4ADC-870E-168CF1C0F29A}" type="parTrans" cxnId="{3355F89B-A83B-4F6D-B2CB-295801D57491}">
      <dgm:prSet/>
      <dgm:spPr/>
      <dgm:t>
        <a:bodyPr/>
        <a:lstStyle/>
        <a:p>
          <a:endParaRPr lang="en-IN"/>
        </a:p>
      </dgm:t>
    </dgm:pt>
    <dgm:pt modelId="{6842E58B-B83E-42FC-B693-2AA4A35694F6}" type="sibTrans" cxnId="{3355F89B-A83B-4F6D-B2CB-295801D57491}">
      <dgm:prSet/>
      <dgm:spPr/>
      <dgm:t>
        <a:bodyPr/>
        <a:lstStyle/>
        <a:p>
          <a:endParaRPr lang="en-IN"/>
        </a:p>
      </dgm:t>
    </dgm:pt>
    <dgm:pt modelId="{599ACAAA-CACE-419E-AC1C-296EB268FB75}">
      <dgm:prSet phldrT="[Text]"/>
      <dgm:spPr/>
      <dgm:t>
        <a:bodyPr/>
        <a:lstStyle/>
        <a:p>
          <a:r>
            <a:rPr lang="en-IN" dirty="0"/>
            <a:t>After analysis, a text should be provided, which conveys the message after analysing lip movements.</a:t>
          </a:r>
        </a:p>
      </dgm:t>
    </dgm:pt>
    <dgm:pt modelId="{623C1A0E-6B92-4EB0-AD4D-CFA6D1FA7B92}" type="parTrans" cxnId="{C0A01658-6F47-4603-A2D4-317ED63ACD33}">
      <dgm:prSet/>
      <dgm:spPr/>
      <dgm:t>
        <a:bodyPr/>
        <a:lstStyle/>
        <a:p>
          <a:endParaRPr lang="en-IN"/>
        </a:p>
      </dgm:t>
    </dgm:pt>
    <dgm:pt modelId="{257837ED-BC4A-4A4F-B2A2-7E7D0E36B460}" type="sibTrans" cxnId="{C0A01658-6F47-4603-A2D4-317ED63ACD33}">
      <dgm:prSet/>
      <dgm:spPr/>
      <dgm:t>
        <a:bodyPr/>
        <a:lstStyle/>
        <a:p>
          <a:endParaRPr lang="en-IN"/>
        </a:p>
      </dgm:t>
    </dgm:pt>
    <dgm:pt modelId="{7BBCD44F-B72B-4A98-868C-317FFFF83C0F}" type="pres">
      <dgm:prSet presAssocID="{3AAA5B83-042B-40E1-B97E-7CF436262AC3}" presName="linearFlow" presStyleCnt="0">
        <dgm:presLayoutVars>
          <dgm:dir/>
          <dgm:animLvl val="lvl"/>
          <dgm:resizeHandles val="exact"/>
        </dgm:presLayoutVars>
      </dgm:prSet>
      <dgm:spPr/>
    </dgm:pt>
    <dgm:pt modelId="{71C89237-7D7B-48EA-A642-192D88E0946F}" type="pres">
      <dgm:prSet presAssocID="{638BABD5-F68C-42E5-A538-F79FF0EA35FB}" presName="composite" presStyleCnt="0"/>
      <dgm:spPr/>
    </dgm:pt>
    <dgm:pt modelId="{E524919C-31AD-4FD0-9A0F-2224C023A6A2}" type="pres">
      <dgm:prSet presAssocID="{638BABD5-F68C-42E5-A538-F79FF0EA35FB}" presName="parentText" presStyleLbl="alignNode1" presStyleIdx="0" presStyleCnt="3">
        <dgm:presLayoutVars>
          <dgm:chMax val="1"/>
          <dgm:bulletEnabled val="1"/>
        </dgm:presLayoutVars>
      </dgm:prSet>
      <dgm:spPr/>
    </dgm:pt>
    <dgm:pt modelId="{EE421874-3A72-4203-ACD9-E458237B12F0}" type="pres">
      <dgm:prSet presAssocID="{638BABD5-F68C-42E5-A538-F79FF0EA35FB}" presName="descendantText" presStyleLbl="alignAcc1" presStyleIdx="0" presStyleCnt="3">
        <dgm:presLayoutVars>
          <dgm:bulletEnabled val="1"/>
        </dgm:presLayoutVars>
      </dgm:prSet>
      <dgm:spPr/>
    </dgm:pt>
    <dgm:pt modelId="{7DBE9304-FF77-4F45-9F64-423D61A7C548}" type="pres">
      <dgm:prSet presAssocID="{CCBA260A-D3E5-49A2-818F-A0C888868556}" presName="sp" presStyleCnt="0"/>
      <dgm:spPr/>
    </dgm:pt>
    <dgm:pt modelId="{A3B1A9C7-DDDD-4A25-A801-311CA5E4EBEF}" type="pres">
      <dgm:prSet presAssocID="{DE527777-3E13-4A54-A717-FD7CF1AEA93B}" presName="composite" presStyleCnt="0"/>
      <dgm:spPr/>
    </dgm:pt>
    <dgm:pt modelId="{2B62EE3A-101E-427C-BDDB-C949BF9C3D08}" type="pres">
      <dgm:prSet presAssocID="{DE527777-3E13-4A54-A717-FD7CF1AEA93B}" presName="parentText" presStyleLbl="alignNode1" presStyleIdx="1" presStyleCnt="3">
        <dgm:presLayoutVars>
          <dgm:chMax val="1"/>
          <dgm:bulletEnabled val="1"/>
        </dgm:presLayoutVars>
      </dgm:prSet>
      <dgm:spPr/>
    </dgm:pt>
    <dgm:pt modelId="{2201880A-242A-4834-A88F-D7D3E3ECBE16}" type="pres">
      <dgm:prSet presAssocID="{DE527777-3E13-4A54-A717-FD7CF1AEA93B}" presName="descendantText" presStyleLbl="alignAcc1" presStyleIdx="1" presStyleCnt="3">
        <dgm:presLayoutVars>
          <dgm:bulletEnabled val="1"/>
        </dgm:presLayoutVars>
      </dgm:prSet>
      <dgm:spPr/>
    </dgm:pt>
    <dgm:pt modelId="{00929166-707C-40D5-BE3B-D02375C9D01C}" type="pres">
      <dgm:prSet presAssocID="{5B20A022-E65E-4AC8-B760-5BD6BDDDDD39}" presName="sp" presStyleCnt="0"/>
      <dgm:spPr/>
    </dgm:pt>
    <dgm:pt modelId="{8473FBEF-AC35-4C8B-8B1C-6F5DC5838BD5}" type="pres">
      <dgm:prSet presAssocID="{844643A2-C8C3-44C6-81C3-A67334631FF8}" presName="composite" presStyleCnt="0"/>
      <dgm:spPr/>
    </dgm:pt>
    <dgm:pt modelId="{20699DED-7DD6-4F23-A514-9D723D0D1A87}" type="pres">
      <dgm:prSet presAssocID="{844643A2-C8C3-44C6-81C3-A67334631FF8}" presName="parentText" presStyleLbl="alignNode1" presStyleIdx="2" presStyleCnt="3">
        <dgm:presLayoutVars>
          <dgm:chMax val="1"/>
          <dgm:bulletEnabled val="1"/>
        </dgm:presLayoutVars>
      </dgm:prSet>
      <dgm:spPr/>
    </dgm:pt>
    <dgm:pt modelId="{26C2D300-31B4-4FC2-AEB1-876C67D48F67}" type="pres">
      <dgm:prSet presAssocID="{844643A2-C8C3-44C6-81C3-A67334631FF8}" presName="descendantText" presStyleLbl="alignAcc1" presStyleIdx="2" presStyleCnt="3">
        <dgm:presLayoutVars>
          <dgm:bulletEnabled val="1"/>
        </dgm:presLayoutVars>
      </dgm:prSet>
      <dgm:spPr/>
    </dgm:pt>
  </dgm:ptLst>
  <dgm:cxnLst>
    <dgm:cxn modelId="{6100BE0E-B8A2-4901-BA93-F5186F615FB9}" type="presOf" srcId="{3AAA5B83-042B-40E1-B97E-7CF436262AC3}" destId="{7BBCD44F-B72B-4A98-868C-317FFFF83C0F}" srcOrd="0" destOrd="0" presId="urn:microsoft.com/office/officeart/2005/8/layout/chevron2"/>
    <dgm:cxn modelId="{2EDCE11A-B4AD-43DB-8160-947600B70248}" srcId="{3AAA5B83-042B-40E1-B97E-7CF436262AC3}" destId="{DE527777-3E13-4A54-A717-FD7CF1AEA93B}" srcOrd="1" destOrd="0" parTransId="{CE26D56E-1317-4355-94A7-710EC00AAD7F}" sibTransId="{5B20A022-E65E-4AC8-B760-5BD6BDDDDD39}"/>
    <dgm:cxn modelId="{E5C5072F-4C3C-47A4-96D4-CD64BDAFBBC3}" srcId="{3AAA5B83-042B-40E1-B97E-7CF436262AC3}" destId="{638BABD5-F68C-42E5-A538-F79FF0EA35FB}" srcOrd="0" destOrd="0" parTransId="{BE437CEE-13CB-4D24-B156-FE8F232B595F}" sibTransId="{CCBA260A-D3E5-49A2-818F-A0C888868556}"/>
    <dgm:cxn modelId="{47211230-0134-4A0F-B016-30155161C557}" type="presOf" srcId="{599ACAAA-CACE-419E-AC1C-296EB268FB75}" destId="{26C2D300-31B4-4FC2-AEB1-876C67D48F67}" srcOrd="0" destOrd="0" presId="urn:microsoft.com/office/officeart/2005/8/layout/chevron2"/>
    <dgm:cxn modelId="{111AB037-B2AC-41CE-BD5A-91BF147C7753}" type="presOf" srcId="{DE527777-3E13-4A54-A717-FD7CF1AEA93B}" destId="{2B62EE3A-101E-427C-BDDB-C949BF9C3D08}" srcOrd="0" destOrd="0" presId="urn:microsoft.com/office/officeart/2005/8/layout/chevron2"/>
    <dgm:cxn modelId="{F58C9268-5C6D-4E21-9A56-B6E67B7E251E}" type="presOf" srcId="{844643A2-C8C3-44C6-81C3-A67334631FF8}" destId="{20699DED-7DD6-4F23-A514-9D723D0D1A87}" srcOrd="0" destOrd="0" presId="urn:microsoft.com/office/officeart/2005/8/layout/chevron2"/>
    <dgm:cxn modelId="{26C93A73-2C6B-49C1-B4F8-1824E432A8C6}" srcId="{3AAA5B83-042B-40E1-B97E-7CF436262AC3}" destId="{844643A2-C8C3-44C6-81C3-A67334631FF8}" srcOrd="2" destOrd="0" parTransId="{91CC5868-73A7-4C70-9931-7F1FF4FD9154}" sibTransId="{9CF15257-1E78-4992-AEA1-51B9EC252546}"/>
    <dgm:cxn modelId="{C0A01658-6F47-4603-A2D4-317ED63ACD33}" srcId="{844643A2-C8C3-44C6-81C3-A67334631FF8}" destId="{599ACAAA-CACE-419E-AC1C-296EB268FB75}" srcOrd="0" destOrd="0" parTransId="{623C1A0E-6B92-4EB0-AD4D-CFA6D1FA7B92}" sibTransId="{257837ED-BC4A-4A4F-B2A2-7E7D0E36B460}"/>
    <dgm:cxn modelId="{69A50397-F857-49C1-984D-5CF2FAC0527B}" type="presOf" srcId="{EEC760DE-20D0-4F2C-9D24-A2EEF716B760}" destId="{EE421874-3A72-4203-ACD9-E458237B12F0}" srcOrd="0" destOrd="0" presId="urn:microsoft.com/office/officeart/2005/8/layout/chevron2"/>
    <dgm:cxn modelId="{3355F89B-A83B-4F6D-B2CB-295801D57491}" srcId="{DE527777-3E13-4A54-A717-FD7CF1AEA93B}" destId="{9B6E34AE-F0E0-4383-B094-421F0001827A}" srcOrd="0" destOrd="0" parTransId="{F5ADF52B-9203-4ADC-870E-168CF1C0F29A}" sibTransId="{6842E58B-B83E-42FC-B693-2AA4A35694F6}"/>
    <dgm:cxn modelId="{4C443BA7-3708-4660-820F-4E141450D1FF}" srcId="{638BABD5-F68C-42E5-A538-F79FF0EA35FB}" destId="{EEC760DE-20D0-4F2C-9D24-A2EEF716B760}" srcOrd="0" destOrd="0" parTransId="{77791216-160A-49CB-ACF6-8B0A165BECE5}" sibTransId="{FA0B9D72-4764-40A5-AE64-AEA17A396F27}"/>
    <dgm:cxn modelId="{B3E95BC1-8780-41E3-9469-929C09B21477}" type="presOf" srcId="{638BABD5-F68C-42E5-A538-F79FF0EA35FB}" destId="{E524919C-31AD-4FD0-9A0F-2224C023A6A2}" srcOrd="0" destOrd="0" presId="urn:microsoft.com/office/officeart/2005/8/layout/chevron2"/>
    <dgm:cxn modelId="{E7D66AE3-1C95-4E6F-A9D8-27322E812727}" type="presOf" srcId="{F39A947C-7A09-4C3C-B076-8455147E0F00}" destId="{EE421874-3A72-4203-ACD9-E458237B12F0}" srcOrd="0" destOrd="1" presId="urn:microsoft.com/office/officeart/2005/8/layout/chevron2"/>
    <dgm:cxn modelId="{8D7B94E6-8750-40B0-9C9C-2DEF9A467BFE}" type="presOf" srcId="{9B6E34AE-F0E0-4383-B094-421F0001827A}" destId="{2201880A-242A-4834-A88F-D7D3E3ECBE16}" srcOrd="0" destOrd="0" presId="urn:microsoft.com/office/officeart/2005/8/layout/chevron2"/>
    <dgm:cxn modelId="{365B93F9-82E3-4B4C-BADF-85B845473C25}" srcId="{638BABD5-F68C-42E5-A538-F79FF0EA35FB}" destId="{F39A947C-7A09-4C3C-B076-8455147E0F00}" srcOrd="1" destOrd="0" parTransId="{EF85E8E3-FA98-4E7F-A5A4-B6CC768C844F}" sibTransId="{7591551C-FE26-411F-8275-725CD08DF416}"/>
    <dgm:cxn modelId="{C8BB8C42-0B38-4F22-A5C3-7D3A8D8C8A7E}" type="presParOf" srcId="{7BBCD44F-B72B-4A98-868C-317FFFF83C0F}" destId="{71C89237-7D7B-48EA-A642-192D88E0946F}" srcOrd="0" destOrd="0" presId="urn:microsoft.com/office/officeart/2005/8/layout/chevron2"/>
    <dgm:cxn modelId="{7B76DC6B-0695-408D-84BE-72230144284F}" type="presParOf" srcId="{71C89237-7D7B-48EA-A642-192D88E0946F}" destId="{E524919C-31AD-4FD0-9A0F-2224C023A6A2}" srcOrd="0" destOrd="0" presId="urn:microsoft.com/office/officeart/2005/8/layout/chevron2"/>
    <dgm:cxn modelId="{461B0D9F-D594-44FA-9252-BA87FE95C210}" type="presParOf" srcId="{71C89237-7D7B-48EA-A642-192D88E0946F}" destId="{EE421874-3A72-4203-ACD9-E458237B12F0}" srcOrd="1" destOrd="0" presId="urn:microsoft.com/office/officeart/2005/8/layout/chevron2"/>
    <dgm:cxn modelId="{D7D94D92-F9BC-4060-9F50-59CC6DEF3619}" type="presParOf" srcId="{7BBCD44F-B72B-4A98-868C-317FFFF83C0F}" destId="{7DBE9304-FF77-4F45-9F64-423D61A7C548}" srcOrd="1" destOrd="0" presId="urn:microsoft.com/office/officeart/2005/8/layout/chevron2"/>
    <dgm:cxn modelId="{979B59AC-E6FF-41A9-A2D7-F474A25F654E}" type="presParOf" srcId="{7BBCD44F-B72B-4A98-868C-317FFFF83C0F}" destId="{A3B1A9C7-DDDD-4A25-A801-311CA5E4EBEF}" srcOrd="2" destOrd="0" presId="urn:microsoft.com/office/officeart/2005/8/layout/chevron2"/>
    <dgm:cxn modelId="{29C8C87D-FE32-428E-BD66-595D7259340A}" type="presParOf" srcId="{A3B1A9C7-DDDD-4A25-A801-311CA5E4EBEF}" destId="{2B62EE3A-101E-427C-BDDB-C949BF9C3D08}" srcOrd="0" destOrd="0" presId="urn:microsoft.com/office/officeart/2005/8/layout/chevron2"/>
    <dgm:cxn modelId="{FAE4E381-182D-4D76-9673-9ABD03EBF70B}" type="presParOf" srcId="{A3B1A9C7-DDDD-4A25-A801-311CA5E4EBEF}" destId="{2201880A-242A-4834-A88F-D7D3E3ECBE16}" srcOrd="1" destOrd="0" presId="urn:microsoft.com/office/officeart/2005/8/layout/chevron2"/>
    <dgm:cxn modelId="{BCBFA4A2-8F23-44F4-A8A6-6FEBB300B53A}" type="presParOf" srcId="{7BBCD44F-B72B-4A98-868C-317FFFF83C0F}" destId="{00929166-707C-40D5-BE3B-D02375C9D01C}" srcOrd="3" destOrd="0" presId="urn:microsoft.com/office/officeart/2005/8/layout/chevron2"/>
    <dgm:cxn modelId="{07D5C185-C576-4511-8E30-9840BCE8C5C5}" type="presParOf" srcId="{7BBCD44F-B72B-4A98-868C-317FFFF83C0F}" destId="{8473FBEF-AC35-4C8B-8B1C-6F5DC5838BD5}" srcOrd="4" destOrd="0" presId="urn:microsoft.com/office/officeart/2005/8/layout/chevron2"/>
    <dgm:cxn modelId="{76410CBB-7A05-4D76-A716-F9B0A55538DE}" type="presParOf" srcId="{8473FBEF-AC35-4C8B-8B1C-6F5DC5838BD5}" destId="{20699DED-7DD6-4F23-A514-9D723D0D1A87}" srcOrd="0" destOrd="0" presId="urn:microsoft.com/office/officeart/2005/8/layout/chevron2"/>
    <dgm:cxn modelId="{F21595FD-16F3-4FCD-8F6C-16DB391380FE}" type="presParOf" srcId="{8473FBEF-AC35-4C8B-8B1C-6F5DC5838BD5}" destId="{26C2D300-31B4-4FC2-AEB1-876C67D48F67}" srcOrd="1" destOrd="0" presId="urn:microsoft.com/office/officeart/2005/8/layout/chevr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0660FCA-8B3C-468B-A3A3-BB0418D8D6D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191DC236-6F13-4ED8-9013-275657AE7AEB}">
      <dgm:prSet phldrT="[Text]"/>
      <dgm:spPr/>
      <dgm:t>
        <a:bodyPr/>
        <a:lstStyle/>
        <a:p>
          <a:r>
            <a:rPr lang="en-IN" dirty="0"/>
            <a:t>Python</a:t>
          </a:r>
        </a:p>
      </dgm:t>
    </dgm:pt>
    <dgm:pt modelId="{2CCFD6C4-DFF7-4D18-A41C-3559549FEBFC}" type="parTrans" cxnId="{B1CFD2CE-174E-482F-930B-BAB8CFB65DF2}">
      <dgm:prSet/>
      <dgm:spPr/>
      <dgm:t>
        <a:bodyPr/>
        <a:lstStyle/>
        <a:p>
          <a:endParaRPr lang="en-IN"/>
        </a:p>
      </dgm:t>
    </dgm:pt>
    <dgm:pt modelId="{78CD9FCD-A122-4A50-8E77-A4EDCE4A887B}" type="sibTrans" cxnId="{B1CFD2CE-174E-482F-930B-BAB8CFB65DF2}">
      <dgm:prSet/>
      <dgm:spPr/>
      <dgm:t>
        <a:bodyPr/>
        <a:lstStyle/>
        <a:p>
          <a:endParaRPr lang="en-IN"/>
        </a:p>
      </dgm:t>
    </dgm:pt>
    <dgm:pt modelId="{31E0B7F9-5DD5-4B3E-839B-1CFBC4614790}">
      <dgm:prSet phldrT="[Text]"/>
      <dgm:spPr/>
      <dgm:t>
        <a:bodyPr/>
        <a:lstStyle/>
        <a:p>
          <a:r>
            <a:rPr lang="en-IN" dirty="0"/>
            <a:t>Artificial Intelligence</a:t>
          </a:r>
        </a:p>
      </dgm:t>
    </dgm:pt>
    <dgm:pt modelId="{407DA98E-51AF-43BB-9E59-3CBC6E1E0F58}" type="parTrans" cxnId="{092381E4-BE69-4F0E-A341-6A29C4F03328}">
      <dgm:prSet/>
      <dgm:spPr/>
      <dgm:t>
        <a:bodyPr/>
        <a:lstStyle/>
        <a:p>
          <a:endParaRPr lang="en-IN"/>
        </a:p>
      </dgm:t>
    </dgm:pt>
    <dgm:pt modelId="{857C8A69-0FC2-4DA3-8033-5BF2D3A5308A}" type="sibTrans" cxnId="{092381E4-BE69-4F0E-A341-6A29C4F03328}">
      <dgm:prSet/>
      <dgm:spPr/>
      <dgm:t>
        <a:bodyPr/>
        <a:lstStyle/>
        <a:p>
          <a:endParaRPr lang="en-IN"/>
        </a:p>
      </dgm:t>
    </dgm:pt>
    <dgm:pt modelId="{D5D7E57D-2897-4EAB-AB5B-B15F3C468E40}">
      <dgm:prSet phldrT="[Text]"/>
      <dgm:spPr>
        <a:solidFill>
          <a:srgbClr val="0070C0"/>
        </a:solidFill>
      </dgm:spPr>
      <dgm:t>
        <a:bodyPr/>
        <a:lstStyle/>
        <a:p>
          <a:r>
            <a:rPr lang="en-IN" dirty="0"/>
            <a:t>Deep Learning</a:t>
          </a:r>
        </a:p>
      </dgm:t>
    </dgm:pt>
    <dgm:pt modelId="{A6C0ED25-C679-495C-9A1A-2F3AFB780232}" type="parTrans" cxnId="{FF82EF2D-9581-4398-A444-95FE5C598192}">
      <dgm:prSet/>
      <dgm:spPr/>
      <dgm:t>
        <a:bodyPr/>
        <a:lstStyle/>
        <a:p>
          <a:endParaRPr lang="en-IN"/>
        </a:p>
      </dgm:t>
    </dgm:pt>
    <dgm:pt modelId="{EC57C4B4-F906-4CDA-9B6B-7A551B3B2C9B}" type="sibTrans" cxnId="{FF82EF2D-9581-4398-A444-95FE5C598192}">
      <dgm:prSet/>
      <dgm:spPr/>
      <dgm:t>
        <a:bodyPr/>
        <a:lstStyle/>
        <a:p>
          <a:endParaRPr lang="en-IN"/>
        </a:p>
      </dgm:t>
    </dgm:pt>
    <dgm:pt modelId="{5133DD3E-02F8-4704-A0E3-D6D9C84786A1}">
      <dgm:prSet phldrT="[Text]"/>
      <dgm:spPr>
        <a:solidFill>
          <a:srgbClr val="0070C0"/>
        </a:solidFill>
      </dgm:spPr>
      <dgm:t>
        <a:bodyPr/>
        <a:lstStyle/>
        <a:p>
          <a:r>
            <a:rPr lang="en-IN" dirty="0"/>
            <a:t>Object Detection</a:t>
          </a:r>
        </a:p>
      </dgm:t>
    </dgm:pt>
    <dgm:pt modelId="{B724CEBA-5383-4A92-B83D-B237C3AC9D39}" type="parTrans" cxnId="{BFD09538-3A35-4F09-BEFA-6D0711432B95}">
      <dgm:prSet/>
      <dgm:spPr/>
      <dgm:t>
        <a:bodyPr/>
        <a:lstStyle/>
        <a:p>
          <a:endParaRPr lang="en-IN"/>
        </a:p>
      </dgm:t>
    </dgm:pt>
    <dgm:pt modelId="{33CC988E-4A82-4789-96C4-47E24C79BD9C}" type="sibTrans" cxnId="{BFD09538-3A35-4F09-BEFA-6D0711432B95}">
      <dgm:prSet/>
      <dgm:spPr/>
      <dgm:t>
        <a:bodyPr/>
        <a:lstStyle/>
        <a:p>
          <a:endParaRPr lang="en-IN"/>
        </a:p>
      </dgm:t>
    </dgm:pt>
    <dgm:pt modelId="{8F00B76D-4E43-488E-AD84-1CC4EBA6ED04}">
      <dgm:prSet phldrT="[Text]"/>
      <dgm:spPr>
        <a:solidFill>
          <a:schemeClr val="accent5"/>
        </a:solidFill>
      </dgm:spPr>
      <dgm:t>
        <a:bodyPr/>
        <a:lstStyle/>
        <a:p>
          <a:r>
            <a:rPr lang="en-IN" dirty="0" err="1"/>
            <a:t>Yolo</a:t>
          </a:r>
          <a:endParaRPr lang="en-IN" dirty="0"/>
        </a:p>
      </dgm:t>
    </dgm:pt>
    <dgm:pt modelId="{6E3599DB-401C-48CA-9079-542B6E810CB5}" type="parTrans" cxnId="{15B7D7A7-7913-4745-8890-7EDA33371E1E}">
      <dgm:prSet/>
      <dgm:spPr/>
      <dgm:t>
        <a:bodyPr/>
        <a:lstStyle/>
        <a:p>
          <a:endParaRPr lang="en-IN"/>
        </a:p>
      </dgm:t>
    </dgm:pt>
    <dgm:pt modelId="{72D28AB9-E0C6-41B7-8B70-00506EEF5213}" type="sibTrans" cxnId="{15B7D7A7-7913-4745-8890-7EDA33371E1E}">
      <dgm:prSet/>
      <dgm:spPr/>
      <dgm:t>
        <a:bodyPr/>
        <a:lstStyle/>
        <a:p>
          <a:endParaRPr lang="en-IN"/>
        </a:p>
      </dgm:t>
    </dgm:pt>
    <dgm:pt modelId="{643B2E98-F536-4720-88A5-E882CCB4BA3C}">
      <dgm:prSet phldrT="[Text]"/>
      <dgm:spPr>
        <a:solidFill>
          <a:schemeClr val="accent3"/>
        </a:solidFill>
      </dgm:spPr>
      <dgm:t>
        <a:bodyPr/>
        <a:lstStyle/>
        <a:p>
          <a:r>
            <a:rPr lang="en-IN" dirty="0">
              <a:solidFill>
                <a:schemeClr val="bg1"/>
              </a:solidFill>
            </a:rPr>
            <a:t>Flask</a:t>
          </a:r>
        </a:p>
      </dgm:t>
    </dgm:pt>
    <dgm:pt modelId="{425CADE6-5A0B-4BD8-91FF-8ED9A5D1F45F}" type="parTrans" cxnId="{8601258B-5B5C-4E18-A2C2-244AF8B36899}">
      <dgm:prSet/>
      <dgm:spPr/>
      <dgm:t>
        <a:bodyPr/>
        <a:lstStyle/>
        <a:p>
          <a:endParaRPr lang="en-IN"/>
        </a:p>
      </dgm:t>
    </dgm:pt>
    <dgm:pt modelId="{F6EEFF9D-149C-4168-91FF-6522D74170C3}" type="sibTrans" cxnId="{8601258B-5B5C-4E18-A2C2-244AF8B36899}">
      <dgm:prSet/>
      <dgm:spPr/>
      <dgm:t>
        <a:bodyPr/>
        <a:lstStyle/>
        <a:p>
          <a:endParaRPr lang="en-IN"/>
        </a:p>
      </dgm:t>
    </dgm:pt>
    <dgm:pt modelId="{93A00308-C094-4877-9934-409F3BF3FC23}" type="pres">
      <dgm:prSet presAssocID="{80660FCA-8B3C-468B-A3A3-BB0418D8D6D8}" presName="diagram" presStyleCnt="0">
        <dgm:presLayoutVars>
          <dgm:dir/>
          <dgm:resizeHandles val="exact"/>
        </dgm:presLayoutVars>
      </dgm:prSet>
      <dgm:spPr/>
    </dgm:pt>
    <dgm:pt modelId="{A9050837-EBDD-48FA-B492-F64D879B32EC}" type="pres">
      <dgm:prSet presAssocID="{191DC236-6F13-4ED8-9013-275657AE7AEB}" presName="node" presStyleLbl="node1" presStyleIdx="0" presStyleCnt="6">
        <dgm:presLayoutVars>
          <dgm:bulletEnabled val="1"/>
        </dgm:presLayoutVars>
      </dgm:prSet>
      <dgm:spPr/>
    </dgm:pt>
    <dgm:pt modelId="{F49222BF-26FB-4A2A-A5D7-A55F57A0CFE1}" type="pres">
      <dgm:prSet presAssocID="{78CD9FCD-A122-4A50-8E77-A4EDCE4A887B}" presName="sibTrans" presStyleCnt="0"/>
      <dgm:spPr/>
    </dgm:pt>
    <dgm:pt modelId="{78EBB362-90C0-4758-AD94-277D70E7171C}" type="pres">
      <dgm:prSet presAssocID="{31E0B7F9-5DD5-4B3E-839B-1CFBC4614790}" presName="node" presStyleLbl="node1" presStyleIdx="1" presStyleCnt="6">
        <dgm:presLayoutVars>
          <dgm:bulletEnabled val="1"/>
        </dgm:presLayoutVars>
      </dgm:prSet>
      <dgm:spPr/>
    </dgm:pt>
    <dgm:pt modelId="{FB23E27E-A3B1-45F7-BD30-2F8EAFEB7C26}" type="pres">
      <dgm:prSet presAssocID="{857C8A69-0FC2-4DA3-8033-5BF2D3A5308A}" presName="sibTrans" presStyleCnt="0"/>
      <dgm:spPr/>
    </dgm:pt>
    <dgm:pt modelId="{30E375FF-01C9-419B-ACCB-444CEBB3D465}" type="pres">
      <dgm:prSet presAssocID="{D5D7E57D-2897-4EAB-AB5B-B15F3C468E40}" presName="node" presStyleLbl="node1" presStyleIdx="2" presStyleCnt="6">
        <dgm:presLayoutVars>
          <dgm:bulletEnabled val="1"/>
        </dgm:presLayoutVars>
      </dgm:prSet>
      <dgm:spPr/>
    </dgm:pt>
    <dgm:pt modelId="{0C151E17-FBB9-49D3-9599-4CE73CD05A2F}" type="pres">
      <dgm:prSet presAssocID="{EC57C4B4-F906-4CDA-9B6B-7A551B3B2C9B}" presName="sibTrans" presStyleCnt="0"/>
      <dgm:spPr/>
    </dgm:pt>
    <dgm:pt modelId="{B960A0F7-F647-4AF2-A9D1-0780A25E580A}" type="pres">
      <dgm:prSet presAssocID="{5133DD3E-02F8-4704-A0E3-D6D9C84786A1}" presName="node" presStyleLbl="node1" presStyleIdx="3" presStyleCnt="6">
        <dgm:presLayoutVars>
          <dgm:bulletEnabled val="1"/>
        </dgm:presLayoutVars>
      </dgm:prSet>
      <dgm:spPr/>
    </dgm:pt>
    <dgm:pt modelId="{AA71FC40-A671-4C2F-B250-7885FDD6F37D}" type="pres">
      <dgm:prSet presAssocID="{33CC988E-4A82-4789-96C4-47E24C79BD9C}" presName="sibTrans" presStyleCnt="0"/>
      <dgm:spPr/>
    </dgm:pt>
    <dgm:pt modelId="{9DFDED96-801B-421B-BEC7-E2AF23B3A580}" type="pres">
      <dgm:prSet presAssocID="{8F00B76D-4E43-488E-AD84-1CC4EBA6ED04}" presName="node" presStyleLbl="node1" presStyleIdx="4" presStyleCnt="6">
        <dgm:presLayoutVars>
          <dgm:bulletEnabled val="1"/>
        </dgm:presLayoutVars>
      </dgm:prSet>
      <dgm:spPr/>
    </dgm:pt>
    <dgm:pt modelId="{6CC10389-DF23-4C78-A4D0-DEBF0A4830C7}" type="pres">
      <dgm:prSet presAssocID="{72D28AB9-E0C6-41B7-8B70-00506EEF5213}" presName="sibTrans" presStyleCnt="0"/>
      <dgm:spPr/>
    </dgm:pt>
    <dgm:pt modelId="{CF2FDE95-63F7-4DDE-941D-64FBBACD03B9}" type="pres">
      <dgm:prSet presAssocID="{643B2E98-F536-4720-88A5-E882CCB4BA3C}" presName="node" presStyleLbl="node1" presStyleIdx="5" presStyleCnt="6">
        <dgm:presLayoutVars>
          <dgm:bulletEnabled val="1"/>
        </dgm:presLayoutVars>
      </dgm:prSet>
      <dgm:spPr/>
    </dgm:pt>
  </dgm:ptLst>
  <dgm:cxnLst>
    <dgm:cxn modelId="{E8E2D52A-9A34-4967-A0ED-1398C8830602}" type="presOf" srcId="{643B2E98-F536-4720-88A5-E882CCB4BA3C}" destId="{CF2FDE95-63F7-4DDE-941D-64FBBACD03B9}" srcOrd="0" destOrd="0" presId="urn:microsoft.com/office/officeart/2005/8/layout/default"/>
    <dgm:cxn modelId="{FF82EF2D-9581-4398-A444-95FE5C598192}" srcId="{80660FCA-8B3C-468B-A3A3-BB0418D8D6D8}" destId="{D5D7E57D-2897-4EAB-AB5B-B15F3C468E40}" srcOrd="2" destOrd="0" parTransId="{A6C0ED25-C679-495C-9A1A-2F3AFB780232}" sibTransId="{EC57C4B4-F906-4CDA-9B6B-7A551B3B2C9B}"/>
    <dgm:cxn modelId="{BFD09538-3A35-4F09-BEFA-6D0711432B95}" srcId="{80660FCA-8B3C-468B-A3A3-BB0418D8D6D8}" destId="{5133DD3E-02F8-4704-A0E3-D6D9C84786A1}" srcOrd="3" destOrd="0" parTransId="{B724CEBA-5383-4A92-B83D-B237C3AC9D39}" sibTransId="{33CC988E-4A82-4789-96C4-47E24C79BD9C}"/>
    <dgm:cxn modelId="{451F585D-14CC-48D5-9723-FA390183464D}" type="presOf" srcId="{80660FCA-8B3C-468B-A3A3-BB0418D8D6D8}" destId="{93A00308-C094-4877-9934-409F3BF3FC23}" srcOrd="0" destOrd="0" presId="urn:microsoft.com/office/officeart/2005/8/layout/default"/>
    <dgm:cxn modelId="{F5C50D52-ED0F-4A1A-9357-B9D9A2458558}" type="presOf" srcId="{5133DD3E-02F8-4704-A0E3-D6D9C84786A1}" destId="{B960A0F7-F647-4AF2-A9D1-0780A25E580A}" srcOrd="0" destOrd="0" presId="urn:microsoft.com/office/officeart/2005/8/layout/default"/>
    <dgm:cxn modelId="{8B48E984-2622-4DE3-9887-3FBF055E7976}" type="presOf" srcId="{D5D7E57D-2897-4EAB-AB5B-B15F3C468E40}" destId="{30E375FF-01C9-419B-ACCB-444CEBB3D465}" srcOrd="0" destOrd="0" presId="urn:microsoft.com/office/officeart/2005/8/layout/default"/>
    <dgm:cxn modelId="{8601258B-5B5C-4E18-A2C2-244AF8B36899}" srcId="{80660FCA-8B3C-468B-A3A3-BB0418D8D6D8}" destId="{643B2E98-F536-4720-88A5-E882CCB4BA3C}" srcOrd="5" destOrd="0" parTransId="{425CADE6-5A0B-4BD8-91FF-8ED9A5D1F45F}" sibTransId="{F6EEFF9D-149C-4168-91FF-6522D74170C3}"/>
    <dgm:cxn modelId="{15B7D7A7-7913-4745-8890-7EDA33371E1E}" srcId="{80660FCA-8B3C-468B-A3A3-BB0418D8D6D8}" destId="{8F00B76D-4E43-488E-AD84-1CC4EBA6ED04}" srcOrd="4" destOrd="0" parTransId="{6E3599DB-401C-48CA-9079-542B6E810CB5}" sibTransId="{72D28AB9-E0C6-41B7-8B70-00506EEF5213}"/>
    <dgm:cxn modelId="{EA4969AA-88CA-4AF7-A3C0-D0D486D15E7E}" type="presOf" srcId="{8F00B76D-4E43-488E-AD84-1CC4EBA6ED04}" destId="{9DFDED96-801B-421B-BEC7-E2AF23B3A580}" srcOrd="0" destOrd="0" presId="urn:microsoft.com/office/officeart/2005/8/layout/default"/>
    <dgm:cxn modelId="{B1CFD2CE-174E-482F-930B-BAB8CFB65DF2}" srcId="{80660FCA-8B3C-468B-A3A3-BB0418D8D6D8}" destId="{191DC236-6F13-4ED8-9013-275657AE7AEB}" srcOrd="0" destOrd="0" parTransId="{2CCFD6C4-DFF7-4D18-A41C-3559549FEBFC}" sibTransId="{78CD9FCD-A122-4A50-8E77-A4EDCE4A887B}"/>
    <dgm:cxn modelId="{AB0C8BCF-0834-48CD-9DDC-3D2B995C9373}" type="presOf" srcId="{191DC236-6F13-4ED8-9013-275657AE7AEB}" destId="{A9050837-EBDD-48FA-B492-F64D879B32EC}" srcOrd="0" destOrd="0" presId="urn:microsoft.com/office/officeart/2005/8/layout/default"/>
    <dgm:cxn modelId="{092381E4-BE69-4F0E-A341-6A29C4F03328}" srcId="{80660FCA-8B3C-468B-A3A3-BB0418D8D6D8}" destId="{31E0B7F9-5DD5-4B3E-839B-1CFBC4614790}" srcOrd="1" destOrd="0" parTransId="{407DA98E-51AF-43BB-9E59-3CBC6E1E0F58}" sibTransId="{857C8A69-0FC2-4DA3-8033-5BF2D3A5308A}"/>
    <dgm:cxn modelId="{BB2548F3-FD6F-48FD-8228-6724C2E110DD}" type="presOf" srcId="{31E0B7F9-5DD5-4B3E-839B-1CFBC4614790}" destId="{78EBB362-90C0-4758-AD94-277D70E7171C}" srcOrd="0" destOrd="0" presId="urn:microsoft.com/office/officeart/2005/8/layout/default"/>
    <dgm:cxn modelId="{EADCDD7B-7719-4B39-AF45-61CD6853C488}" type="presParOf" srcId="{93A00308-C094-4877-9934-409F3BF3FC23}" destId="{A9050837-EBDD-48FA-B492-F64D879B32EC}" srcOrd="0" destOrd="0" presId="urn:microsoft.com/office/officeart/2005/8/layout/default"/>
    <dgm:cxn modelId="{C00B56A1-2E1C-4EE2-A0F9-19927D4EA5B9}" type="presParOf" srcId="{93A00308-C094-4877-9934-409F3BF3FC23}" destId="{F49222BF-26FB-4A2A-A5D7-A55F57A0CFE1}" srcOrd="1" destOrd="0" presId="urn:microsoft.com/office/officeart/2005/8/layout/default"/>
    <dgm:cxn modelId="{3DC528A9-1EA7-4D9D-86E0-21AE3CD5D21D}" type="presParOf" srcId="{93A00308-C094-4877-9934-409F3BF3FC23}" destId="{78EBB362-90C0-4758-AD94-277D70E7171C}" srcOrd="2" destOrd="0" presId="urn:microsoft.com/office/officeart/2005/8/layout/default"/>
    <dgm:cxn modelId="{44077BC3-F9D8-49EB-8E2F-9B1064E36460}" type="presParOf" srcId="{93A00308-C094-4877-9934-409F3BF3FC23}" destId="{FB23E27E-A3B1-45F7-BD30-2F8EAFEB7C26}" srcOrd="3" destOrd="0" presId="urn:microsoft.com/office/officeart/2005/8/layout/default"/>
    <dgm:cxn modelId="{ABFBDBA9-02F6-4A0F-87BB-95C93A675096}" type="presParOf" srcId="{93A00308-C094-4877-9934-409F3BF3FC23}" destId="{30E375FF-01C9-419B-ACCB-444CEBB3D465}" srcOrd="4" destOrd="0" presId="urn:microsoft.com/office/officeart/2005/8/layout/default"/>
    <dgm:cxn modelId="{EFCF4AD5-C346-40B3-BA52-EC809B088E20}" type="presParOf" srcId="{93A00308-C094-4877-9934-409F3BF3FC23}" destId="{0C151E17-FBB9-49D3-9599-4CE73CD05A2F}" srcOrd="5" destOrd="0" presId="urn:microsoft.com/office/officeart/2005/8/layout/default"/>
    <dgm:cxn modelId="{1BB7C834-F415-4E66-8DE4-530B94DA3ED0}" type="presParOf" srcId="{93A00308-C094-4877-9934-409F3BF3FC23}" destId="{B960A0F7-F647-4AF2-A9D1-0780A25E580A}" srcOrd="6" destOrd="0" presId="urn:microsoft.com/office/officeart/2005/8/layout/default"/>
    <dgm:cxn modelId="{896FEB8B-78BA-495A-99F8-BCB5E777FF86}" type="presParOf" srcId="{93A00308-C094-4877-9934-409F3BF3FC23}" destId="{AA71FC40-A671-4C2F-B250-7885FDD6F37D}" srcOrd="7" destOrd="0" presId="urn:microsoft.com/office/officeart/2005/8/layout/default"/>
    <dgm:cxn modelId="{AE0D1663-AE96-4D78-9109-8E6BADFA61E5}" type="presParOf" srcId="{93A00308-C094-4877-9934-409F3BF3FC23}" destId="{9DFDED96-801B-421B-BEC7-E2AF23B3A580}" srcOrd="8" destOrd="0" presId="urn:microsoft.com/office/officeart/2005/8/layout/default"/>
    <dgm:cxn modelId="{09525AD4-CCA4-4A20-AF1A-D460D96F8F24}" type="presParOf" srcId="{93A00308-C094-4877-9934-409F3BF3FC23}" destId="{6CC10389-DF23-4C78-A4D0-DEBF0A4830C7}" srcOrd="9" destOrd="0" presId="urn:microsoft.com/office/officeart/2005/8/layout/default"/>
    <dgm:cxn modelId="{8D8B3E07-CEE1-4830-BF44-1A1CA1BEFA04}" type="presParOf" srcId="{93A00308-C094-4877-9934-409F3BF3FC23}" destId="{CF2FDE95-63F7-4DDE-941D-64FBBACD03B9}"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11C5B80-0667-429A-BDAF-4A9866B7398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676BD994-1A5E-4BCA-9EF1-A7AFE93D561D}">
      <dgm:prSet phldrT="[Text]"/>
      <dgm:spPr/>
      <dgm:t>
        <a:bodyPr/>
        <a:lstStyle/>
        <a:p>
          <a:r>
            <a:rPr lang="en-IN" dirty="0"/>
            <a:t>Safe Zone</a:t>
          </a:r>
        </a:p>
      </dgm:t>
    </dgm:pt>
    <dgm:pt modelId="{FB7AAB1C-869A-4590-9984-8F3DAA0F7F67}" type="parTrans" cxnId="{8683989B-BC72-445C-A65F-B8E465747625}">
      <dgm:prSet/>
      <dgm:spPr/>
      <dgm:t>
        <a:bodyPr/>
        <a:lstStyle/>
        <a:p>
          <a:endParaRPr lang="en-IN"/>
        </a:p>
      </dgm:t>
    </dgm:pt>
    <dgm:pt modelId="{33284F15-029C-4BAE-B434-4EDFD49C7D12}" type="sibTrans" cxnId="{8683989B-BC72-445C-A65F-B8E465747625}">
      <dgm:prSet/>
      <dgm:spPr/>
      <dgm:t>
        <a:bodyPr/>
        <a:lstStyle/>
        <a:p>
          <a:endParaRPr lang="en-IN"/>
        </a:p>
      </dgm:t>
    </dgm:pt>
    <dgm:pt modelId="{AE5CBF47-6896-47EE-BE59-3E7AC616E933}">
      <dgm:prSet phldrT="[Text]"/>
      <dgm:spPr/>
      <dgm:t>
        <a:bodyPr/>
        <a:lstStyle/>
        <a:p>
          <a:r>
            <a:rPr lang="en-IN" dirty="0"/>
            <a:t>Silent Speech</a:t>
          </a:r>
        </a:p>
      </dgm:t>
    </dgm:pt>
    <dgm:pt modelId="{D9C8FE17-F0C5-4ED5-9A7C-0930E2351FB6}" type="parTrans" cxnId="{9684C553-AB63-462F-8E2A-509F1F89083C}">
      <dgm:prSet/>
      <dgm:spPr/>
      <dgm:t>
        <a:bodyPr/>
        <a:lstStyle/>
        <a:p>
          <a:endParaRPr lang="en-IN"/>
        </a:p>
      </dgm:t>
    </dgm:pt>
    <dgm:pt modelId="{EE6FCA66-A09E-4B99-BBFD-C6FCC11331F7}" type="sibTrans" cxnId="{9684C553-AB63-462F-8E2A-509F1F89083C}">
      <dgm:prSet/>
      <dgm:spPr/>
      <dgm:t>
        <a:bodyPr/>
        <a:lstStyle/>
        <a:p>
          <a:endParaRPr lang="en-IN"/>
        </a:p>
      </dgm:t>
    </dgm:pt>
    <dgm:pt modelId="{23326F38-EBFA-46DA-B2D2-66BDB30DF3B0}">
      <dgm:prSet phldrT="[Text]"/>
      <dgm:spPr/>
      <dgm:t>
        <a:bodyPr/>
        <a:lstStyle/>
        <a:p>
          <a:r>
            <a:rPr lang="en-IN" dirty="0" err="1"/>
            <a:t>Listner</a:t>
          </a:r>
          <a:endParaRPr lang="en-IN" dirty="0"/>
        </a:p>
      </dgm:t>
    </dgm:pt>
    <dgm:pt modelId="{F07EC30A-28D0-43D3-A345-833D9CE80125}" type="parTrans" cxnId="{70E08632-5F8F-47A3-8C44-2CD11D0B4811}">
      <dgm:prSet/>
      <dgm:spPr/>
      <dgm:t>
        <a:bodyPr/>
        <a:lstStyle/>
        <a:p>
          <a:endParaRPr lang="en-IN"/>
        </a:p>
      </dgm:t>
    </dgm:pt>
    <dgm:pt modelId="{E215532F-8C1D-42DD-9F5B-BC90A70E6CC6}" type="sibTrans" cxnId="{70E08632-5F8F-47A3-8C44-2CD11D0B4811}">
      <dgm:prSet/>
      <dgm:spPr/>
      <dgm:t>
        <a:bodyPr/>
        <a:lstStyle/>
        <a:p>
          <a:endParaRPr lang="en-IN"/>
        </a:p>
      </dgm:t>
    </dgm:pt>
    <dgm:pt modelId="{104AFBDD-D75C-4BA7-8232-FB508F8B6F0C}">
      <dgm:prSet phldrT="[Text]"/>
      <dgm:spPr/>
      <dgm:t>
        <a:bodyPr/>
        <a:lstStyle/>
        <a:p>
          <a:r>
            <a:rPr lang="en-IN" dirty="0" err="1"/>
            <a:t>AirCraftDefect</a:t>
          </a:r>
          <a:endParaRPr lang="en-IN" dirty="0"/>
        </a:p>
      </dgm:t>
    </dgm:pt>
    <dgm:pt modelId="{8EC15CB4-78AA-42F5-8121-BD1606ACD015}" type="parTrans" cxnId="{D090C8DD-3286-40CC-8047-3A1B8A164A1B}">
      <dgm:prSet/>
      <dgm:spPr/>
      <dgm:t>
        <a:bodyPr/>
        <a:lstStyle/>
        <a:p>
          <a:endParaRPr lang="en-IN"/>
        </a:p>
      </dgm:t>
    </dgm:pt>
    <dgm:pt modelId="{B2DA4E8C-855B-4E57-85FB-D083CA9C2E47}" type="sibTrans" cxnId="{D090C8DD-3286-40CC-8047-3A1B8A164A1B}">
      <dgm:prSet/>
      <dgm:spPr/>
      <dgm:t>
        <a:bodyPr/>
        <a:lstStyle/>
        <a:p>
          <a:endParaRPr lang="en-IN"/>
        </a:p>
      </dgm:t>
    </dgm:pt>
    <dgm:pt modelId="{0AF86E08-B8DD-4944-9DA3-86D6931D1644}" type="pres">
      <dgm:prSet presAssocID="{711C5B80-0667-429A-BDAF-4A9866B73983}" presName="Name0" presStyleCnt="0">
        <dgm:presLayoutVars>
          <dgm:chMax val="7"/>
          <dgm:chPref val="7"/>
          <dgm:dir/>
        </dgm:presLayoutVars>
      </dgm:prSet>
      <dgm:spPr/>
    </dgm:pt>
    <dgm:pt modelId="{71E44ECF-45BF-4045-822A-65E1F507829B}" type="pres">
      <dgm:prSet presAssocID="{711C5B80-0667-429A-BDAF-4A9866B73983}" presName="Name1" presStyleCnt="0"/>
      <dgm:spPr/>
    </dgm:pt>
    <dgm:pt modelId="{EDBBBC13-3B4B-4ED1-BF3C-0F20B9B97437}" type="pres">
      <dgm:prSet presAssocID="{711C5B80-0667-429A-BDAF-4A9866B73983}" presName="cycle" presStyleCnt="0"/>
      <dgm:spPr/>
    </dgm:pt>
    <dgm:pt modelId="{98C07219-BF92-4156-97A3-70E4FFFB734A}" type="pres">
      <dgm:prSet presAssocID="{711C5B80-0667-429A-BDAF-4A9866B73983}" presName="srcNode" presStyleLbl="node1" presStyleIdx="0" presStyleCnt="4"/>
      <dgm:spPr/>
    </dgm:pt>
    <dgm:pt modelId="{6310C994-5347-4111-B090-3EC460600DA1}" type="pres">
      <dgm:prSet presAssocID="{711C5B80-0667-429A-BDAF-4A9866B73983}" presName="conn" presStyleLbl="parChTrans1D2" presStyleIdx="0" presStyleCnt="1"/>
      <dgm:spPr/>
    </dgm:pt>
    <dgm:pt modelId="{A977C9FA-8ABB-4379-8545-6D320FA7614B}" type="pres">
      <dgm:prSet presAssocID="{711C5B80-0667-429A-BDAF-4A9866B73983}" presName="extraNode" presStyleLbl="node1" presStyleIdx="0" presStyleCnt="4"/>
      <dgm:spPr/>
    </dgm:pt>
    <dgm:pt modelId="{583A4B70-2AF2-46ED-BD7D-755AF97B9452}" type="pres">
      <dgm:prSet presAssocID="{711C5B80-0667-429A-BDAF-4A9866B73983}" presName="dstNode" presStyleLbl="node1" presStyleIdx="0" presStyleCnt="4"/>
      <dgm:spPr/>
    </dgm:pt>
    <dgm:pt modelId="{5BDEE029-9FEB-42E9-B85E-A187480F38A2}" type="pres">
      <dgm:prSet presAssocID="{676BD994-1A5E-4BCA-9EF1-A7AFE93D561D}" presName="text_1" presStyleLbl="node1" presStyleIdx="0" presStyleCnt="4">
        <dgm:presLayoutVars>
          <dgm:bulletEnabled val="1"/>
        </dgm:presLayoutVars>
      </dgm:prSet>
      <dgm:spPr/>
    </dgm:pt>
    <dgm:pt modelId="{CF7F781E-F7F8-4CC4-87CA-D4D408E29984}" type="pres">
      <dgm:prSet presAssocID="{676BD994-1A5E-4BCA-9EF1-A7AFE93D561D}" presName="accent_1" presStyleCnt="0"/>
      <dgm:spPr/>
    </dgm:pt>
    <dgm:pt modelId="{A0F739ED-FC43-4F50-8BF7-071896FDD107}" type="pres">
      <dgm:prSet presAssocID="{676BD994-1A5E-4BCA-9EF1-A7AFE93D561D}" presName="accentRepeatNode" presStyleLbl="solidFgAcc1" presStyleIdx="0" presStyleCnt="4"/>
      <dgm:spPr/>
    </dgm:pt>
    <dgm:pt modelId="{BBD37555-1393-4C17-B84B-9AF47AE091A0}" type="pres">
      <dgm:prSet presAssocID="{AE5CBF47-6896-47EE-BE59-3E7AC616E933}" presName="text_2" presStyleLbl="node1" presStyleIdx="1" presStyleCnt="4">
        <dgm:presLayoutVars>
          <dgm:bulletEnabled val="1"/>
        </dgm:presLayoutVars>
      </dgm:prSet>
      <dgm:spPr/>
    </dgm:pt>
    <dgm:pt modelId="{F1D4E1AB-A741-4E81-9B1A-A0A9D460A7A3}" type="pres">
      <dgm:prSet presAssocID="{AE5CBF47-6896-47EE-BE59-3E7AC616E933}" presName="accent_2" presStyleCnt="0"/>
      <dgm:spPr/>
    </dgm:pt>
    <dgm:pt modelId="{4D61B307-37EA-4E39-9397-8B4F340097F2}" type="pres">
      <dgm:prSet presAssocID="{AE5CBF47-6896-47EE-BE59-3E7AC616E933}" presName="accentRepeatNode" presStyleLbl="solidFgAcc1" presStyleIdx="1" presStyleCnt="4"/>
      <dgm:spPr/>
    </dgm:pt>
    <dgm:pt modelId="{0A8842AC-DD56-4A11-BC69-CB336B21A1A7}" type="pres">
      <dgm:prSet presAssocID="{23326F38-EBFA-46DA-B2D2-66BDB30DF3B0}" presName="text_3" presStyleLbl="node1" presStyleIdx="2" presStyleCnt="4">
        <dgm:presLayoutVars>
          <dgm:bulletEnabled val="1"/>
        </dgm:presLayoutVars>
      </dgm:prSet>
      <dgm:spPr/>
    </dgm:pt>
    <dgm:pt modelId="{8DF92B55-2FE5-4066-A537-1B37C056ABE8}" type="pres">
      <dgm:prSet presAssocID="{23326F38-EBFA-46DA-B2D2-66BDB30DF3B0}" presName="accent_3" presStyleCnt="0"/>
      <dgm:spPr/>
    </dgm:pt>
    <dgm:pt modelId="{98AD0B40-E73A-4A19-9CD9-A299F542C402}" type="pres">
      <dgm:prSet presAssocID="{23326F38-EBFA-46DA-B2D2-66BDB30DF3B0}" presName="accentRepeatNode" presStyleLbl="solidFgAcc1" presStyleIdx="2" presStyleCnt="4"/>
      <dgm:spPr/>
    </dgm:pt>
    <dgm:pt modelId="{222E5E7B-E3BD-4ED7-BA62-49C316A81299}" type="pres">
      <dgm:prSet presAssocID="{104AFBDD-D75C-4BA7-8232-FB508F8B6F0C}" presName="text_4" presStyleLbl="node1" presStyleIdx="3" presStyleCnt="4">
        <dgm:presLayoutVars>
          <dgm:bulletEnabled val="1"/>
        </dgm:presLayoutVars>
      </dgm:prSet>
      <dgm:spPr/>
    </dgm:pt>
    <dgm:pt modelId="{8309E2B9-CA93-4477-8AAF-C3C3230F817E}" type="pres">
      <dgm:prSet presAssocID="{104AFBDD-D75C-4BA7-8232-FB508F8B6F0C}" presName="accent_4" presStyleCnt="0"/>
      <dgm:spPr/>
    </dgm:pt>
    <dgm:pt modelId="{22246EFF-D1F0-4E78-880A-0E5772C01700}" type="pres">
      <dgm:prSet presAssocID="{104AFBDD-D75C-4BA7-8232-FB508F8B6F0C}" presName="accentRepeatNode" presStyleLbl="solidFgAcc1" presStyleIdx="3" presStyleCnt="4"/>
      <dgm:spPr/>
    </dgm:pt>
  </dgm:ptLst>
  <dgm:cxnLst>
    <dgm:cxn modelId="{70E08632-5F8F-47A3-8C44-2CD11D0B4811}" srcId="{711C5B80-0667-429A-BDAF-4A9866B73983}" destId="{23326F38-EBFA-46DA-B2D2-66BDB30DF3B0}" srcOrd="2" destOrd="0" parTransId="{F07EC30A-28D0-43D3-A345-833D9CE80125}" sibTransId="{E215532F-8C1D-42DD-9F5B-BC90A70E6CC6}"/>
    <dgm:cxn modelId="{9684C553-AB63-462F-8E2A-509F1F89083C}" srcId="{711C5B80-0667-429A-BDAF-4A9866B73983}" destId="{AE5CBF47-6896-47EE-BE59-3E7AC616E933}" srcOrd="1" destOrd="0" parTransId="{D9C8FE17-F0C5-4ED5-9A7C-0930E2351FB6}" sibTransId="{EE6FCA66-A09E-4B99-BBFD-C6FCC11331F7}"/>
    <dgm:cxn modelId="{DA7DE27D-CD0B-4A85-A86F-2CC780415AD3}" type="presOf" srcId="{104AFBDD-D75C-4BA7-8232-FB508F8B6F0C}" destId="{222E5E7B-E3BD-4ED7-BA62-49C316A81299}" srcOrd="0" destOrd="0" presId="urn:microsoft.com/office/officeart/2008/layout/VerticalCurvedList"/>
    <dgm:cxn modelId="{B207E498-85AA-4375-817C-151F5C86C93B}" type="presOf" srcId="{676BD994-1A5E-4BCA-9EF1-A7AFE93D561D}" destId="{5BDEE029-9FEB-42E9-B85E-A187480F38A2}" srcOrd="0" destOrd="0" presId="urn:microsoft.com/office/officeart/2008/layout/VerticalCurvedList"/>
    <dgm:cxn modelId="{8683989B-BC72-445C-A65F-B8E465747625}" srcId="{711C5B80-0667-429A-BDAF-4A9866B73983}" destId="{676BD994-1A5E-4BCA-9EF1-A7AFE93D561D}" srcOrd="0" destOrd="0" parTransId="{FB7AAB1C-869A-4590-9984-8F3DAA0F7F67}" sibTransId="{33284F15-029C-4BAE-B434-4EDFD49C7D12}"/>
    <dgm:cxn modelId="{1BB90FA8-DA0F-40FE-9EA2-38B369C89BC4}" type="presOf" srcId="{AE5CBF47-6896-47EE-BE59-3E7AC616E933}" destId="{BBD37555-1393-4C17-B84B-9AF47AE091A0}" srcOrd="0" destOrd="0" presId="urn:microsoft.com/office/officeart/2008/layout/VerticalCurvedList"/>
    <dgm:cxn modelId="{8F9EE2CE-9897-4C7C-82CA-A6DFC3A449F9}" type="presOf" srcId="{711C5B80-0667-429A-BDAF-4A9866B73983}" destId="{0AF86E08-B8DD-4944-9DA3-86D6931D1644}" srcOrd="0" destOrd="0" presId="urn:microsoft.com/office/officeart/2008/layout/VerticalCurvedList"/>
    <dgm:cxn modelId="{6B13F0D7-9F29-426F-8BAC-983AF3947925}" type="presOf" srcId="{33284F15-029C-4BAE-B434-4EDFD49C7D12}" destId="{6310C994-5347-4111-B090-3EC460600DA1}" srcOrd="0" destOrd="0" presId="urn:microsoft.com/office/officeart/2008/layout/VerticalCurvedList"/>
    <dgm:cxn modelId="{D090C8DD-3286-40CC-8047-3A1B8A164A1B}" srcId="{711C5B80-0667-429A-BDAF-4A9866B73983}" destId="{104AFBDD-D75C-4BA7-8232-FB508F8B6F0C}" srcOrd="3" destOrd="0" parTransId="{8EC15CB4-78AA-42F5-8121-BD1606ACD015}" sibTransId="{B2DA4E8C-855B-4E57-85FB-D083CA9C2E47}"/>
    <dgm:cxn modelId="{A72036F5-EDDA-48D0-A81D-D05041A80377}" type="presOf" srcId="{23326F38-EBFA-46DA-B2D2-66BDB30DF3B0}" destId="{0A8842AC-DD56-4A11-BC69-CB336B21A1A7}" srcOrd="0" destOrd="0" presId="urn:microsoft.com/office/officeart/2008/layout/VerticalCurvedList"/>
    <dgm:cxn modelId="{101284A6-6380-41C9-8B81-A1FECCCE06FD}" type="presParOf" srcId="{0AF86E08-B8DD-4944-9DA3-86D6931D1644}" destId="{71E44ECF-45BF-4045-822A-65E1F507829B}" srcOrd="0" destOrd="0" presId="urn:microsoft.com/office/officeart/2008/layout/VerticalCurvedList"/>
    <dgm:cxn modelId="{696602A1-64CA-44A7-B29E-7BCAF62E3EE0}" type="presParOf" srcId="{71E44ECF-45BF-4045-822A-65E1F507829B}" destId="{EDBBBC13-3B4B-4ED1-BF3C-0F20B9B97437}" srcOrd="0" destOrd="0" presId="urn:microsoft.com/office/officeart/2008/layout/VerticalCurvedList"/>
    <dgm:cxn modelId="{963130E6-2D30-4497-99B9-E8A5EB58FC31}" type="presParOf" srcId="{EDBBBC13-3B4B-4ED1-BF3C-0F20B9B97437}" destId="{98C07219-BF92-4156-97A3-70E4FFFB734A}" srcOrd="0" destOrd="0" presId="urn:microsoft.com/office/officeart/2008/layout/VerticalCurvedList"/>
    <dgm:cxn modelId="{0C8E384E-9444-4AD6-B50C-3B4986EA7F78}" type="presParOf" srcId="{EDBBBC13-3B4B-4ED1-BF3C-0F20B9B97437}" destId="{6310C994-5347-4111-B090-3EC460600DA1}" srcOrd="1" destOrd="0" presId="urn:microsoft.com/office/officeart/2008/layout/VerticalCurvedList"/>
    <dgm:cxn modelId="{16DEE895-29DB-41D1-8B86-1518D2824AA7}" type="presParOf" srcId="{EDBBBC13-3B4B-4ED1-BF3C-0F20B9B97437}" destId="{A977C9FA-8ABB-4379-8545-6D320FA7614B}" srcOrd="2" destOrd="0" presId="urn:microsoft.com/office/officeart/2008/layout/VerticalCurvedList"/>
    <dgm:cxn modelId="{76362F2F-12CC-4B85-95BF-F867E3E5CD94}" type="presParOf" srcId="{EDBBBC13-3B4B-4ED1-BF3C-0F20B9B97437}" destId="{583A4B70-2AF2-46ED-BD7D-755AF97B9452}" srcOrd="3" destOrd="0" presId="urn:microsoft.com/office/officeart/2008/layout/VerticalCurvedList"/>
    <dgm:cxn modelId="{0B5E25B6-764B-4650-9F7F-14047F0FC414}" type="presParOf" srcId="{71E44ECF-45BF-4045-822A-65E1F507829B}" destId="{5BDEE029-9FEB-42E9-B85E-A187480F38A2}" srcOrd="1" destOrd="0" presId="urn:microsoft.com/office/officeart/2008/layout/VerticalCurvedList"/>
    <dgm:cxn modelId="{34339612-7DC8-42D7-A7B8-988438662D10}" type="presParOf" srcId="{71E44ECF-45BF-4045-822A-65E1F507829B}" destId="{CF7F781E-F7F8-4CC4-87CA-D4D408E29984}" srcOrd="2" destOrd="0" presId="urn:microsoft.com/office/officeart/2008/layout/VerticalCurvedList"/>
    <dgm:cxn modelId="{C5D0E823-A016-4145-9D0C-A000BC533E7E}" type="presParOf" srcId="{CF7F781E-F7F8-4CC4-87CA-D4D408E29984}" destId="{A0F739ED-FC43-4F50-8BF7-071896FDD107}" srcOrd="0" destOrd="0" presId="urn:microsoft.com/office/officeart/2008/layout/VerticalCurvedList"/>
    <dgm:cxn modelId="{20A26BE4-556E-4F34-9120-62A8A2AC77D8}" type="presParOf" srcId="{71E44ECF-45BF-4045-822A-65E1F507829B}" destId="{BBD37555-1393-4C17-B84B-9AF47AE091A0}" srcOrd="3" destOrd="0" presId="urn:microsoft.com/office/officeart/2008/layout/VerticalCurvedList"/>
    <dgm:cxn modelId="{C7C8A434-D8D3-4F8D-B766-B3A95F48B80F}" type="presParOf" srcId="{71E44ECF-45BF-4045-822A-65E1F507829B}" destId="{F1D4E1AB-A741-4E81-9B1A-A0A9D460A7A3}" srcOrd="4" destOrd="0" presId="urn:microsoft.com/office/officeart/2008/layout/VerticalCurvedList"/>
    <dgm:cxn modelId="{1A500577-CB53-48A5-AD4A-591B71A35EFB}" type="presParOf" srcId="{F1D4E1AB-A741-4E81-9B1A-A0A9D460A7A3}" destId="{4D61B307-37EA-4E39-9397-8B4F340097F2}" srcOrd="0" destOrd="0" presId="urn:microsoft.com/office/officeart/2008/layout/VerticalCurvedList"/>
    <dgm:cxn modelId="{387CB3B6-BC45-4E95-BD6F-20582C224BD6}" type="presParOf" srcId="{71E44ECF-45BF-4045-822A-65E1F507829B}" destId="{0A8842AC-DD56-4A11-BC69-CB336B21A1A7}" srcOrd="5" destOrd="0" presId="urn:microsoft.com/office/officeart/2008/layout/VerticalCurvedList"/>
    <dgm:cxn modelId="{ECEB7D6A-ADDF-4486-BD96-9F03A18E2F6D}" type="presParOf" srcId="{71E44ECF-45BF-4045-822A-65E1F507829B}" destId="{8DF92B55-2FE5-4066-A537-1B37C056ABE8}" srcOrd="6" destOrd="0" presId="urn:microsoft.com/office/officeart/2008/layout/VerticalCurvedList"/>
    <dgm:cxn modelId="{99D9A91C-0E11-4429-8306-5FD25B3CA81C}" type="presParOf" srcId="{8DF92B55-2FE5-4066-A537-1B37C056ABE8}" destId="{98AD0B40-E73A-4A19-9CD9-A299F542C402}" srcOrd="0" destOrd="0" presId="urn:microsoft.com/office/officeart/2008/layout/VerticalCurvedList"/>
    <dgm:cxn modelId="{3E3C0E27-5524-490A-918C-C9BA5185362C}" type="presParOf" srcId="{71E44ECF-45BF-4045-822A-65E1F507829B}" destId="{222E5E7B-E3BD-4ED7-BA62-49C316A81299}" srcOrd="7" destOrd="0" presId="urn:microsoft.com/office/officeart/2008/layout/VerticalCurvedList"/>
    <dgm:cxn modelId="{749FF9EB-FADE-4F5B-B9F5-8A3CC9737F2C}" type="presParOf" srcId="{71E44ECF-45BF-4045-822A-65E1F507829B}" destId="{8309E2B9-CA93-4477-8AAF-C3C3230F817E}" srcOrd="8" destOrd="0" presId="urn:microsoft.com/office/officeart/2008/layout/VerticalCurvedList"/>
    <dgm:cxn modelId="{426C944A-DC75-4D01-9E73-8C5AC1160A47}" type="presParOf" srcId="{8309E2B9-CA93-4477-8AAF-C3C3230F817E}" destId="{22246EFF-D1F0-4E78-880A-0E5772C01700}"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62CA414-48D0-4209-B660-C601B7BB497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85055B84-93FD-4CD1-978B-11A94FB6D12F}">
      <dgm:prSet phldrT="[Text]"/>
      <dgm:spPr/>
      <dgm:t>
        <a:bodyPr/>
        <a:lstStyle/>
        <a:p>
          <a:r>
            <a:rPr lang="en-IN" dirty="0"/>
            <a:t>Artificial Intelligence</a:t>
          </a:r>
        </a:p>
      </dgm:t>
    </dgm:pt>
    <dgm:pt modelId="{1F90FD93-5CBF-4147-BBCC-468C7B1E59C5}" type="parTrans" cxnId="{3C92FF43-04B3-474C-BE88-4659A4761DA0}">
      <dgm:prSet/>
      <dgm:spPr/>
      <dgm:t>
        <a:bodyPr/>
        <a:lstStyle/>
        <a:p>
          <a:endParaRPr lang="en-IN"/>
        </a:p>
      </dgm:t>
    </dgm:pt>
    <dgm:pt modelId="{116ADF10-B5A6-430F-B86F-28AB32222C9D}" type="sibTrans" cxnId="{3C92FF43-04B3-474C-BE88-4659A4761DA0}">
      <dgm:prSet/>
      <dgm:spPr/>
      <dgm:t>
        <a:bodyPr/>
        <a:lstStyle/>
        <a:p>
          <a:endParaRPr lang="en-IN"/>
        </a:p>
      </dgm:t>
    </dgm:pt>
    <dgm:pt modelId="{2AFBF0AB-847F-4BC3-9034-FC882091ABCD}">
      <dgm:prSet phldrT="[Text]"/>
      <dgm:spPr>
        <a:solidFill>
          <a:srgbClr val="0070C0"/>
        </a:solidFill>
      </dgm:spPr>
      <dgm:t>
        <a:bodyPr/>
        <a:lstStyle/>
        <a:p>
          <a:r>
            <a:rPr lang="en-IN" dirty="0"/>
            <a:t>Deep Learning</a:t>
          </a:r>
        </a:p>
      </dgm:t>
    </dgm:pt>
    <dgm:pt modelId="{AFBA399A-91F3-43E6-848C-5F66FDCC81B5}" type="parTrans" cxnId="{CA0B4FF4-1285-423D-A6DE-9146AD9CB730}">
      <dgm:prSet/>
      <dgm:spPr/>
      <dgm:t>
        <a:bodyPr/>
        <a:lstStyle/>
        <a:p>
          <a:endParaRPr lang="en-IN"/>
        </a:p>
      </dgm:t>
    </dgm:pt>
    <dgm:pt modelId="{A76B4D74-3BBA-470B-96E9-958555970F13}" type="sibTrans" cxnId="{CA0B4FF4-1285-423D-A6DE-9146AD9CB730}">
      <dgm:prSet/>
      <dgm:spPr/>
      <dgm:t>
        <a:bodyPr/>
        <a:lstStyle/>
        <a:p>
          <a:endParaRPr lang="en-IN"/>
        </a:p>
      </dgm:t>
    </dgm:pt>
    <dgm:pt modelId="{6922BE8E-A7A1-49C6-95BD-E539B2836949}">
      <dgm:prSet phldrT="[Text]"/>
      <dgm:spPr>
        <a:solidFill>
          <a:schemeClr val="accent5"/>
        </a:solidFill>
      </dgm:spPr>
      <dgm:t>
        <a:bodyPr/>
        <a:lstStyle/>
        <a:p>
          <a:r>
            <a:rPr lang="en-IN" dirty="0"/>
            <a:t>Machine Learning</a:t>
          </a:r>
        </a:p>
      </dgm:t>
    </dgm:pt>
    <dgm:pt modelId="{61BDEB95-F1DF-4025-9DDF-FF2A04F7381B}" type="parTrans" cxnId="{8118CE67-3F81-4BCB-AB4F-76033C35CD36}">
      <dgm:prSet/>
      <dgm:spPr/>
      <dgm:t>
        <a:bodyPr/>
        <a:lstStyle/>
        <a:p>
          <a:endParaRPr lang="en-IN"/>
        </a:p>
      </dgm:t>
    </dgm:pt>
    <dgm:pt modelId="{DB7A5767-9AC3-4352-AB00-9B095E2FB4C5}" type="sibTrans" cxnId="{8118CE67-3F81-4BCB-AB4F-76033C35CD36}">
      <dgm:prSet/>
      <dgm:spPr/>
      <dgm:t>
        <a:bodyPr/>
        <a:lstStyle/>
        <a:p>
          <a:endParaRPr lang="en-IN"/>
        </a:p>
      </dgm:t>
    </dgm:pt>
    <dgm:pt modelId="{C05DD8F8-B71F-4159-ABAA-887E4DD159AB}">
      <dgm:prSet phldrT="[Text]"/>
      <dgm:spPr/>
      <dgm:t>
        <a:bodyPr/>
        <a:lstStyle/>
        <a:p>
          <a:r>
            <a:rPr lang="en-IN" dirty="0"/>
            <a:t>Python</a:t>
          </a:r>
        </a:p>
      </dgm:t>
    </dgm:pt>
    <dgm:pt modelId="{D6050E81-DE5A-4474-A781-FDB601A6EF83}" type="parTrans" cxnId="{402CC817-0C2C-49A5-8BD9-6AB0ECF9AF14}">
      <dgm:prSet/>
      <dgm:spPr/>
      <dgm:t>
        <a:bodyPr/>
        <a:lstStyle/>
        <a:p>
          <a:endParaRPr lang="en-IN"/>
        </a:p>
      </dgm:t>
    </dgm:pt>
    <dgm:pt modelId="{37014F6C-A25E-4263-9A48-F1D71B8A0E26}" type="sibTrans" cxnId="{402CC817-0C2C-49A5-8BD9-6AB0ECF9AF14}">
      <dgm:prSet/>
      <dgm:spPr/>
      <dgm:t>
        <a:bodyPr/>
        <a:lstStyle/>
        <a:p>
          <a:endParaRPr lang="en-IN"/>
        </a:p>
      </dgm:t>
    </dgm:pt>
    <dgm:pt modelId="{0C0D2A1D-B4F7-4E4C-8E69-A90DC5528CE9}">
      <dgm:prSet phldrT="[Text]"/>
      <dgm:spPr>
        <a:solidFill>
          <a:schemeClr val="accent3"/>
        </a:solidFill>
      </dgm:spPr>
      <dgm:t>
        <a:bodyPr/>
        <a:lstStyle/>
        <a:p>
          <a:r>
            <a:rPr lang="en-IN" dirty="0">
              <a:solidFill>
                <a:schemeClr val="bg1"/>
              </a:solidFill>
            </a:rPr>
            <a:t>Flask</a:t>
          </a:r>
        </a:p>
      </dgm:t>
    </dgm:pt>
    <dgm:pt modelId="{595ED610-4EA0-4F1A-893A-B9544C91AC35}" type="parTrans" cxnId="{1897CF2A-6699-49E4-9A19-297E180EC9AF}">
      <dgm:prSet/>
      <dgm:spPr/>
      <dgm:t>
        <a:bodyPr/>
        <a:lstStyle/>
        <a:p>
          <a:endParaRPr lang="en-IN"/>
        </a:p>
      </dgm:t>
    </dgm:pt>
    <dgm:pt modelId="{6023F59A-2079-4A25-9941-D624129B1EC5}" type="sibTrans" cxnId="{1897CF2A-6699-49E4-9A19-297E180EC9AF}">
      <dgm:prSet/>
      <dgm:spPr/>
      <dgm:t>
        <a:bodyPr/>
        <a:lstStyle/>
        <a:p>
          <a:endParaRPr lang="en-IN"/>
        </a:p>
      </dgm:t>
    </dgm:pt>
    <dgm:pt modelId="{3AE5AC68-0504-4E91-BEF2-21679979F6F8}">
      <dgm:prSet phldrT="[Text]"/>
      <dgm:spPr>
        <a:solidFill>
          <a:schemeClr val="accent5"/>
        </a:solidFill>
      </dgm:spPr>
      <dgm:t>
        <a:bodyPr/>
        <a:lstStyle/>
        <a:p>
          <a:r>
            <a:rPr lang="en-IN" dirty="0"/>
            <a:t>Web Development</a:t>
          </a:r>
        </a:p>
      </dgm:t>
    </dgm:pt>
    <dgm:pt modelId="{DE5C4908-64C3-4196-BDFF-3EEA67C856EF}" type="parTrans" cxnId="{54E4167F-78E3-4F3F-AA2E-F1F29B0B5670}">
      <dgm:prSet/>
      <dgm:spPr/>
      <dgm:t>
        <a:bodyPr/>
        <a:lstStyle/>
        <a:p>
          <a:endParaRPr lang="en-IN"/>
        </a:p>
      </dgm:t>
    </dgm:pt>
    <dgm:pt modelId="{CD69CCEF-EC54-4CCD-BC8D-9AD510DE8638}" type="sibTrans" cxnId="{54E4167F-78E3-4F3F-AA2E-F1F29B0B5670}">
      <dgm:prSet/>
      <dgm:spPr/>
      <dgm:t>
        <a:bodyPr/>
        <a:lstStyle/>
        <a:p>
          <a:endParaRPr lang="en-IN"/>
        </a:p>
      </dgm:t>
    </dgm:pt>
    <dgm:pt modelId="{EC230DE5-879F-4364-A30C-CDD8A36FA493}">
      <dgm:prSet phldrT="[Text]"/>
      <dgm:spPr>
        <a:solidFill>
          <a:srgbClr val="0070C0"/>
        </a:solidFill>
      </dgm:spPr>
      <dgm:t>
        <a:bodyPr/>
        <a:lstStyle/>
        <a:p>
          <a:r>
            <a:rPr lang="en-IN" dirty="0"/>
            <a:t>Advance AI Models</a:t>
          </a:r>
        </a:p>
      </dgm:t>
    </dgm:pt>
    <dgm:pt modelId="{1915C02B-B98E-476F-BDCA-6BE0FA66B26B}" type="parTrans" cxnId="{31E9E434-2766-46D9-B06B-C719AEC06F09}">
      <dgm:prSet/>
      <dgm:spPr/>
      <dgm:t>
        <a:bodyPr/>
        <a:lstStyle/>
        <a:p>
          <a:endParaRPr lang="en-IN"/>
        </a:p>
      </dgm:t>
    </dgm:pt>
    <dgm:pt modelId="{7AA0C0B5-5A22-42CB-95B1-00C630DCB005}" type="sibTrans" cxnId="{31E9E434-2766-46D9-B06B-C719AEC06F09}">
      <dgm:prSet/>
      <dgm:spPr/>
      <dgm:t>
        <a:bodyPr/>
        <a:lstStyle/>
        <a:p>
          <a:endParaRPr lang="en-IN"/>
        </a:p>
      </dgm:t>
    </dgm:pt>
    <dgm:pt modelId="{56911474-3B34-4844-B171-0C5292239C74}">
      <dgm:prSet phldrT="[Text]"/>
      <dgm:spPr>
        <a:solidFill>
          <a:srgbClr val="0070C0"/>
        </a:solidFill>
      </dgm:spPr>
      <dgm:t>
        <a:bodyPr/>
        <a:lstStyle/>
        <a:p>
          <a:r>
            <a:rPr lang="en-IN" dirty="0"/>
            <a:t>IBM Watson Studio</a:t>
          </a:r>
        </a:p>
      </dgm:t>
    </dgm:pt>
    <dgm:pt modelId="{2D1D3965-C40C-4612-B90A-CDBCE302FA4B}" type="parTrans" cxnId="{9BCD2F8E-6223-4919-8907-EAC90D6C6961}">
      <dgm:prSet/>
      <dgm:spPr/>
      <dgm:t>
        <a:bodyPr/>
        <a:lstStyle/>
        <a:p>
          <a:endParaRPr lang="en-IN"/>
        </a:p>
      </dgm:t>
    </dgm:pt>
    <dgm:pt modelId="{A3518D01-6C13-45CA-BC61-D7B4FD81BD2D}" type="sibTrans" cxnId="{9BCD2F8E-6223-4919-8907-EAC90D6C6961}">
      <dgm:prSet/>
      <dgm:spPr/>
      <dgm:t>
        <a:bodyPr/>
        <a:lstStyle/>
        <a:p>
          <a:endParaRPr lang="en-IN"/>
        </a:p>
      </dgm:t>
    </dgm:pt>
    <dgm:pt modelId="{03A3AB51-3FB6-445E-A515-B528C29A5656}" type="pres">
      <dgm:prSet presAssocID="{962CA414-48D0-4209-B660-C601B7BB497A}" presName="diagram" presStyleCnt="0">
        <dgm:presLayoutVars>
          <dgm:dir/>
          <dgm:resizeHandles val="exact"/>
        </dgm:presLayoutVars>
      </dgm:prSet>
      <dgm:spPr/>
    </dgm:pt>
    <dgm:pt modelId="{A5576566-852B-4837-870A-EC3F9FD1CEC5}" type="pres">
      <dgm:prSet presAssocID="{85055B84-93FD-4CD1-978B-11A94FB6D12F}" presName="node" presStyleLbl="node1" presStyleIdx="0" presStyleCnt="8">
        <dgm:presLayoutVars>
          <dgm:bulletEnabled val="1"/>
        </dgm:presLayoutVars>
      </dgm:prSet>
      <dgm:spPr/>
    </dgm:pt>
    <dgm:pt modelId="{958C3E7F-A58E-4C81-A421-8D299AA7A71E}" type="pres">
      <dgm:prSet presAssocID="{116ADF10-B5A6-430F-B86F-28AB32222C9D}" presName="sibTrans" presStyleCnt="0"/>
      <dgm:spPr/>
    </dgm:pt>
    <dgm:pt modelId="{29D31CD3-34E6-43C1-9C62-B20E72B2E84E}" type="pres">
      <dgm:prSet presAssocID="{2AFBF0AB-847F-4BC3-9034-FC882091ABCD}" presName="node" presStyleLbl="node1" presStyleIdx="1" presStyleCnt="8">
        <dgm:presLayoutVars>
          <dgm:bulletEnabled val="1"/>
        </dgm:presLayoutVars>
      </dgm:prSet>
      <dgm:spPr/>
    </dgm:pt>
    <dgm:pt modelId="{0DD5D9AA-888D-447E-81FB-03BA5F2ADEC3}" type="pres">
      <dgm:prSet presAssocID="{A76B4D74-3BBA-470B-96E9-958555970F13}" presName="sibTrans" presStyleCnt="0"/>
      <dgm:spPr/>
    </dgm:pt>
    <dgm:pt modelId="{20532BD2-C6DF-4AF0-A0C2-8CAA4BEBCEFA}" type="pres">
      <dgm:prSet presAssocID="{6922BE8E-A7A1-49C6-95BD-E539B2836949}" presName="node" presStyleLbl="node1" presStyleIdx="2" presStyleCnt="8">
        <dgm:presLayoutVars>
          <dgm:bulletEnabled val="1"/>
        </dgm:presLayoutVars>
      </dgm:prSet>
      <dgm:spPr/>
    </dgm:pt>
    <dgm:pt modelId="{EEF0E3C5-90F0-46F0-B486-E3703330BC32}" type="pres">
      <dgm:prSet presAssocID="{DB7A5767-9AC3-4352-AB00-9B095E2FB4C5}" presName="sibTrans" presStyleCnt="0"/>
      <dgm:spPr/>
    </dgm:pt>
    <dgm:pt modelId="{E99CD0E3-6FC4-4513-8935-53BDA8201E44}" type="pres">
      <dgm:prSet presAssocID="{C05DD8F8-B71F-4159-ABAA-887E4DD159AB}" presName="node" presStyleLbl="node1" presStyleIdx="3" presStyleCnt="8">
        <dgm:presLayoutVars>
          <dgm:bulletEnabled val="1"/>
        </dgm:presLayoutVars>
      </dgm:prSet>
      <dgm:spPr/>
    </dgm:pt>
    <dgm:pt modelId="{AB2A07FB-7C7D-4164-9ADC-46D7E92891E7}" type="pres">
      <dgm:prSet presAssocID="{37014F6C-A25E-4263-9A48-F1D71B8A0E26}" presName="sibTrans" presStyleCnt="0"/>
      <dgm:spPr/>
    </dgm:pt>
    <dgm:pt modelId="{74518D41-302D-411D-A9AF-E6F984B3A42A}" type="pres">
      <dgm:prSet presAssocID="{0C0D2A1D-B4F7-4E4C-8E69-A90DC5528CE9}" presName="node" presStyleLbl="node1" presStyleIdx="4" presStyleCnt="8">
        <dgm:presLayoutVars>
          <dgm:bulletEnabled val="1"/>
        </dgm:presLayoutVars>
      </dgm:prSet>
      <dgm:spPr/>
    </dgm:pt>
    <dgm:pt modelId="{F64C030D-BA73-4EB6-ABA7-1363E8EB1A7C}" type="pres">
      <dgm:prSet presAssocID="{6023F59A-2079-4A25-9941-D624129B1EC5}" presName="sibTrans" presStyleCnt="0"/>
      <dgm:spPr/>
    </dgm:pt>
    <dgm:pt modelId="{2D89C236-A3F1-431C-94E3-5F08E816B843}" type="pres">
      <dgm:prSet presAssocID="{3AE5AC68-0504-4E91-BEF2-21679979F6F8}" presName="node" presStyleLbl="node1" presStyleIdx="5" presStyleCnt="8">
        <dgm:presLayoutVars>
          <dgm:bulletEnabled val="1"/>
        </dgm:presLayoutVars>
      </dgm:prSet>
      <dgm:spPr/>
    </dgm:pt>
    <dgm:pt modelId="{08686C81-DBF4-4905-8D22-AFF6B92072CB}" type="pres">
      <dgm:prSet presAssocID="{CD69CCEF-EC54-4CCD-BC8D-9AD510DE8638}" presName="sibTrans" presStyleCnt="0"/>
      <dgm:spPr/>
    </dgm:pt>
    <dgm:pt modelId="{0B062FE5-924E-45CF-BAD7-2E0E321D43AE}" type="pres">
      <dgm:prSet presAssocID="{EC230DE5-879F-4364-A30C-CDD8A36FA493}" presName="node" presStyleLbl="node1" presStyleIdx="6" presStyleCnt="8">
        <dgm:presLayoutVars>
          <dgm:bulletEnabled val="1"/>
        </dgm:presLayoutVars>
      </dgm:prSet>
      <dgm:spPr/>
    </dgm:pt>
    <dgm:pt modelId="{D1101EBE-4FE4-4605-ABC9-C6AA6B253C78}" type="pres">
      <dgm:prSet presAssocID="{7AA0C0B5-5A22-42CB-95B1-00C630DCB005}" presName="sibTrans" presStyleCnt="0"/>
      <dgm:spPr/>
    </dgm:pt>
    <dgm:pt modelId="{8319C5C2-7AD5-44CE-B31E-1951A7BAAEC1}" type="pres">
      <dgm:prSet presAssocID="{56911474-3B34-4844-B171-0C5292239C74}" presName="node" presStyleLbl="node1" presStyleIdx="7" presStyleCnt="8">
        <dgm:presLayoutVars>
          <dgm:bulletEnabled val="1"/>
        </dgm:presLayoutVars>
      </dgm:prSet>
      <dgm:spPr/>
    </dgm:pt>
  </dgm:ptLst>
  <dgm:cxnLst>
    <dgm:cxn modelId="{402CC817-0C2C-49A5-8BD9-6AB0ECF9AF14}" srcId="{962CA414-48D0-4209-B660-C601B7BB497A}" destId="{C05DD8F8-B71F-4159-ABAA-887E4DD159AB}" srcOrd="3" destOrd="0" parTransId="{D6050E81-DE5A-4474-A781-FDB601A6EF83}" sibTransId="{37014F6C-A25E-4263-9A48-F1D71B8A0E26}"/>
    <dgm:cxn modelId="{1897CF2A-6699-49E4-9A19-297E180EC9AF}" srcId="{962CA414-48D0-4209-B660-C601B7BB497A}" destId="{0C0D2A1D-B4F7-4E4C-8E69-A90DC5528CE9}" srcOrd="4" destOrd="0" parTransId="{595ED610-4EA0-4F1A-893A-B9544C91AC35}" sibTransId="{6023F59A-2079-4A25-9941-D624129B1EC5}"/>
    <dgm:cxn modelId="{31E9E434-2766-46D9-B06B-C719AEC06F09}" srcId="{962CA414-48D0-4209-B660-C601B7BB497A}" destId="{EC230DE5-879F-4364-A30C-CDD8A36FA493}" srcOrd="6" destOrd="0" parTransId="{1915C02B-B98E-476F-BDCA-6BE0FA66B26B}" sibTransId="{7AA0C0B5-5A22-42CB-95B1-00C630DCB005}"/>
    <dgm:cxn modelId="{3C92FF43-04B3-474C-BE88-4659A4761DA0}" srcId="{962CA414-48D0-4209-B660-C601B7BB497A}" destId="{85055B84-93FD-4CD1-978B-11A94FB6D12F}" srcOrd="0" destOrd="0" parTransId="{1F90FD93-5CBF-4147-BBCC-468C7B1E59C5}" sibTransId="{116ADF10-B5A6-430F-B86F-28AB32222C9D}"/>
    <dgm:cxn modelId="{8118CE67-3F81-4BCB-AB4F-76033C35CD36}" srcId="{962CA414-48D0-4209-B660-C601B7BB497A}" destId="{6922BE8E-A7A1-49C6-95BD-E539B2836949}" srcOrd="2" destOrd="0" parTransId="{61BDEB95-F1DF-4025-9DDF-FF2A04F7381B}" sibTransId="{DB7A5767-9AC3-4352-AB00-9B095E2FB4C5}"/>
    <dgm:cxn modelId="{DE9FC74D-F7F0-4860-A991-5461AA8C682E}" type="presOf" srcId="{85055B84-93FD-4CD1-978B-11A94FB6D12F}" destId="{A5576566-852B-4837-870A-EC3F9FD1CEC5}" srcOrd="0" destOrd="0" presId="urn:microsoft.com/office/officeart/2005/8/layout/default"/>
    <dgm:cxn modelId="{76FD2A6E-7455-48EB-ABCF-F7B7B635CFB1}" type="presOf" srcId="{C05DD8F8-B71F-4159-ABAA-887E4DD159AB}" destId="{E99CD0E3-6FC4-4513-8935-53BDA8201E44}" srcOrd="0" destOrd="0" presId="urn:microsoft.com/office/officeart/2005/8/layout/default"/>
    <dgm:cxn modelId="{54E4167F-78E3-4F3F-AA2E-F1F29B0B5670}" srcId="{962CA414-48D0-4209-B660-C601B7BB497A}" destId="{3AE5AC68-0504-4E91-BEF2-21679979F6F8}" srcOrd="5" destOrd="0" parTransId="{DE5C4908-64C3-4196-BDFF-3EEA67C856EF}" sibTransId="{CD69CCEF-EC54-4CCD-BC8D-9AD510DE8638}"/>
    <dgm:cxn modelId="{C568648B-D384-4579-8A1A-05373F835C37}" type="presOf" srcId="{56911474-3B34-4844-B171-0C5292239C74}" destId="{8319C5C2-7AD5-44CE-B31E-1951A7BAAEC1}" srcOrd="0" destOrd="0" presId="urn:microsoft.com/office/officeart/2005/8/layout/default"/>
    <dgm:cxn modelId="{9BCD2F8E-6223-4919-8907-EAC90D6C6961}" srcId="{962CA414-48D0-4209-B660-C601B7BB497A}" destId="{56911474-3B34-4844-B171-0C5292239C74}" srcOrd="7" destOrd="0" parTransId="{2D1D3965-C40C-4612-B90A-CDBCE302FA4B}" sibTransId="{A3518D01-6C13-45CA-BC61-D7B4FD81BD2D}"/>
    <dgm:cxn modelId="{DC6BD295-81D3-49FC-A8DE-1C80B15D553F}" type="presOf" srcId="{0C0D2A1D-B4F7-4E4C-8E69-A90DC5528CE9}" destId="{74518D41-302D-411D-A9AF-E6F984B3A42A}" srcOrd="0" destOrd="0" presId="urn:microsoft.com/office/officeart/2005/8/layout/default"/>
    <dgm:cxn modelId="{64335CA6-F5B1-4EA0-9A86-7062605F8DEA}" type="presOf" srcId="{3AE5AC68-0504-4E91-BEF2-21679979F6F8}" destId="{2D89C236-A3F1-431C-94E3-5F08E816B843}" srcOrd="0" destOrd="0" presId="urn:microsoft.com/office/officeart/2005/8/layout/default"/>
    <dgm:cxn modelId="{3378F7D3-C0FC-4178-9BF3-64A20FB9BB3D}" type="presOf" srcId="{2AFBF0AB-847F-4BC3-9034-FC882091ABCD}" destId="{29D31CD3-34E6-43C1-9C62-B20E72B2E84E}" srcOrd="0" destOrd="0" presId="urn:microsoft.com/office/officeart/2005/8/layout/default"/>
    <dgm:cxn modelId="{14FD00DB-8AA0-4AD6-B225-59FFDC3C22A4}" type="presOf" srcId="{6922BE8E-A7A1-49C6-95BD-E539B2836949}" destId="{20532BD2-C6DF-4AF0-A0C2-8CAA4BEBCEFA}" srcOrd="0" destOrd="0" presId="urn:microsoft.com/office/officeart/2005/8/layout/default"/>
    <dgm:cxn modelId="{C48092E4-0AB8-44DC-873D-39310617D664}" type="presOf" srcId="{962CA414-48D0-4209-B660-C601B7BB497A}" destId="{03A3AB51-3FB6-445E-A515-B528C29A5656}" srcOrd="0" destOrd="0" presId="urn:microsoft.com/office/officeart/2005/8/layout/default"/>
    <dgm:cxn modelId="{0C4126EF-3FE2-42C9-94CE-2DBB6B97C243}" type="presOf" srcId="{EC230DE5-879F-4364-A30C-CDD8A36FA493}" destId="{0B062FE5-924E-45CF-BAD7-2E0E321D43AE}" srcOrd="0" destOrd="0" presId="urn:microsoft.com/office/officeart/2005/8/layout/default"/>
    <dgm:cxn modelId="{CA0B4FF4-1285-423D-A6DE-9146AD9CB730}" srcId="{962CA414-48D0-4209-B660-C601B7BB497A}" destId="{2AFBF0AB-847F-4BC3-9034-FC882091ABCD}" srcOrd="1" destOrd="0" parTransId="{AFBA399A-91F3-43E6-848C-5F66FDCC81B5}" sibTransId="{A76B4D74-3BBA-470B-96E9-958555970F13}"/>
    <dgm:cxn modelId="{FD6A9CA5-EC7F-4F59-B845-8E72C225FAC1}" type="presParOf" srcId="{03A3AB51-3FB6-445E-A515-B528C29A5656}" destId="{A5576566-852B-4837-870A-EC3F9FD1CEC5}" srcOrd="0" destOrd="0" presId="urn:microsoft.com/office/officeart/2005/8/layout/default"/>
    <dgm:cxn modelId="{51075042-0B6A-4ADE-A1EB-9904066E06AE}" type="presParOf" srcId="{03A3AB51-3FB6-445E-A515-B528C29A5656}" destId="{958C3E7F-A58E-4C81-A421-8D299AA7A71E}" srcOrd="1" destOrd="0" presId="urn:microsoft.com/office/officeart/2005/8/layout/default"/>
    <dgm:cxn modelId="{8B70538F-A174-4638-9603-AEE97AF82C32}" type="presParOf" srcId="{03A3AB51-3FB6-445E-A515-B528C29A5656}" destId="{29D31CD3-34E6-43C1-9C62-B20E72B2E84E}" srcOrd="2" destOrd="0" presId="urn:microsoft.com/office/officeart/2005/8/layout/default"/>
    <dgm:cxn modelId="{1A87AEBF-EC64-4C75-B662-B9BA4A22272D}" type="presParOf" srcId="{03A3AB51-3FB6-445E-A515-B528C29A5656}" destId="{0DD5D9AA-888D-447E-81FB-03BA5F2ADEC3}" srcOrd="3" destOrd="0" presId="urn:microsoft.com/office/officeart/2005/8/layout/default"/>
    <dgm:cxn modelId="{91B006E8-C514-437F-98C4-DBC0DD5E55FF}" type="presParOf" srcId="{03A3AB51-3FB6-445E-A515-B528C29A5656}" destId="{20532BD2-C6DF-4AF0-A0C2-8CAA4BEBCEFA}" srcOrd="4" destOrd="0" presId="urn:microsoft.com/office/officeart/2005/8/layout/default"/>
    <dgm:cxn modelId="{7C4D36FB-5135-4873-9A0B-E4139B4BFBCD}" type="presParOf" srcId="{03A3AB51-3FB6-445E-A515-B528C29A5656}" destId="{EEF0E3C5-90F0-46F0-B486-E3703330BC32}" srcOrd="5" destOrd="0" presId="urn:microsoft.com/office/officeart/2005/8/layout/default"/>
    <dgm:cxn modelId="{A87CC26C-5BD3-47F2-B561-106F96414190}" type="presParOf" srcId="{03A3AB51-3FB6-445E-A515-B528C29A5656}" destId="{E99CD0E3-6FC4-4513-8935-53BDA8201E44}" srcOrd="6" destOrd="0" presId="urn:microsoft.com/office/officeart/2005/8/layout/default"/>
    <dgm:cxn modelId="{4FC762A4-7474-4F13-86BB-93BE18836D37}" type="presParOf" srcId="{03A3AB51-3FB6-445E-A515-B528C29A5656}" destId="{AB2A07FB-7C7D-4164-9ADC-46D7E92891E7}" srcOrd="7" destOrd="0" presId="urn:microsoft.com/office/officeart/2005/8/layout/default"/>
    <dgm:cxn modelId="{38A79A08-D560-4B66-A641-5A259821DCCB}" type="presParOf" srcId="{03A3AB51-3FB6-445E-A515-B528C29A5656}" destId="{74518D41-302D-411D-A9AF-E6F984B3A42A}" srcOrd="8" destOrd="0" presId="urn:microsoft.com/office/officeart/2005/8/layout/default"/>
    <dgm:cxn modelId="{0BEAB107-8367-412E-A98F-AB956814B8F7}" type="presParOf" srcId="{03A3AB51-3FB6-445E-A515-B528C29A5656}" destId="{F64C030D-BA73-4EB6-ABA7-1363E8EB1A7C}" srcOrd="9" destOrd="0" presId="urn:microsoft.com/office/officeart/2005/8/layout/default"/>
    <dgm:cxn modelId="{6B152F26-C170-4549-8252-C672AA6EC920}" type="presParOf" srcId="{03A3AB51-3FB6-445E-A515-B528C29A5656}" destId="{2D89C236-A3F1-431C-94E3-5F08E816B843}" srcOrd="10" destOrd="0" presId="urn:microsoft.com/office/officeart/2005/8/layout/default"/>
    <dgm:cxn modelId="{9216B4AC-9376-4384-A0DB-500E079026B9}" type="presParOf" srcId="{03A3AB51-3FB6-445E-A515-B528C29A5656}" destId="{08686C81-DBF4-4905-8D22-AFF6B92072CB}" srcOrd="11" destOrd="0" presId="urn:microsoft.com/office/officeart/2005/8/layout/default"/>
    <dgm:cxn modelId="{5559BFF6-17CA-40DB-821F-86DDEAFB2484}" type="presParOf" srcId="{03A3AB51-3FB6-445E-A515-B528C29A5656}" destId="{0B062FE5-924E-45CF-BAD7-2E0E321D43AE}" srcOrd="12" destOrd="0" presId="urn:microsoft.com/office/officeart/2005/8/layout/default"/>
    <dgm:cxn modelId="{A585DB87-EBC7-435F-8D6A-721E66ABD86C}" type="presParOf" srcId="{03A3AB51-3FB6-445E-A515-B528C29A5656}" destId="{D1101EBE-4FE4-4605-ABC9-C6AA6B253C78}" srcOrd="13" destOrd="0" presId="urn:microsoft.com/office/officeart/2005/8/layout/default"/>
    <dgm:cxn modelId="{2AA303B6-2CB4-4380-9FBA-F0BAD8532FA6}" type="presParOf" srcId="{03A3AB51-3FB6-445E-A515-B528C29A5656}" destId="{8319C5C2-7AD5-44CE-B31E-1951A7BAAEC1}" srcOrd="14" destOrd="0" presId="urn:microsoft.com/office/officeart/2005/8/layout/defaul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D916DEB-A47E-4D22-B2DB-9CB1CDE1146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BFC88576-E6CE-413C-B578-248360AF4EE7}">
      <dgm:prSet phldrT="[Text]"/>
      <dgm:spPr>
        <a:solidFill>
          <a:schemeClr val="accent5"/>
        </a:solidFill>
      </dgm:spPr>
      <dgm:t>
        <a:bodyPr/>
        <a:lstStyle/>
        <a:p>
          <a:r>
            <a:rPr lang="en-IN" dirty="0"/>
            <a:t>NLP</a:t>
          </a:r>
        </a:p>
      </dgm:t>
    </dgm:pt>
    <dgm:pt modelId="{B81549F6-541A-4D79-87C7-997989BF1981}" type="parTrans" cxnId="{6C0F8EDE-2BDA-4943-969F-DC7C8F4FC5BC}">
      <dgm:prSet/>
      <dgm:spPr/>
      <dgm:t>
        <a:bodyPr/>
        <a:lstStyle/>
        <a:p>
          <a:endParaRPr lang="en-IN"/>
        </a:p>
      </dgm:t>
    </dgm:pt>
    <dgm:pt modelId="{F39506E8-5E77-4BC7-AB5A-3CDD419EB50D}" type="sibTrans" cxnId="{6C0F8EDE-2BDA-4943-969F-DC7C8F4FC5BC}">
      <dgm:prSet/>
      <dgm:spPr/>
      <dgm:t>
        <a:bodyPr/>
        <a:lstStyle/>
        <a:p>
          <a:endParaRPr lang="en-IN"/>
        </a:p>
      </dgm:t>
    </dgm:pt>
    <dgm:pt modelId="{7D399450-2F36-467E-8328-7F850664962D}">
      <dgm:prSet phldrT="[Text]"/>
      <dgm:spPr>
        <a:solidFill>
          <a:schemeClr val="accent5"/>
        </a:solidFill>
      </dgm:spPr>
      <dgm:t>
        <a:bodyPr/>
        <a:lstStyle/>
        <a:p>
          <a:r>
            <a:rPr lang="en-IN" dirty="0"/>
            <a:t>NLTK</a:t>
          </a:r>
        </a:p>
      </dgm:t>
    </dgm:pt>
    <dgm:pt modelId="{AA5E7FB1-6FFE-43BA-94B0-885DCE46175D}" type="parTrans" cxnId="{E2FA7597-FB5E-4B3D-AD6A-A5115C721FA2}">
      <dgm:prSet/>
      <dgm:spPr/>
      <dgm:t>
        <a:bodyPr/>
        <a:lstStyle/>
        <a:p>
          <a:endParaRPr lang="en-IN"/>
        </a:p>
      </dgm:t>
    </dgm:pt>
    <dgm:pt modelId="{7756955E-0A31-4F45-AAF3-FE78A350BBB3}" type="sibTrans" cxnId="{E2FA7597-FB5E-4B3D-AD6A-A5115C721FA2}">
      <dgm:prSet/>
      <dgm:spPr/>
      <dgm:t>
        <a:bodyPr/>
        <a:lstStyle/>
        <a:p>
          <a:endParaRPr lang="en-IN"/>
        </a:p>
      </dgm:t>
    </dgm:pt>
    <dgm:pt modelId="{38EADE37-F595-4317-999E-0AE2CF0B73A4}">
      <dgm:prSet phldrT="[Text]"/>
      <dgm:spPr/>
      <dgm:t>
        <a:bodyPr/>
        <a:lstStyle/>
        <a:p>
          <a:r>
            <a:rPr lang="en-IN" dirty="0"/>
            <a:t>Python</a:t>
          </a:r>
        </a:p>
      </dgm:t>
    </dgm:pt>
    <dgm:pt modelId="{AFECDF15-E0A9-4C34-9179-D95C016C2D3E}" type="parTrans" cxnId="{52DE422E-FB7C-4F66-ACB8-E97402940EB0}">
      <dgm:prSet/>
      <dgm:spPr/>
      <dgm:t>
        <a:bodyPr/>
        <a:lstStyle/>
        <a:p>
          <a:endParaRPr lang="en-IN"/>
        </a:p>
      </dgm:t>
    </dgm:pt>
    <dgm:pt modelId="{88BB7594-830F-4ADC-AE63-17A008189C9A}" type="sibTrans" cxnId="{52DE422E-FB7C-4F66-ACB8-E97402940EB0}">
      <dgm:prSet/>
      <dgm:spPr/>
      <dgm:t>
        <a:bodyPr/>
        <a:lstStyle/>
        <a:p>
          <a:endParaRPr lang="en-IN"/>
        </a:p>
      </dgm:t>
    </dgm:pt>
    <dgm:pt modelId="{004A49D6-1B43-4D10-8532-B8204FDE470D}">
      <dgm:prSet phldrT="[Text]"/>
      <dgm:spPr>
        <a:solidFill>
          <a:schemeClr val="accent5"/>
        </a:solidFill>
      </dgm:spPr>
      <dgm:t>
        <a:bodyPr/>
        <a:lstStyle/>
        <a:p>
          <a:r>
            <a:rPr lang="en-IN" dirty="0"/>
            <a:t>IBM Watson Assistance</a:t>
          </a:r>
        </a:p>
      </dgm:t>
    </dgm:pt>
    <dgm:pt modelId="{0FC4C99F-5A0F-4A61-B1BE-506535814F81}" type="parTrans" cxnId="{03ADD6E5-5C6A-4F41-AF51-739B640803A7}">
      <dgm:prSet/>
      <dgm:spPr/>
      <dgm:t>
        <a:bodyPr/>
        <a:lstStyle/>
        <a:p>
          <a:endParaRPr lang="en-IN"/>
        </a:p>
      </dgm:t>
    </dgm:pt>
    <dgm:pt modelId="{7D26FBD7-D2DF-48B6-B4EE-993ABE8FB185}" type="sibTrans" cxnId="{03ADD6E5-5C6A-4F41-AF51-739B640803A7}">
      <dgm:prSet/>
      <dgm:spPr/>
      <dgm:t>
        <a:bodyPr/>
        <a:lstStyle/>
        <a:p>
          <a:endParaRPr lang="en-IN"/>
        </a:p>
      </dgm:t>
    </dgm:pt>
    <dgm:pt modelId="{404DC808-36B4-461F-9618-8D4780C62B49}">
      <dgm:prSet phldrT="[Text]"/>
      <dgm:spPr>
        <a:solidFill>
          <a:schemeClr val="accent3"/>
        </a:solidFill>
      </dgm:spPr>
      <dgm:t>
        <a:bodyPr/>
        <a:lstStyle/>
        <a:p>
          <a:r>
            <a:rPr lang="en-IN" dirty="0">
              <a:solidFill>
                <a:schemeClr val="bg1"/>
              </a:solidFill>
            </a:rPr>
            <a:t>Flask</a:t>
          </a:r>
        </a:p>
      </dgm:t>
    </dgm:pt>
    <dgm:pt modelId="{231D70E7-79B8-454F-926F-CD2971E8240E}" type="parTrans" cxnId="{43AB8D65-541C-4BB7-BF7B-6A4BC8F8B121}">
      <dgm:prSet/>
      <dgm:spPr/>
      <dgm:t>
        <a:bodyPr/>
        <a:lstStyle/>
        <a:p>
          <a:endParaRPr lang="en-IN"/>
        </a:p>
      </dgm:t>
    </dgm:pt>
    <dgm:pt modelId="{43203BB2-2E23-4C5C-89F2-A6E75907D093}" type="sibTrans" cxnId="{43AB8D65-541C-4BB7-BF7B-6A4BC8F8B121}">
      <dgm:prSet/>
      <dgm:spPr/>
      <dgm:t>
        <a:bodyPr/>
        <a:lstStyle/>
        <a:p>
          <a:endParaRPr lang="en-IN"/>
        </a:p>
      </dgm:t>
    </dgm:pt>
    <dgm:pt modelId="{4823D2EF-E575-48EB-882B-0B4EA4A52F86}">
      <dgm:prSet phldrT="[Text]"/>
      <dgm:spPr/>
      <dgm:t>
        <a:bodyPr/>
        <a:lstStyle/>
        <a:p>
          <a:r>
            <a:rPr lang="en-IN" dirty="0"/>
            <a:t>Artificial Intelligence</a:t>
          </a:r>
        </a:p>
      </dgm:t>
    </dgm:pt>
    <dgm:pt modelId="{2BCEFE06-734F-4063-B8DA-B1179ABE31C8}" type="parTrans" cxnId="{B86FA1E2-82FA-4FB4-B2C5-6D760737EDC6}">
      <dgm:prSet/>
      <dgm:spPr/>
      <dgm:t>
        <a:bodyPr/>
        <a:lstStyle/>
        <a:p>
          <a:endParaRPr lang="en-IN"/>
        </a:p>
      </dgm:t>
    </dgm:pt>
    <dgm:pt modelId="{9A050780-BBC3-4139-977C-F2D2DD5600B0}" type="sibTrans" cxnId="{B86FA1E2-82FA-4FB4-B2C5-6D760737EDC6}">
      <dgm:prSet/>
      <dgm:spPr/>
      <dgm:t>
        <a:bodyPr/>
        <a:lstStyle/>
        <a:p>
          <a:endParaRPr lang="en-IN"/>
        </a:p>
      </dgm:t>
    </dgm:pt>
    <dgm:pt modelId="{2FE02EFF-74CC-465D-B640-AFE93752BD86}" type="pres">
      <dgm:prSet presAssocID="{5D916DEB-A47E-4D22-B2DB-9CB1CDE11465}" presName="diagram" presStyleCnt="0">
        <dgm:presLayoutVars>
          <dgm:dir/>
          <dgm:resizeHandles val="exact"/>
        </dgm:presLayoutVars>
      </dgm:prSet>
      <dgm:spPr/>
    </dgm:pt>
    <dgm:pt modelId="{91C497FF-1D98-4617-B457-05764CEED84C}" type="pres">
      <dgm:prSet presAssocID="{BFC88576-E6CE-413C-B578-248360AF4EE7}" presName="node" presStyleLbl="node1" presStyleIdx="0" presStyleCnt="6">
        <dgm:presLayoutVars>
          <dgm:bulletEnabled val="1"/>
        </dgm:presLayoutVars>
      </dgm:prSet>
      <dgm:spPr/>
    </dgm:pt>
    <dgm:pt modelId="{B6243E9B-38AE-42E5-8141-5624BE6EFE20}" type="pres">
      <dgm:prSet presAssocID="{F39506E8-5E77-4BC7-AB5A-3CDD419EB50D}" presName="sibTrans" presStyleCnt="0"/>
      <dgm:spPr/>
    </dgm:pt>
    <dgm:pt modelId="{B6FA2A19-6B79-4031-B04E-E63B498F69B3}" type="pres">
      <dgm:prSet presAssocID="{7D399450-2F36-467E-8328-7F850664962D}" presName="node" presStyleLbl="node1" presStyleIdx="1" presStyleCnt="6">
        <dgm:presLayoutVars>
          <dgm:bulletEnabled val="1"/>
        </dgm:presLayoutVars>
      </dgm:prSet>
      <dgm:spPr/>
    </dgm:pt>
    <dgm:pt modelId="{E2A5EA16-51EC-479A-9491-2235891971A1}" type="pres">
      <dgm:prSet presAssocID="{7756955E-0A31-4F45-AAF3-FE78A350BBB3}" presName="sibTrans" presStyleCnt="0"/>
      <dgm:spPr/>
    </dgm:pt>
    <dgm:pt modelId="{E5BEB0E0-AFE1-40A0-99C5-F07312C94F08}" type="pres">
      <dgm:prSet presAssocID="{38EADE37-F595-4317-999E-0AE2CF0B73A4}" presName="node" presStyleLbl="node1" presStyleIdx="2" presStyleCnt="6">
        <dgm:presLayoutVars>
          <dgm:bulletEnabled val="1"/>
        </dgm:presLayoutVars>
      </dgm:prSet>
      <dgm:spPr/>
    </dgm:pt>
    <dgm:pt modelId="{4238517E-B01E-469D-AD22-5842E99C83A6}" type="pres">
      <dgm:prSet presAssocID="{88BB7594-830F-4ADC-AE63-17A008189C9A}" presName="sibTrans" presStyleCnt="0"/>
      <dgm:spPr/>
    </dgm:pt>
    <dgm:pt modelId="{79EB2451-F32B-4D83-94F3-2769676F80C8}" type="pres">
      <dgm:prSet presAssocID="{004A49D6-1B43-4D10-8532-B8204FDE470D}" presName="node" presStyleLbl="node1" presStyleIdx="3" presStyleCnt="6">
        <dgm:presLayoutVars>
          <dgm:bulletEnabled val="1"/>
        </dgm:presLayoutVars>
      </dgm:prSet>
      <dgm:spPr/>
    </dgm:pt>
    <dgm:pt modelId="{B1B6C9F8-389E-41AA-BDC7-E4132EF35D25}" type="pres">
      <dgm:prSet presAssocID="{7D26FBD7-D2DF-48B6-B4EE-993ABE8FB185}" presName="sibTrans" presStyleCnt="0"/>
      <dgm:spPr/>
    </dgm:pt>
    <dgm:pt modelId="{0A280B1C-A94D-45AA-8683-3FB2913D724A}" type="pres">
      <dgm:prSet presAssocID="{404DC808-36B4-461F-9618-8D4780C62B49}" presName="node" presStyleLbl="node1" presStyleIdx="4" presStyleCnt="6">
        <dgm:presLayoutVars>
          <dgm:bulletEnabled val="1"/>
        </dgm:presLayoutVars>
      </dgm:prSet>
      <dgm:spPr/>
    </dgm:pt>
    <dgm:pt modelId="{E72A6C38-9323-4C72-A1DE-08431EE1F7FB}" type="pres">
      <dgm:prSet presAssocID="{43203BB2-2E23-4C5C-89F2-A6E75907D093}" presName="sibTrans" presStyleCnt="0"/>
      <dgm:spPr/>
    </dgm:pt>
    <dgm:pt modelId="{DE3016E4-531C-4FE0-9DA4-09D8A3974FC7}" type="pres">
      <dgm:prSet presAssocID="{4823D2EF-E575-48EB-882B-0B4EA4A52F86}" presName="node" presStyleLbl="node1" presStyleIdx="5" presStyleCnt="6">
        <dgm:presLayoutVars>
          <dgm:bulletEnabled val="1"/>
        </dgm:presLayoutVars>
      </dgm:prSet>
      <dgm:spPr/>
    </dgm:pt>
  </dgm:ptLst>
  <dgm:cxnLst>
    <dgm:cxn modelId="{C4BB4223-DAAC-496C-A366-79D718D51315}" type="presOf" srcId="{5D916DEB-A47E-4D22-B2DB-9CB1CDE11465}" destId="{2FE02EFF-74CC-465D-B640-AFE93752BD86}" srcOrd="0" destOrd="0" presId="urn:microsoft.com/office/officeart/2005/8/layout/default"/>
    <dgm:cxn modelId="{E501DF25-DEAD-4FD7-9BB4-565A512EEFD2}" type="presOf" srcId="{404DC808-36B4-461F-9618-8D4780C62B49}" destId="{0A280B1C-A94D-45AA-8683-3FB2913D724A}" srcOrd="0" destOrd="0" presId="urn:microsoft.com/office/officeart/2005/8/layout/default"/>
    <dgm:cxn modelId="{52DE422E-FB7C-4F66-ACB8-E97402940EB0}" srcId="{5D916DEB-A47E-4D22-B2DB-9CB1CDE11465}" destId="{38EADE37-F595-4317-999E-0AE2CF0B73A4}" srcOrd="2" destOrd="0" parTransId="{AFECDF15-E0A9-4C34-9179-D95C016C2D3E}" sibTransId="{88BB7594-830F-4ADC-AE63-17A008189C9A}"/>
    <dgm:cxn modelId="{4A439144-1D3F-48EE-AD46-9AFCD46A90BE}" type="presOf" srcId="{4823D2EF-E575-48EB-882B-0B4EA4A52F86}" destId="{DE3016E4-531C-4FE0-9DA4-09D8A3974FC7}" srcOrd="0" destOrd="0" presId="urn:microsoft.com/office/officeart/2005/8/layout/default"/>
    <dgm:cxn modelId="{10EC7145-BE52-41FB-AD56-A048B659B627}" type="presOf" srcId="{7D399450-2F36-467E-8328-7F850664962D}" destId="{B6FA2A19-6B79-4031-B04E-E63B498F69B3}" srcOrd="0" destOrd="0" presId="urn:microsoft.com/office/officeart/2005/8/layout/default"/>
    <dgm:cxn modelId="{43AB8D65-541C-4BB7-BF7B-6A4BC8F8B121}" srcId="{5D916DEB-A47E-4D22-B2DB-9CB1CDE11465}" destId="{404DC808-36B4-461F-9618-8D4780C62B49}" srcOrd="4" destOrd="0" parTransId="{231D70E7-79B8-454F-926F-CD2971E8240E}" sibTransId="{43203BB2-2E23-4C5C-89F2-A6E75907D093}"/>
    <dgm:cxn modelId="{B2ABC551-1EC2-46D0-89DB-55BB3C1F77B9}" type="presOf" srcId="{38EADE37-F595-4317-999E-0AE2CF0B73A4}" destId="{E5BEB0E0-AFE1-40A0-99C5-F07312C94F08}" srcOrd="0" destOrd="0" presId="urn:microsoft.com/office/officeart/2005/8/layout/default"/>
    <dgm:cxn modelId="{004D0A8E-41BC-4C60-A1D1-CEE88C371B99}" type="presOf" srcId="{004A49D6-1B43-4D10-8532-B8204FDE470D}" destId="{79EB2451-F32B-4D83-94F3-2769676F80C8}" srcOrd="0" destOrd="0" presId="urn:microsoft.com/office/officeart/2005/8/layout/default"/>
    <dgm:cxn modelId="{4A08688E-FFD1-4BA1-BBF9-CBF35B50D69A}" type="presOf" srcId="{BFC88576-E6CE-413C-B578-248360AF4EE7}" destId="{91C497FF-1D98-4617-B457-05764CEED84C}" srcOrd="0" destOrd="0" presId="urn:microsoft.com/office/officeart/2005/8/layout/default"/>
    <dgm:cxn modelId="{E2FA7597-FB5E-4B3D-AD6A-A5115C721FA2}" srcId="{5D916DEB-A47E-4D22-B2DB-9CB1CDE11465}" destId="{7D399450-2F36-467E-8328-7F850664962D}" srcOrd="1" destOrd="0" parTransId="{AA5E7FB1-6FFE-43BA-94B0-885DCE46175D}" sibTransId="{7756955E-0A31-4F45-AAF3-FE78A350BBB3}"/>
    <dgm:cxn modelId="{6C0F8EDE-2BDA-4943-969F-DC7C8F4FC5BC}" srcId="{5D916DEB-A47E-4D22-B2DB-9CB1CDE11465}" destId="{BFC88576-E6CE-413C-B578-248360AF4EE7}" srcOrd="0" destOrd="0" parTransId="{B81549F6-541A-4D79-87C7-997989BF1981}" sibTransId="{F39506E8-5E77-4BC7-AB5A-3CDD419EB50D}"/>
    <dgm:cxn modelId="{B86FA1E2-82FA-4FB4-B2C5-6D760737EDC6}" srcId="{5D916DEB-A47E-4D22-B2DB-9CB1CDE11465}" destId="{4823D2EF-E575-48EB-882B-0B4EA4A52F86}" srcOrd="5" destOrd="0" parTransId="{2BCEFE06-734F-4063-B8DA-B1179ABE31C8}" sibTransId="{9A050780-BBC3-4139-977C-F2D2DD5600B0}"/>
    <dgm:cxn modelId="{03ADD6E5-5C6A-4F41-AF51-739B640803A7}" srcId="{5D916DEB-A47E-4D22-B2DB-9CB1CDE11465}" destId="{004A49D6-1B43-4D10-8532-B8204FDE470D}" srcOrd="3" destOrd="0" parTransId="{0FC4C99F-5A0F-4A61-B1BE-506535814F81}" sibTransId="{7D26FBD7-D2DF-48B6-B4EE-993ABE8FB185}"/>
    <dgm:cxn modelId="{5CBD149E-FD3E-46A7-BB31-946A500B9B0C}" type="presParOf" srcId="{2FE02EFF-74CC-465D-B640-AFE93752BD86}" destId="{91C497FF-1D98-4617-B457-05764CEED84C}" srcOrd="0" destOrd="0" presId="urn:microsoft.com/office/officeart/2005/8/layout/default"/>
    <dgm:cxn modelId="{390ED585-2219-4B3A-9C03-D941F0E56BED}" type="presParOf" srcId="{2FE02EFF-74CC-465D-B640-AFE93752BD86}" destId="{B6243E9B-38AE-42E5-8141-5624BE6EFE20}" srcOrd="1" destOrd="0" presId="urn:microsoft.com/office/officeart/2005/8/layout/default"/>
    <dgm:cxn modelId="{97DE180E-4C39-4019-A84B-CA55E7E71D3C}" type="presParOf" srcId="{2FE02EFF-74CC-465D-B640-AFE93752BD86}" destId="{B6FA2A19-6B79-4031-B04E-E63B498F69B3}" srcOrd="2" destOrd="0" presId="urn:microsoft.com/office/officeart/2005/8/layout/default"/>
    <dgm:cxn modelId="{62D9D263-0971-49C3-98BE-30A1D29FCCC4}" type="presParOf" srcId="{2FE02EFF-74CC-465D-B640-AFE93752BD86}" destId="{E2A5EA16-51EC-479A-9491-2235891971A1}" srcOrd="3" destOrd="0" presId="urn:microsoft.com/office/officeart/2005/8/layout/default"/>
    <dgm:cxn modelId="{8EBF5879-D1DA-4939-8478-5EC5E7023FA7}" type="presParOf" srcId="{2FE02EFF-74CC-465D-B640-AFE93752BD86}" destId="{E5BEB0E0-AFE1-40A0-99C5-F07312C94F08}" srcOrd="4" destOrd="0" presId="urn:microsoft.com/office/officeart/2005/8/layout/default"/>
    <dgm:cxn modelId="{269A36C8-2FE5-4F28-B2DA-8FD6F940FFA4}" type="presParOf" srcId="{2FE02EFF-74CC-465D-B640-AFE93752BD86}" destId="{4238517E-B01E-469D-AD22-5842E99C83A6}" srcOrd="5" destOrd="0" presId="urn:microsoft.com/office/officeart/2005/8/layout/default"/>
    <dgm:cxn modelId="{528AAECB-325A-4CEA-AF56-0E465CD7A831}" type="presParOf" srcId="{2FE02EFF-74CC-465D-B640-AFE93752BD86}" destId="{79EB2451-F32B-4D83-94F3-2769676F80C8}" srcOrd="6" destOrd="0" presId="urn:microsoft.com/office/officeart/2005/8/layout/default"/>
    <dgm:cxn modelId="{5ED8008E-8EAF-4E03-BEEE-AA9029BED6DE}" type="presParOf" srcId="{2FE02EFF-74CC-465D-B640-AFE93752BD86}" destId="{B1B6C9F8-389E-41AA-BDC7-E4132EF35D25}" srcOrd="7" destOrd="0" presId="urn:microsoft.com/office/officeart/2005/8/layout/default"/>
    <dgm:cxn modelId="{5A070D47-5C21-4CF3-9538-51B67C0B10F3}" type="presParOf" srcId="{2FE02EFF-74CC-465D-B640-AFE93752BD86}" destId="{0A280B1C-A94D-45AA-8683-3FB2913D724A}" srcOrd="8" destOrd="0" presId="urn:microsoft.com/office/officeart/2005/8/layout/default"/>
    <dgm:cxn modelId="{2840F03D-0C4F-4FEC-85A8-886674A7EC58}" type="presParOf" srcId="{2FE02EFF-74CC-465D-B640-AFE93752BD86}" destId="{E72A6C38-9323-4C72-A1DE-08431EE1F7FB}" srcOrd="9" destOrd="0" presId="urn:microsoft.com/office/officeart/2005/8/layout/default"/>
    <dgm:cxn modelId="{DF642E28-F087-432C-891C-2D46E9970662}" type="presParOf" srcId="{2FE02EFF-74CC-465D-B640-AFE93752BD86}" destId="{DE3016E4-531C-4FE0-9DA4-09D8A3974FC7}" srcOrd="10" destOrd="0" presId="urn:microsoft.com/office/officeart/2005/8/layout/default"/>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4985652-EE70-4DE3-ACBE-9C8FCA43611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F660D105-6C14-4CAF-B8DC-5BCE47286DC3}">
      <dgm:prSet phldrT="[Text]"/>
      <dgm:spPr/>
      <dgm:t>
        <a:bodyPr/>
        <a:lstStyle/>
        <a:p>
          <a:r>
            <a:rPr lang="en-IN" dirty="0"/>
            <a:t>Python</a:t>
          </a:r>
        </a:p>
      </dgm:t>
    </dgm:pt>
    <dgm:pt modelId="{EA615334-4DE9-4090-A06C-8BDD6D9DD95D}" type="parTrans" cxnId="{410951C7-071D-4F02-8386-9F5503B99382}">
      <dgm:prSet/>
      <dgm:spPr/>
      <dgm:t>
        <a:bodyPr/>
        <a:lstStyle/>
        <a:p>
          <a:endParaRPr lang="en-IN"/>
        </a:p>
      </dgm:t>
    </dgm:pt>
    <dgm:pt modelId="{E222D102-45E0-4217-AA58-3A44FF0E04B7}" type="sibTrans" cxnId="{410951C7-071D-4F02-8386-9F5503B99382}">
      <dgm:prSet/>
      <dgm:spPr/>
      <dgm:t>
        <a:bodyPr/>
        <a:lstStyle/>
        <a:p>
          <a:endParaRPr lang="en-IN"/>
        </a:p>
      </dgm:t>
    </dgm:pt>
    <dgm:pt modelId="{2FFA5E57-F71A-4DFC-BED6-6BE2926CD43D}">
      <dgm:prSet phldrT="[Text]"/>
      <dgm:spPr>
        <a:solidFill>
          <a:srgbClr val="0070C0"/>
        </a:solidFill>
      </dgm:spPr>
      <dgm:t>
        <a:bodyPr/>
        <a:lstStyle/>
        <a:p>
          <a:r>
            <a:rPr lang="en-IN" dirty="0"/>
            <a:t>Object Detection</a:t>
          </a:r>
        </a:p>
      </dgm:t>
    </dgm:pt>
    <dgm:pt modelId="{A7EB4C34-8285-4C87-9531-C8409CD32D35}" type="parTrans" cxnId="{FFE64502-F9A9-4FA1-96AA-10CA1CAF2BBE}">
      <dgm:prSet/>
      <dgm:spPr/>
      <dgm:t>
        <a:bodyPr/>
        <a:lstStyle/>
        <a:p>
          <a:endParaRPr lang="en-IN"/>
        </a:p>
      </dgm:t>
    </dgm:pt>
    <dgm:pt modelId="{1F9DC9E4-4B25-4037-A94B-720F11373AEB}" type="sibTrans" cxnId="{FFE64502-F9A9-4FA1-96AA-10CA1CAF2BBE}">
      <dgm:prSet/>
      <dgm:spPr/>
      <dgm:t>
        <a:bodyPr/>
        <a:lstStyle/>
        <a:p>
          <a:endParaRPr lang="en-IN"/>
        </a:p>
      </dgm:t>
    </dgm:pt>
    <dgm:pt modelId="{15A57F49-2CE9-4827-AAEC-85DA1AC5012B}">
      <dgm:prSet phldrT="[Text]"/>
      <dgm:spPr>
        <a:solidFill>
          <a:srgbClr val="0070C0"/>
        </a:solidFill>
      </dgm:spPr>
      <dgm:t>
        <a:bodyPr/>
        <a:lstStyle/>
        <a:p>
          <a:r>
            <a:rPr lang="en-IN" dirty="0"/>
            <a:t>Artificial Intelligence</a:t>
          </a:r>
        </a:p>
      </dgm:t>
    </dgm:pt>
    <dgm:pt modelId="{A8A8B323-E1C9-404B-A629-69719989FF30}" type="parTrans" cxnId="{E321E07A-B924-4290-A48A-2749129E3BAA}">
      <dgm:prSet/>
      <dgm:spPr/>
      <dgm:t>
        <a:bodyPr/>
        <a:lstStyle/>
        <a:p>
          <a:endParaRPr lang="en-IN"/>
        </a:p>
      </dgm:t>
    </dgm:pt>
    <dgm:pt modelId="{C9376734-FDBF-4307-8F3B-369FB4B58362}" type="sibTrans" cxnId="{E321E07A-B924-4290-A48A-2749129E3BAA}">
      <dgm:prSet/>
      <dgm:spPr/>
      <dgm:t>
        <a:bodyPr/>
        <a:lstStyle/>
        <a:p>
          <a:endParaRPr lang="en-IN"/>
        </a:p>
      </dgm:t>
    </dgm:pt>
    <dgm:pt modelId="{520428D8-398A-4DDE-99EF-0210A46A3C3E}">
      <dgm:prSet phldrT="[Text]"/>
      <dgm:spPr>
        <a:solidFill>
          <a:schemeClr val="accent5"/>
        </a:solidFill>
      </dgm:spPr>
      <dgm:t>
        <a:bodyPr/>
        <a:lstStyle/>
        <a:p>
          <a:r>
            <a:rPr lang="en-IN" dirty="0"/>
            <a:t>Computer Vision</a:t>
          </a:r>
        </a:p>
      </dgm:t>
    </dgm:pt>
    <dgm:pt modelId="{6850FD62-F93B-400A-80F3-1ACA4F49643B}" type="parTrans" cxnId="{89EA478F-D65A-4191-90AB-1AF237AD1E7B}">
      <dgm:prSet/>
      <dgm:spPr/>
      <dgm:t>
        <a:bodyPr/>
        <a:lstStyle/>
        <a:p>
          <a:endParaRPr lang="en-IN"/>
        </a:p>
      </dgm:t>
    </dgm:pt>
    <dgm:pt modelId="{1F991DE9-5F50-44CD-B325-5A118A5B0894}" type="sibTrans" cxnId="{89EA478F-D65A-4191-90AB-1AF237AD1E7B}">
      <dgm:prSet/>
      <dgm:spPr/>
      <dgm:t>
        <a:bodyPr/>
        <a:lstStyle/>
        <a:p>
          <a:endParaRPr lang="en-IN"/>
        </a:p>
      </dgm:t>
    </dgm:pt>
    <dgm:pt modelId="{7B477672-A1CA-4C61-B46E-A124D10B331F}">
      <dgm:prSet phldrT="[Text]"/>
      <dgm:spPr/>
      <dgm:t>
        <a:bodyPr/>
        <a:lstStyle/>
        <a:p>
          <a:r>
            <a:rPr lang="en-IN" dirty="0"/>
            <a:t>Advance AI Models</a:t>
          </a:r>
        </a:p>
      </dgm:t>
    </dgm:pt>
    <dgm:pt modelId="{180C42B2-0428-4DC6-A9BB-3B93EE1BE958}" type="parTrans" cxnId="{0EEFE642-4EFE-4C6E-9F53-B45FFABA06F2}">
      <dgm:prSet/>
      <dgm:spPr/>
      <dgm:t>
        <a:bodyPr/>
        <a:lstStyle/>
        <a:p>
          <a:endParaRPr lang="en-IN"/>
        </a:p>
      </dgm:t>
    </dgm:pt>
    <dgm:pt modelId="{3C78B194-26B5-43E5-BF3B-D7F6DDA7811C}" type="sibTrans" cxnId="{0EEFE642-4EFE-4C6E-9F53-B45FFABA06F2}">
      <dgm:prSet/>
      <dgm:spPr/>
      <dgm:t>
        <a:bodyPr/>
        <a:lstStyle/>
        <a:p>
          <a:endParaRPr lang="en-IN"/>
        </a:p>
      </dgm:t>
    </dgm:pt>
    <dgm:pt modelId="{9627E0D4-101E-4739-A51B-FF2B5EC67AC5}">
      <dgm:prSet phldrT="[Text]"/>
      <dgm:spPr>
        <a:solidFill>
          <a:srgbClr val="0070C0"/>
        </a:solidFill>
      </dgm:spPr>
      <dgm:t>
        <a:bodyPr/>
        <a:lstStyle/>
        <a:p>
          <a:r>
            <a:rPr lang="en-IN" dirty="0"/>
            <a:t>IBM Watson Studio</a:t>
          </a:r>
        </a:p>
      </dgm:t>
    </dgm:pt>
    <dgm:pt modelId="{BB424C03-47B8-4FBA-B42C-AA14B16B3060}" type="parTrans" cxnId="{444E17BB-1AAE-4231-B27C-D567A3787B0E}">
      <dgm:prSet/>
      <dgm:spPr/>
      <dgm:t>
        <a:bodyPr/>
        <a:lstStyle/>
        <a:p>
          <a:endParaRPr lang="en-IN"/>
        </a:p>
      </dgm:t>
    </dgm:pt>
    <dgm:pt modelId="{BE71E807-4C26-4A91-9028-D407AEA7517D}" type="sibTrans" cxnId="{444E17BB-1AAE-4231-B27C-D567A3787B0E}">
      <dgm:prSet/>
      <dgm:spPr/>
      <dgm:t>
        <a:bodyPr/>
        <a:lstStyle/>
        <a:p>
          <a:endParaRPr lang="en-IN"/>
        </a:p>
      </dgm:t>
    </dgm:pt>
    <dgm:pt modelId="{EC65C364-8044-4454-8750-A3C9492113DD}" type="pres">
      <dgm:prSet presAssocID="{34985652-EE70-4DE3-ACBE-9C8FCA43611F}" presName="diagram" presStyleCnt="0">
        <dgm:presLayoutVars>
          <dgm:dir/>
          <dgm:resizeHandles val="exact"/>
        </dgm:presLayoutVars>
      </dgm:prSet>
      <dgm:spPr/>
    </dgm:pt>
    <dgm:pt modelId="{73B38D71-36AF-44CC-9881-9E07D13D6935}" type="pres">
      <dgm:prSet presAssocID="{F660D105-6C14-4CAF-B8DC-5BCE47286DC3}" presName="node" presStyleLbl="node1" presStyleIdx="0" presStyleCnt="6">
        <dgm:presLayoutVars>
          <dgm:bulletEnabled val="1"/>
        </dgm:presLayoutVars>
      </dgm:prSet>
      <dgm:spPr/>
    </dgm:pt>
    <dgm:pt modelId="{62FEF3A7-A894-4DB6-9982-204F16CA4FB3}" type="pres">
      <dgm:prSet presAssocID="{E222D102-45E0-4217-AA58-3A44FF0E04B7}" presName="sibTrans" presStyleCnt="0"/>
      <dgm:spPr/>
    </dgm:pt>
    <dgm:pt modelId="{CFBFBA4B-2D15-4EBA-BD56-519B4629C03B}" type="pres">
      <dgm:prSet presAssocID="{2FFA5E57-F71A-4DFC-BED6-6BE2926CD43D}" presName="node" presStyleLbl="node1" presStyleIdx="1" presStyleCnt="6">
        <dgm:presLayoutVars>
          <dgm:bulletEnabled val="1"/>
        </dgm:presLayoutVars>
      </dgm:prSet>
      <dgm:spPr/>
    </dgm:pt>
    <dgm:pt modelId="{11802575-FC29-4082-A610-1C8A22C109F7}" type="pres">
      <dgm:prSet presAssocID="{1F9DC9E4-4B25-4037-A94B-720F11373AEB}" presName="sibTrans" presStyleCnt="0"/>
      <dgm:spPr/>
    </dgm:pt>
    <dgm:pt modelId="{26EC787D-F953-4E92-B0DB-2CEBDD78A5C7}" type="pres">
      <dgm:prSet presAssocID="{15A57F49-2CE9-4827-AAEC-85DA1AC5012B}" presName="node" presStyleLbl="node1" presStyleIdx="2" presStyleCnt="6">
        <dgm:presLayoutVars>
          <dgm:bulletEnabled val="1"/>
        </dgm:presLayoutVars>
      </dgm:prSet>
      <dgm:spPr/>
    </dgm:pt>
    <dgm:pt modelId="{6DEA2627-CFE7-4EAE-B675-05D2316F47E2}" type="pres">
      <dgm:prSet presAssocID="{C9376734-FDBF-4307-8F3B-369FB4B58362}" presName="sibTrans" presStyleCnt="0"/>
      <dgm:spPr/>
    </dgm:pt>
    <dgm:pt modelId="{769C8B0C-035C-4074-A102-3F706F7ED8FD}" type="pres">
      <dgm:prSet presAssocID="{520428D8-398A-4DDE-99EF-0210A46A3C3E}" presName="node" presStyleLbl="node1" presStyleIdx="3" presStyleCnt="6">
        <dgm:presLayoutVars>
          <dgm:bulletEnabled val="1"/>
        </dgm:presLayoutVars>
      </dgm:prSet>
      <dgm:spPr/>
    </dgm:pt>
    <dgm:pt modelId="{DB68776C-8F97-4E6E-9234-7ED7411291B7}" type="pres">
      <dgm:prSet presAssocID="{1F991DE9-5F50-44CD-B325-5A118A5B0894}" presName="sibTrans" presStyleCnt="0"/>
      <dgm:spPr/>
    </dgm:pt>
    <dgm:pt modelId="{50280930-D5A8-437C-B98A-750B350DBED5}" type="pres">
      <dgm:prSet presAssocID="{7B477672-A1CA-4C61-B46E-A124D10B331F}" presName="node" presStyleLbl="node1" presStyleIdx="4" presStyleCnt="6">
        <dgm:presLayoutVars>
          <dgm:bulletEnabled val="1"/>
        </dgm:presLayoutVars>
      </dgm:prSet>
      <dgm:spPr/>
    </dgm:pt>
    <dgm:pt modelId="{36FCC302-3F34-4DCB-9BD3-7C13C2F61E67}" type="pres">
      <dgm:prSet presAssocID="{3C78B194-26B5-43E5-BF3B-D7F6DDA7811C}" presName="sibTrans" presStyleCnt="0"/>
      <dgm:spPr/>
    </dgm:pt>
    <dgm:pt modelId="{4C7CA77B-C5E4-40B2-B04E-9453F51D3ACC}" type="pres">
      <dgm:prSet presAssocID="{9627E0D4-101E-4739-A51B-FF2B5EC67AC5}" presName="node" presStyleLbl="node1" presStyleIdx="5" presStyleCnt="6">
        <dgm:presLayoutVars>
          <dgm:bulletEnabled val="1"/>
        </dgm:presLayoutVars>
      </dgm:prSet>
      <dgm:spPr/>
    </dgm:pt>
  </dgm:ptLst>
  <dgm:cxnLst>
    <dgm:cxn modelId="{FFE64502-F9A9-4FA1-96AA-10CA1CAF2BBE}" srcId="{34985652-EE70-4DE3-ACBE-9C8FCA43611F}" destId="{2FFA5E57-F71A-4DFC-BED6-6BE2926CD43D}" srcOrd="1" destOrd="0" parTransId="{A7EB4C34-8285-4C87-9531-C8409CD32D35}" sibTransId="{1F9DC9E4-4B25-4037-A94B-720F11373AEB}"/>
    <dgm:cxn modelId="{9E5C3D03-8921-43F4-9FAF-786DB7B70E85}" type="presOf" srcId="{7B477672-A1CA-4C61-B46E-A124D10B331F}" destId="{50280930-D5A8-437C-B98A-750B350DBED5}" srcOrd="0" destOrd="0" presId="urn:microsoft.com/office/officeart/2005/8/layout/default"/>
    <dgm:cxn modelId="{4A2E351B-AB56-4126-8A38-BF88EB5E032C}" type="presOf" srcId="{F660D105-6C14-4CAF-B8DC-5BCE47286DC3}" destId="{73B38D71-36AF-44CC-9881-9E07D13D6935}" srcOrd="0" destOrd="0" presId="urn:microsoft.com/office/officeart/2005/8/layout/default"/>
    <dgm:cxn modelId="{61EEE662-3318-4464-B925-FB802C8505A5}" type="presOf" srcId="{15A57F49-2CE9-4827-AAEC-85DA1AC5012B}" destId="{26EC787D-F953-4E92-B0DB-2CEBDD78A5C7}" srcOrd="0" destOrd="0" presId="urn:microsoft.com/office/officeart/2005/8/layout/default"/>
    <dgm:cxn modelId="{0EEFE642-4EFE-4C6E-9F53-B45FFABA06F2}" srcId="{34985652-EE70-4DE3-ACBE-9C8FCA43611F}" destId="{7B477672-A1CA-4C61-B46E-A124D10B331F}" srcOrd="4" destOrd="0" parTransId="{180C42B2-0428-4DC6-A9BB-3B93EE1BE958}" sibTransId="{3C78B194-26B5-43E5-BF3B-D7F6DDA7811C}"/>
    <dgm:cxn modelId="{42E74F6A-22D8-4EB0-85E9-3CA50221A6B6}" type="presOf" srcId="{520428D8-398A-4DDE-99EF-0210A46A3C3E}" destId="{769C8B0C-035C-4074-A102-3F706F7ED8FD}" srcOrd="0" destOrd="0" presId="urn:microsoft.com/office/officeart/2005/8/layout/default"/>
    <dgm:cxn modelId="{E321E07A-B924-4290-A48A-2749129E3BAA}" srcId="{34985652-EE70-4DE3-ACBE-9C8FCA43611F}" destId="{15A57F49-2CE9-4827-AAEC-85DA1AC5012B}" srcOrd="2" destOrd="0" parTransId="{A8A8B323-E1C9-404B-A629-69719989FF30}" sibTransId="{C9376734-FDBF-4307-8F3B-369FB4B58362}"/>
    <dgm:cxn modelId="{89EA478F-D65A-4191-90AB-1AF237AD1E7B}" srcId="{34985652-EE70-4DE3-ACBE-9C8FCA43611F}" destId="{520428D8-398A-4DDE-99EF-0210A46A3C3E}" srcOrd="3" destOrd="0" parTransId="{6850FD62-F93B-400A-80F3-1ACA4F49643B}" sibTransId="{1F991DE9-5F50-44CD-B325-5A118A5B0894}"/>
    <dgm:cxn modelId="{A0A16D97-2FF5-4074-96C5-FE5114A6847F}" type="presOf" srcId="{2FFA5E57-F71A-4DFC-BED6-6BE2926CD43D}" destId="{CFBFBA4B-2D15-4EBA-BD56-519B4629C03B}" srcOrd="0" destOrd="0" presId="urn:microsoft.com/office/officeart/2005/8/layout/default"/>
    <dgm:cxn modelId="{82CA46B8-B89E-4F92-B964-084DF0875B9E}" type="presOf" srcId="{9627E0D4-101E-4739-A51B-FF2B5EC67AC5}" destId="{4C7CA77B-C5E4-40B2-B04E-9453F51D3ACC}" srcOrd="0" destOrd="0" presId="urn:microsoft.com/office/officeart/2005/8/layout/default"/>
    <dgm:cxn modelId="{444E17BB-1AAE-4231-B27C-D567A3787B0E}" srcId="{34985652-EE70-4DE3-ACBE-9C8FCA43611F}" destId="{9627E0D4-101E-4739-A51B-FF2B5EC67AC5}" srcOrd="5" destOrd="0" parTransId="{BB424C03-47B8-4FBA-B42C-AA14B16B3060}" sibTransId="{BE71E807-4C26-4A91-9028-D407AEA7517D}"/>
    <dgm:cxn modelId="{410951C7-071D-4F02-8386-9F5503B99382}" srcId="{34985652-EE70-4DE3-ACBE-9C8FCA43611F}" destId="{F660D105-6C14-4CAF-B8DC-5BCE47286DC3}" srcOrd="0" destOrd="0" parTransId="{EA615334-4DE9-4090-A06C-8BDD6D9DD95D}" sibTransId="{E222D102-45E0-4217-AA58-3A44FF0E04B7}"/>
    <dgm:cxn modelId="{25F8B3F3-9894-4940-AEEB-94DF2488F650}" type="presOf" srcId="{34985652-EE70-4DE3-ACBE-9C8FCA43611F}" destId="{EC65C364-8044-4454-8750-A3C9492113DD}" srcOrd="0" destOrd="0" presId="urn:microsoft.com/office/officeart/2005/8/layout/default"/>
    <dgm:cxn modelId="{FE416130-E8EF-4D96-AA19-3EDC9B75CEF0}" type="presParOf" srcId="{EC65C364-8044-4454-8750-A3C9492113DD}" destId="{73B38D71-36AF-44CC-9881-9E07D13D6935}" srcOrd="0" destOrd="0" presId="urn:microsoft.com/office/officeart/2005/8/layout/default"/>
    <dgm:cxn modelId="{2D4D5A0E-EBD8-4F20-8559-41D6BB331146}" type="presParOf" srcId="{EC65C364-8044-4454-8750-A3C9492113DD}" destId="{62FEF3A7-A894-4DB6-9982-204F16CA4FB3}" srcOrd="1" destOrd="0" presId="urn:microsoft.com/office/officeart/2005/8/layout/default"/>
    <dgm:cxn modelId="{AAC78316-BC91-4DE7-9634-CB303D6A5E8B}" type="presParOf" srcId="{EC65C364-8044-4454-8750-A3C9492113DD}" destId="{CFBFBA4B-2D15-4EBA-BD56-519B4629C03B}" srcOrd="2" destOrd="0" presId="urn:microsoft.com/office/officeart/2005/8/layout/default"/>
    <dgm:cxn modelId="{B287CB65-3915-475D-8549-8703C0BB6A1D}" type="presParOf" srcId="{EC65C364-8044-4454-8750-A3C9492113DD}" destId="{11802575-FC29-4082-A610-1C8A22C109F7}" srcOrd="3" destOrd="0" presId="urn:microsoft.com/office/officeart/2005/8/layout/default"/>
    <dgm:cxn modelId="{D5CDB9C5-09DC-489B-A1B9-47EB861EC5B2}" type="presParOf" srcId="{EC65C364-8044-4454-8750-A3C9492113DD}" destId="{26EC787D-F953-4E92-B0DB-2CEBDD78A5C7}" srcOrd="4" destOrd="0" presId="urn:microsoft.com/office/officeart/2005/8/layout/default"/>
    <dgm:cxn modelId="{62EE1853-2733-496E-87F0-78F7E4385818}" type="presParOf" srcId="{EC65C364-8044-4454-8750-A3C9492113DD}" destId="{6DEA2627-CFE7-4EAE-B675-05D2316F47E2}" srcOrd="5" destOrd="0" presId="urn:microsoft.com/office/officeart/2005/8/layout/default"/>
    <dgm:cxn modelId="{90A69919-6AB9-4656-B0FA-F422702A1E42}" type="presParOf" srcId="{EC65C364-8044-4454-8750-A3C9492113DD}" destId="{769C8B0C-035C-4074-A102-3F706F7ED8FD}" srcOrd="6" destOrd="0" presId="urn:microsoft.com/office/officeart/2005/8/layout/default"/>
    <dgm:cxn modelId="{B978B258-A554-4035-88DB-A82C7602D4F4}" type="presParOf" srcId="{EC65C364-8044-4454-8750-A3C9492113DD}" destId="{DB68776C-8F97-4E6E-9234-7ED7411291B7}" srcOrd="7" destOrd="0" presId="urn:microsoft.com/office/officeart/2005/8/layout/default"/>
    <dgm:cxn modelId="{EEB0301E-A71C-451C-BAC7-4624393153B7}" type="presParOf" srcId="{EC65C364-8044-4454-8750-A3C9492113DD}" destId="{50280930-D5A8-437C-B98A-750B350DBED5}" srcOrd="8" destOrd="0" presId="urn:microsoft.com/office/officeart/2005/8/layout/default"/>
    <dgm:cxn modelId="{3B5D72C7-85D2-491B-A1C7-41D1A008A411}" type="presParOf" srcId="{EC65C364-8044-4454-8750-A3C9492113DD}" destId="{36FCC302-3F34-4DCB-9BD3-7C13C2F61E67}" srcOrd="9" destOrd="0" presId="urn:microsoft.com/office/officeart/2005/8/layout/default"/>
    <dgm:cxn modelId="{197274C2-6CAD-4450-B862-74D855B29C8F}" type="presParOf" srcId="{EC65C364-8044-4454-8750-A3C9492113DD}" destId="{4C7CA77B-C5E4-40B2-B04E-9453F51D3ACC}" srcOrd="10" destOrd="0" presId="urn:microsoft.com/office/officeart/2005/8/layout/default"/>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C27E875C-A3D9-4DC7-9DB3-608AF4AF233D}"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IN"/>
        </a:p>
      </dgm:t>
    </dgm:pt>
    <dgm:pt modelId="{66A17675-B49A-4535-8E73-6EC59E7E2084}">
      <dgm:prSet phldrT="[Text]"/>
      <dgm:spPr/>
      <dgm:t>
        <a:bodyPr/>
        <a:lstStyle/>
        <a:p>
          <a:r>
            <a:rPr lang="en-US" dirty="0"/>
            <a:t>1</a:t>
          </a:r>
          <a:endParaRPr lang="en-IN" dirty="0"/>
        </a:p>
      </dgm:t>
    </dgm:pt>
    <dgm:pt modelId="{362314EE-F384-4551-BC6A-E4D5F182D76D}" type="parTrans" cxnId="{E6EFB2F6-BC05-40CD-B18E-83820363C1BD}">
      <dgm:prSet/>
      <dgm:spPr/>
      <dgm:t>
        <a:bodyPr/>
        <a:lstStyle/>
        <a:p>
          <a:endParaRPr lang="en-IN"/>
        </a:p>
      </dgm:t>
    </dgm:pt>
    <dgm:pt modelId="{24662EA2-093F-46F2-8EF2-580D282B4C4E}" type="sibTrans" cxnId="{E6EFB2F6-BC05-40CD-B18E-83820363C1BD}">
      <dgm:prSet/>
      <dgm:spPr/>
      <dgm:t>
        <a:bodyPr/>
        <a:lstStyle/>
        <a:p>
          <a:endParaRPr lang="en-IN"/>
        </a:p>
      </dgm:t>
    </dgm:pt>
    <dgm:pt modelId="{37AE0A40-0443-461D-B7DA-BD62E49974EF}">
      <dgm:prSet phldrT="[Text]"/>
      <dgm:spPr/>
      <dgm:t>
        <a:bodyPr/>
        <a:lstStyle/>
        <a:p>
          <a:r>
            <a:rPr lang="en-US" dirty="0"/>
            <a:t>2</a:t>
          </a:r>
          <a:endParaRPr lang="en-IN" dirty="0"/>
        </a:p>
      </dgm:t>
    </dgm:pt>
    <dgm:pt modelId="{D08445D0-DD01-40FA-94D9-124C9FADE226}" type="parTrans" cxnId="{E289DC22-86D4-406D-AC81-7F4874480672}">
      <dgm:prSet/>
      <dgm:spPr/>
      <dgm:t>
        <a:bodyPr/>
        <a:lstStyle/>
        <a:p>
          <a:endParaRPr lang="en-IN"/>
        </a:p>
      </dgm:t>
    </dgm:pt>
    <dgm:pt modelId="{7C6819C7-FDBA-400B-B984-2D8E2888278F}" type="sibTrans" cxnId="{E289DC22-86D4-406D-AC81-7F4874480672}">
      <dgm:prSet/>
      <dgm:spPr/>
      <dgm:t>
        <a:bodyPr/>
        <a:lstStyle/>
        <a:p>
          <a:endParaRPr lang="en-IN"/>
        </a:p>
      </dgm:t>
    </dgm:pt>
    <dgm:pt modelId="{384833C3-D81C-4B0E-826D-B597EFF3E522}">
      <dgm:prSet phldrT="[Text]"/>
      <dgm:spPr/>
      <dgm:t>
        <a:bodyPr/>
        <a:lstStyle/>
        <a:p>
          <a:r>
            <a:rPr lang="en-US" dirty="0"/>
            <a:t>3</a:t>
          </a:r>
          <a:endParaRPr lang="en-IN" dirty="0"/>
        </a:p>
      </dgm:t>
    </dgm:pt>
    <dgm:pt modelId="{EB7B1BB1-EAC7-4163-8008-05691389CD3C}" type="parTrans" cxnId="{FECBC076-F568-4A9D-A748-995960326247}">
      <dgm:prSet/>
      <dgm:spPr/>
      <dgm:t>
        <a:bodyPr/>
        <a:lstStyle/>
        <a:p>
          <a:endParaRPr lang="en-IN"/>
        </a:p>
      </dgm:t>
    </dgm:pt>
    <dgm:pt modelId="{185978C5-4DDF-4111-AE24-EE3C60F0E101}" type="sibTrans" cxnId="{FECBC076-F568-4A9D-A748-995960326247}">
      <dgm:prSet/>
      <dgm:spPr/>
      <dgm:t>
        <a:bodyPr/>
        <a:lstStyle/>
        <a:p>
          <a:endParaRPr lang="en-IN"/>
        </a:p>
      </dgm:t>
    </dgm:pt>
    <dgm:pt modelId="{8991C68F-2C34-43B2-B54C-69A2590DD445}">
      <dgm:prSet phldrT="[Text]"/>
      <dgm:spPr/>
      <dgm:t>
        <a:bodyPr/>
        <a:lstStyle/>
        <a:p>
          <a:r>
            <a:rPr lang="en-US" dirty="0"/>
            <a:t>4</a:t>
          </a:r>
          <a:endParaRPr lang="en-IN" dirty="0"/>
        </a:p>
      </dgm:t>
    </dgm:pt>
    <dgm:pt modelId="{316A6203-4FB6-42DA-8C4B-E798509AB9D7}" type="parTrans" cxnId="{6C55F365-6958-428E-9651-D2D4320A9E45}">
      <dgm:prSet/>
      <dgm:spPr/>
      <dgm:t>
        <a:bodyPr/>
        <a:lstStyle/>
        <a:p>
          <a:endParaRPr lang="en-IN"/>
        </a:p>
      </dgm:t>
    </dgm:pt>
    <dgm:pt modelId="{E7A07953-D8ED-4D94-A2D4-54366FDCB084}" type="sibTrans" cxnId="{6C55F365-6958-428E-9651-D2D4320A9E45}">
      <dgm:prSet/>
      <dgm:spPr/>
      <dgm:t>
        <a:bodyPr/>
        <a:lstStyle/>
        <a:p>
          <a:endParaRPr lang="en-IN"/>
        </a:p>
      </dgm:t>
    </dgm:pt>
    <dgm:pt modelId="{95464034-E3CE-4F7C-9417-A7D2179EB131}" type="pres">
      <dgm:prSet presAssocID="{C27E875C-A3D9-4DC7-9DB3-608AF4AF233D}" presName="Name0" presStyleCnt="0">
        <dgm:presLayoutVars>
          <dgm:dir/>
          <dgm:resizeHandles val="exact"/>
        </dgm:presLayoutVars>
      </dgm:prSet>
      <dgm:spPr/>
    </dgm:pt>
    <dgm:pt modelId="{9A718571-0FA5-47BF-9544-86E6862BF64D}" type="pres">
      <dgm:prSet presAssocID="{66A17675-B49A-4535-8E73-6EC59E7E2084}" presName="compNode" presStyleCnt="0"/>
      <dgm:spPr/>
    </dgm:pt>
    <dgm:pt modelId="{9FAA75BD-2BC3-4488-A341-4616AA3D6847}" type="pres">
      <dgm:prSet presAssocID="{66A17675-B49A-4535-8E73-6EC59E7E2084}" presName="pictRect" presStyleLbl="node1" presStyleIdx="0" presStyleCnt="4"/>
      <dgm:spPr>
        <a:solidFill>
          <a:schemeClr val="accent5"/>
        </a:solidFill>
      </dgm:spPr>
    </dgm:pt>
    <dgm:pt modelId="{DFD8CD44-BD5A-4269-AE9C-1787467C19B5}" type="pres">
      <dgm:prSet presAssocID="{66A17675-B49A-4535-8E73-6EC59E7E2084}" presName="textRect" presStyleLbl="revTx" presStyleIdx="0" presStyleCnt="4">
        <dgm:presLayoutVars>
          <dgm:bulletEnabled val="1"/>
        </dgm:presLayoutVars>
      </dgm:prSet>
      <dgm:spPr/>
    </dgm:pt>
    <dgm:pt modelId="{C8C1C3EB-53ED-467C-93DE-162F632153B7}" type="pres">
      <dgm:prSet presAssocID="{24662EA2-093F-46F2-8EF2-580D282B4C4E}" presName="sibTrans" presStyleLbl="sibTrans2D1" presStyleIdx="0" presStyleCnt="0"/>
      <dgm:spPr/>
    </dgm:pt>
    <dgm:pt modelId="{36006F99-84F8-43E2-BF26-B3BF45562F78}" type="pres">
      <dgm:prSet presAssocID="{37AE0A40-0443-461D-B7DA-BD62E49974EF}" presName="compNode" presStyleCnt="0"/>
      <dgm:spPr/>
    </dgm:pt>
    <dgm:pt modelId="{0A129DF6-9D9D-4800-A4E7-67D1177BFD45}" type="pres">
      <dgm:prSet presAssocID="{37AE0A40-0443-461D-B7DA-BD62E49974EF}" presName="pictRect" presStyleLbl="node1" presStyleIdx="1" presStyleCnt="4"/>
      <dgm:spPr>
        <a:solidFill>
          <a:srgbClr val="00B0F0"/>
        </a:solidFill>
      </dgm:spPr>
    </dgm:pt>
    <dgm:pt modelId="{5792AC47-E735-4590-B1F6-886232661DC2}" type="pres">
      <dgm:prSet presAssocID="{37AE0A40-0443-461D-B7DA-BD62E49974EF}" presName="textRect" presStyleLbl="revTx" presStyleIdx="1" presStyleCnt="4">
        <dgm:presLayoutVars>
          <dgm:bulletEnabled val="1"/>
        </dgm:presLayoutVars>
      </dgm:prSet>
      <dgm:spPr/>
    </dgm:pt>
    <dgm:pt modelId="{05BB677E-049A-42A0-AB81-9321E85C2A00}" type="pres">
      <dgm:prSet presAssocID="{7C6819C7-FDBA-400B-B984-2D8E2888278F}" presName="sibTrans" presStyleLbl="sibTrans2D1" presStyleIdx="0" presStyleCnt="0"/>
      <dgm:spPr/>
    </dgm:pt>
    <dgm:pt modelId="{AC900313-33F8-4AD3-BA6A-C37EFCEDF357}" type="pres">
      <dgm:prSet presAssocID="{384833C3-D81C-4B0E-826D-B597EFF3E522}" presName="compNode" presStyleCnt="0"/>
      <dgm:spPr/>
    </dgm:pt>
    <dgm:pt modelId="{9BAC5C03-7311-456D-B556-8FF2E5CE1B3F}" type="pres">
      <dgm:prSet presAssocID="{384833C3-D81C-4B0E-826D-B597EFF3E522}" presName="pictRect" presStyleLbl="node1" presStyleIdx="2" presStyleCnt="4"/>
      <dgm:spPr>
        <a:solidFill>
          <a:schemeClr val="accent3"/>
        </a:solidFill>
      </dgm:spPr>
    </dgm:pt>
    <dgm:pt modelId="{D1AD57A6-B2AF-4DD9-B66A-7B847FF33617}" type="pres">
      <dgm:prSet presAssocID="{384833C3-D81C-4B0E-826D-B597EFF3E522}" presName="textRect" presStyleLbl="revTx" presStyleIdx="2" presStyleCnt="4">
        <dgm:presLayoutVars>
          <dgm:bulletEnabled val="1"/>
        </dgm:presLayoutVars>
      </dgm:prSet>
      <dgm:spPr/>
    </dgm:pt>
    <dgm:pt modelId="{32B07DB3-8934-4269-BA25-08F2BF8BFC5C}" type="pres">
      <dgm:prSet presAssocID="{185978C5-4DDF-4111-AE24-EE3C60F0E101}" presName="sibTrans" presStyleLbl="sibTrans2D1" presStyleIdx="0" presStyleCnt="0"/>
      <dgm:spPr/>
    </dgm:pt>
    <dgm:pt modelId="{0D2171F5-A338-4997-9832-D5F1785029AE}" type="pres">
      <dgm:prSet presAssocID="{8991C68F-2C34-43B2-B54C-69A2590DD445}" presName="compNode" presStyleCnt="0"/>
      <dgm:spPr/>
    </dgm:pt>
    <dgm:pt modelId="{6DE7A40E-172B-4AAF-ACC5-64CE49723D58}" type="pres">
      <dgm:prSet presAssocID="{8991C68F-2C34-43B2-B54C-69A2590DD445}" presName="pictRect" presStyleLbl="node1" presStyleIdx="3" presStyleCnt="4"/>
      <dgm:spPr>
        <a:solidFill>
          <a:schemeClr val="accent1"/>
        </a:solidFill>
      </dgm:spPr>
    </dgm:pt>
    <dgm:pt modelId="{0940CEB7-61AB-4263-8BC4-BAF95B3627D8}" type="pres">
      <dgm:prSet presAssocID="{8991C68F-2C34-43B2-B54C-69A2590DD445}" presName="textRect" presStyleLbl="revTx" presStyleIdx="3" presStyleCnt="4">
        <dgm:presLayoutVars>
          <dgm:bulletEnabled val="1"/>
        </dgm:presLayoutVars>
      </dgm:prSet>
      <dgm:spPr/>
    </dgm:pt>
  </dgm:ptLst>
  <dgm:cxnLst>
    <dgm:cxn modelId="{3FD6160F-DD1B-4C5C-B378-F068646A8768}" type="presOf" srcId="{24662EA2-093F-46F2-8EF2-580D282B4C4E}" destId="{C8C1C3EB-53ED-467C-93DE-162F632153B7}" srcOrd="0" destOrd="0" presId="urn:microsoft.com/office/officeart/2005/8/layout/pList1"/>
    <dgm:cxn modelId="{E289DC22-86D4-406D-AC81-7F4874480672}" srcId="{C27E875C-A3D9-4DC7-9DB3-608AF4AF233D}" destId="{37AE0A40-0443-461D-B7DA-BD62E49974EF}" srcOrd="1" destOrd="0" parTransId="{D08445D0-DD01-40FA-94D9-124C9FADE226}" sibTransId="{7C6819C7-FDBA-400B-B984-2D8E2888278F}"/>
    <dgm:cxn modelId="{6C55F365-6958-428E-9651-D2D4320A9E45}" srcId="{C27E875C-A3D9-4DC7-9DB3-608AF4AF233D}" destId="{8991C68F-2C34-43B2-B54C-69A2590DD445}" srcOrd="3" destOrd="0" parTransId="{316A6203-4FB6-42DA-8C4B-E798509AB9D7}" sibTransId="{E7A07953-D8ED-4D94-A2D4-54366FDCB084}"/>
    <dgm:cxn modelId="{FECBC076-F568-4A9D-A748-995960326247}" srcId="{C27E875C-A3D9-4DC7-9DB3-608AF4AF233D}" destId="{384833C3-D81C-4B0E-826D-B597EFF3E522}" srcOrd="2" destOrd="0" parTransId="{EB7B1BB1-EAC7-4163-8008-05691389CD3C}" sibTransId="{185978C5-4DDF-4111-AE24-EE3C60F0E101}"/>
    <dgm:cxn modelId="{46D9768A-7024-46A4-BF58-043395A70FD0}" type="presOf" srcId="{C27E875C-A3D9-4DC7-9DB3-608AF4AF233D}" destId="{95464034-E3CE-4F7C-9417-A7D2179EB131}" srcOrd="0" destOrd="0" presId="urn:microsoft.com/office/officeart/2005/8/layout/pList1"/>
    <dgm:cxn modelId="{9C4F3D9B-EF8A-44B3-BFE7-81137A61F23F}" type="presOf" srcId="{8991C68F-2C34-43B2-B54C-69A2590DD445}" destId="{0940CEB7-61AB-4263-8BC4-BAF95B3627D8}" srcOrd="0" destOrd="0" presId="urn:microsoft.com/office/officeart/2005/8/layout/pList1"/>
    <dgm:cxn modelId="{8D935BC7-1FEB-4FAF-8DCF-599D907998C3}" type="presOf" srcId="{37AE0A40-0443-461D-B7DA-BD62E49974EF}" destId="{5792AC47-E735-4590-B1F6-886232661DC2}" srcOrd="0" destOrd="0" presId="urn:microsoft.com/office/officeart/2005/8/layout/pList1"/>
    <dgm:cxn modelId="{95E5A3D2-A1C3-4EBB-B082-F9A6852A0489}" type="presOf" srcId="{185978C5-4DDF-4111-AE24-EE3C60F0E101}" destId="{32B07DB3-8934-4269-BA25-08F2BF8BFC5C}" srcOrd="0" destOrd="0" presId="urn:microsoft.com/office/officeart/2005/8/layout/pList1"/>
    <dgm:cxn modelId="{445E71D7-6C69-443C-8E8C-6EE2CDB0418F}" type="presOf" srcId="{66A17675-B49A-4535-8E73-6EC59E7E2084}" destId="{DFD8CD44-BD5A-4269-AE9C-1787467C19B5}" srcOrd="0" destOrd="0" presId="urn:microsoft.com/office/officeart/2005/8/layout/pList1"/>
    <dgm:cxn modelId="{2404CED7-9748-4698-A037-16D4E0A8E235}" type="presOf" srcId="{7C6819C7-FDBA-400B-B984-2D8E2888278F}" destId="{05BB677E-049A-42A0-AB81-9321E85C2A00}" srcOrd="0" destOrd="0" presId="urn:microsoft.com/office/officeart/2005/8/layout/pList1"/>
    <dgm:cxn modelId="{E6EFB2F6-BC05-40CD-B18E-83820363C1BD}" srcId="{C27E875C-A3D9-4DC7-9DB3-608AF4AF233D}" destId="{66A17675-B49A-4535-8E73-6EC59E7E2084}" srcOrd="0" destOrd="0" parTransId="{362314EE-F384-4551-BC6A-E4D5F182D76D}" sibTransId="{24662EA2-093F-46F2-8EF2-580D282B4C4E}"/>
    <dgm:cxn modelId="{634044F7-E754-4EFC-B82F-7EA12773C772}" type="presOf" srcId="{384833C3-D81C-4B0E-826D-B597EFF3E522}" destId="{D1AD57A6-B2AF-4DD9-B66A-7B847FF33617}" srcOrd="0" destOrd="0" presId="urn:microsoft.com/office/officeart/2005/8/layout/pList1"/>
    <dgm:cxn modelId="{49BF9338-6646-4144-85AE-EE72454B3007}" type="presParOf" srcId="{95464034-E3CE-4F7C-9417-A7D2179EB131}" destId="{9A718571-0FA5-47BF-9544-86E6862BF64D}" srcOrd="0" destOrd="0" presId="urn:microsoft.com/office/officeart/2005/8/layout/pList1"/>
    <dgm:cxn modelId="{54E1BF65-4D6C-4FE0-8FC2-6D697446E507}" type="presParOf" srcId="{9A718571-0FA5-47BF-9544-86E6862BF64D}" destId="{9FAA75BD-2BC3-4488-A341-4616AA3D6847}" srcOrd="0" destOrd="0" presId="urn:microsoft.com/office/officeart/2005/8/layout/pList1"/>
    <dgm:cxn modelId="{C7B55801-50F0-4755-835B-BAB8D00F20EC}" type="presParOf" srcId="{9A718571-0FA5-47BF-9544-86E6862BF64D}" destId="{DFD8CD44-BD5A-4269-AE9C-1787467C19B5}" srcOrd="1" destOrd="0" presId="urn:microsoft.com/office/officeart/2005/8/layout/pList1"/>
    <dgm:cxn modelId="{F7C0AADF-6146-4D90-AB95-7116C006F792}" type="presParOf" srcId="{95464034-E3CE-4F7C-9417-A7D2179EB131}" destId="{C8C1C3EB-53ED-467C-93DE-162F632153B7}" srcOrd="1" destOrd="0" presId="urn:microsoft.com/office/officeart/2005/8/layout/pList1"/>
    <dgm:cxn modelId="{8868479C-5600-49D4-96E7-5BAE6A4E8E30}" type="presParOf" srcId="{95464034-E3CE-4F7C-9417-A7D2179EB131}" destId="{36006F99-84F8-43E2-BF26-B3BF45562F78}" srcOrd="2" destOrd="0" presId="urn:microsoft.com/office/officeart/2005/8/layout/pList1"/>
    <dgm:cxn modelId="{B109815E-D189-4440-A0BC-FE1AD7187663}" type="presParOf" srcId="{36006F99-84F8-43E2-BF26-B3BF45562F78}" destId="{0A129DF6-9D9D-4800-A4E7-67D1177BFD45}" srcOrd="0" destOrd="0" presId="urn:microsoft.com/office/officeart/2005/8/layout/pList1"/>
    <dgm:cxn modelId="{42750238-474F-4AD5-B484-27EE040425C6}" type="presParOf" srcId="{36006F99-84F8-43E2-BF26-B3BF45562F78}" destId="{5792AC47-E735-4590-B1F6-886232661DC2}" srcOrd="1" destOrd="0" presId="urn:microsoft.com/office/officeart/2005/8/layout/pList1"/>
    <dgm:cxn modelId="{1993E73A-0A71-4B99-994A-78ADDB8AF544}" type="presParOf" srcId="{95464034-E3CE-4F7C-9417-A7D2179EB131}" destId="{05BB677E-049A-42A0-AB81-9321E85C2A00}" srcOrd="3" destOrd="0" presId="urn:microsoft.com/office/officeart/2005/8/layout/pList1"/>
    <dgm:cxn modelId="{39CB04EC-0E38-4BA4-A0FB-83716FBA19F8}" type="presParOf" srcId="{95464034-E3CE-4F7C-9417-A7D2179EB131}" destId="{AC900313-33F8-4AD3-BA6A-C37EFCEDF357}" srcOrd="4" destOrd="0" presId="urn:microsoft.com/office/officeart/2005/8/layout/pList1"/>
    <dgm:cxn modelId="{0A20EBF4-47C7-42F3-8CD8-6A82FD34B444}" type="presParOf" srcId="{AC900313-33F8-4AD3-BA6A-C37EFCEDF357}" destId="{9BAC5C03-7311-456D-B556-8FF2E5CE1B3F}" srcOrd="0" destOrd="0" presId="urn:microsoft.com/office/officeart/2005/8/layout/pList1"/>
    <dgm:cxn modelId="{058C4822-C498-4303-8298-8B91E657C40A}" type="presParOf" srcId="{AC900313-33F8-4AD3-BA6A-C37EFCEDF357}" destId="{D1AD57A6-B2AF-4DD9-B66A-7B847FF33617}" srcOrd="1" destOrd="0" presId="urn:microsoft.com/office/officeart/2005/8/layout/pList1"/>
    <dgm:cxn modelId="{DE083A15-0A1B-4F3C-A917-728C6224DD98}" type="presParOf" srcId="{95464034-E3CE-4F7C-9417-A7D2179EB131}" destId="{32B07DB3-8934-4269-BA25-08F2BF8BFC5C}" srcOrd="5" destOrd="0" presId="urn:microsoft.com/office/officeart/2005/8/layout/pList1"/>
    <dgm:cxn modelId="{49799FD6-D3F2-4061-8B02-D0E910C91C5C}" type="presParOf" srcId="{95464034-E3CE-4F7C-9417-A7D2179EB131}" destId="{0D2171F5-A338-4997-9832-D5F1785029AE}" srcOrd="6" destOrd="0" presId="urn:microsoft.com/office/officeart/2005/8/layout/pList1"/>
    <dgm:cxn modelId="{37EB7514-0E39-48D6-AF37-10DD05A0FDAE}" type="presParOf" srcId="{0D2171F5-A338-4997-9832-D5F1785029AE}" destId="{6DE7A40E-172B-4AAF-ACC5-64CE49723D58}" srcOrd="0" destOrd="0" presId="urn:microsoft.com/office/officeart/2005/8/layout/pList1"/>
    <dgm:cxn modelId="{5D598C70-9D65-490C-B328-04F68DA8B498}" type="presParOf" srcId="{0D2171F5-A338-4997-9832-D5F1785029AE}" destId="{0940CEB7-61AB-4263-8BC4-BAF95B3627D8}" srcOrd="1" destOrd="0" presId="urn:microsoft.com/office/officeart/2005/8/layout/pList1"/>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D916DEB-A47E-4D22-B2DB-9CB1CDE1146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BFC88576-E6CE-413C-B578-248360AF4EE7}">
      <dgm:prSet phldrT="[Text]"/>
      <dgm:spPr/>
      <dgm:t>
        <a:bodyPr/>
        <a:lstStyle/>
        <a:p>
          <a:r>
            <a:rPr lang="en-IN" dirty="0"/>
            <a:t>NLP</a:t>
          </a:r>
        </a:p>
      </dgm:t>
    </dgm:pt>
    <dgm:pt modelId="{B81549F6-541A-4D79-87C7-997989BF1981}" type="parTrans" cxnId="{6C0F8EDE-2BDA-4943-969F-DC7C8F4FC5BC}">
      <dgm:prSet/>
      <dgm:spPr/>
      <dgm:t>
        <a:bodyPr/>
        <a:lstStyle/>
        <a:p>
          <a:endParaRPr lang="en-IN"/>
        </a:p>
      </dgm:t>
    </dgm:pt>
    <dgm:pt modelId="{F39506E8-5E77-4BC7-AB5A-3CDD419EB50D}" type="sibTrans" cxnId="{6C0F8EDE-2BDA-4943-969F-DC7C8F4FC5BC}">
      <dgm:prSet/>
      <dgm:spPr/>
      <dgm:t>
        <a:bodyPr/>
        <a:lstStyle/>
        <a:p>
          <a:endParaRPr lang="en-IN"/>
        </a:p>
      </dgm:t>
    </dgm:pt>
    <dgm:pt modelId="{7D399450-2F36-467E-8328-7F850664962D}">
      <dgm:prSet phldrT="[Text]"/>
      <dgm:spPr/>
      <dgm:t>
        <a:bodyPr/>
        <a:lstStyle/>
        <a:p>
          <a:r>
            <a:rPr lang="en-IN" dirty="0"/>
            <a:t>NLTK</a:t>
          </a:r>
        </a:p>
      </dgm:t>
    </dgm:pt>
    <dgm:pt modelId="{AA5E7FB1-6FFE-43BA-94B0-885DCE46175D}" type="parTrans" cxnId="{E2FA7597-FB5E-4B3D-AD6A-A5115C721FA2}">
      <dgm:prSet/>
      <dgm:spPr/>
      <dgm:t>
        <a:bodyPr/>
        <a:lstStyle/>
        <a:p>
          <a:endParaRPr lang="en-IN"/>
        </a:p>
      </dgm:t>
    </dgm:pt>
    <dgm:pt modelId="{7756955E-0A31-4F45-AAF3-FE78A350BBB3}" type="sibTrans" cxnId="{E2FA7597-FB5E-4B3D-AD6A-A5115C721FA2}">
      <dgm:prSet/>
      <dgm:spPr/>
      <dgm:t>
        <a:bodyPr/>
        <a:lstStyle/>
        <a:p>
          <a:endParaRPr lang="en-IN"/>
        </a:p>
      </dgm:t>
    </dgm:pt>
    <dgm:pt modelId="{38EADE37-F595-4317-999E-0AE2CF0B73A4}">
      <dgm:prSet phldrT="[Text]"/>
      <dgm:spPr/>
      <dgm:t>
        <a:bodyPr/>
        <a:lstStyle/>
        <a:p>
          <a:r>
            <a:rPr lang="en-IN" dirty="0"/>
            <a:t>Python</a:t>
          </a:r>
        </a:p>
      </dgm:t>
    </dgm:pt>
    <dgm:pt modelId="{AFECDF15-E0A9-4C34-9179-D95C016C2D3E}" type="parTrans" cxnId="{52DE422E-FB7C-4F66-ACB8-E97402940EB0}">
      <dgm:prSet/>
      <dgm:spPr/>
      <dgm:t>
        <a:bodyPr/>
        <a:lstStyle/>
        <a:p>
          <a:endParaRPr lang="en-IN"/>
        </a:p>
      </dgm:t>
    </dgm:pt>
    <dgm:pt modelId="{88BB7594-830F-4ADC-AE63-17A008189C9A}" type="sibTrans" cxnId="{52DE422E-FB7C-4F66-ACB8-E97402940EB0}">
      <dgm:prSet/>
      <dgm:spPr/>
      <dgm:t>
        <a:bodyPr/>
        <a:lstStyle/>
        <a:p>
          <a:endParaRPr lang="en-IN"/>
        </a:p>
      </dgm:t>
    </dgm:pt>
    <dgm:pt modelId="{004A49D6-1B43-4D10-8532-B8204FDE470D}">
      <dgm:prSet phldrT="[Text]"/>
      <dgm:spPr/>
      <dgm:t>
        <a:bodyPr/>
        <a:lstStyle/>
        <a:p>
          <a:r>
            <a:rPr lang="en-IN" dirty="0"/>
            <a:t>IBM Watson Assistance</a:t>
          </a:r>
        </a:p>
      </dgm:t>
    </dgm:pt>
    <dgm:pt modelId="{0FC4C99F-5A0F-4A61-B1BE-506535814F81}" type="parTrans" cxnId="{03ADD6E5-5C6A-4F41-AF51-739B640803A7}">
      <dgm:prSet/>
      <dgm:spPr/>
      <dgm:t>
        <a:bodyPr/>
        <a:lstStyle/>
        <a:p>
          <a:endParaRPr lang="en-IN"/>
        </a:p>
      </dgm:t>
    </dgm:pt>
    <dgm:pt modelId="{7D26FBD7-D2DF-48B6-B4EE-993ABE8FB185}" type="sibTrans" cxnId="{03ADD6E5-5C6A-4F41-AF51-739B640803A7}">
      <dgm:prSet/>
      <dgm:spPr/>
      <dgm:t>
        <a:bodyPr/>
        <a:lstStyle/>
        <a:p>
          <a:endParaRPr lang="en-IN"/>
        </a:p>
      </dgm:t>
    </dgm:pt>
    <dgm:pt modelId="{404DC808-36B4-461F-9618-8D4780C62B49}">
      <dgm:prSet phldrT="[Text]"/>
      <dgm:spPr/>
      <dgm:t>
        <a:bodyPr/>
        <a:lstStyle/>
        <a:p>
          <a:r>
            <a:rPr lang="en-IN" dirty="0"/>
            <a:t>Flask</a:t>
          </a:r>
        </a:p>
      </dgm:t>
    </dgm:pt>
    <dgm:pt modelId="{231D70E7-79B8-454F-926F-CD2971E8240E}" type="parTrans" cxnId="{43AB8D65-541C-4BB7-BF7B-6A4BC8F8B121}">
      <dgm:prSet/>
      <dgm:spPr/>
      <dgm:t>
        <a:bodyPr/>
        <a:lstStyle/>
        <a:p>
          <a:endParaRPr lang="en-IN"/>
        </a:p>
      </dgm:t>
    </dgm:pt>
    <dgm:pt modelId="{43203BB2-2E23-4C5C-89F2-A6E75907D093}" type="sibTrans" cxnId="{43AB8D65-541C-4BB7-BF7B-6A4BC8F8B121}">
      <dgm:prSet/>
      <dgm:spPr/>
      <dgm:t>
        <a:bodyPr/>
        <a:lstStyle/>
        <a:p>
          <a:endParaRPr lang="en-IN"/>
        </a:p>
      </dgm:t>
    </dgm:pt>
    <dgm:pt modelId="{4823D2EF-E575-48EB-882B-0B4EA4A52F86}">
      <dgm:prSet phldrT="[Text]"/>
      <dgm:spPr/>
      <dgm:t>
        <a:bodyPr/>
        <a:lstStyle/>
        <a:p>
          <a:r>
            <a:rPr lang="en-IN" dirty="0"/>
            <a:t>Artificial Intelligence</a:t>
          </a:r>
        </a:p>
      </dgm:t>
    </dgm:pt>
    <dgm:pt modelId="{2BCEFE06-734F-4063-B8DA-B1179ABE31C8}" type="parTrans" cxnId="{B86FA1E2-82FA-4FB4-B2C5-6D760737EDC6}">
      <dgm:prSet/>
      <dgm:spPr/>
      <dgm:t>
        <a:bodyPr/>
        <a:lstStyle/>
        <a:p>
          <a:endParaRPr lang="en-IN"/>
        </a:p>
      </dgm:t>
    </dgm:pt>
    <dgm:pt modelId="{9A050780-BBC3-4139-977C-F2D2DD5600B0}" type="sibTrans" cxnId="{B86FA1E2-82FA-4FB4-B2C5-6D760737EDC6}">
      <dgm:prSet/>
      <dgm:spPr/>
      <dgm:t>
        <a:bodyPr/>
        <a:lstStyle/>
        <a:p>
          <a:endParaRPr lang="en-IN"/>
        </a:p>
      </dgm:t>
    </dgm:pt>
    <dgm:pt modelId="{2FE02EFF-74CC-465D-B640-AFE93752BD86}" type="pres">
      <dgm:prSet presAssocID="{5D916DEB-A47E-4D22-B2DB-9CB1CDE11465}" presName="diagram" presStyleCnt="0">
        <dgm:presLayoutVars>
          <dgm:dir/>
          <dgm:resizeHandles val="exact"/>
        </dgm:presLayoutVars>
      </dgm:prSet>
      <dgm:spPr/>
    </dgm:pt>
    <dgm:pt modelId="{91C497FF-1D98-4617-B457-05764CEED84C}" type="pres">
      <dgm:prSet presAssocID="{BFC88576-E6CE-413C-B578-248360AF4EE7}" presName="node" presStyleLbl="node1" presStyleIdx="0" presStyleCnt="6">
        <dgm:presLayoutVars>
          <dgm:bulletEnabled val="1"/>
        </dgm:presLayoutVars>
      </dgm:prSet>
      <dgm:spPr/>
    </dgm:pt>
    <dgm:pt modelId="{B6243E9B-38AE-42E5-8141-5624BE6EFE20}" type="pres">
      <dgm:prSet presAssocID="{F39506E8-5E77-4BC7-AB5A-3CDD419EB50D}" presName="sibTrans" presStyleCnt="0"/>
      <dgm:spPr/>
    </dgm:pt>
    <dgm:pt modelId="{B6FA2A19-6B79-4031-B04E-E63B498F69B3}" type="pres">
      <dgm:prSet presAssocID="{7D399450-2F36-467E-8328-7F850664962D}" presName="node" presStyleLbl="node1" presStyleIdx="1" presStyleCnt="6">
        <dgm:presLayoutVars>
          <dgm:bulletEnabled val="1"/>
        </dgm:presLayoutVars>
      </dgm:prSet>
      <dgm:spPr/>
    </dgm:pt>
    <dgm:pt modelId="{E2A5EA16-51EC-479A-9491-2235891971A1}" type="pres">
      <dgm:prSet presAssocID="{7756955E-0A31-4F45-AAF3-FE78A350BBB3}" presName="sibTrans" presStyleCnt="0"/>
      <dgm:spPr/>
    </dgm:pt>
    <dgm:pt modelId="{E5BEB0E0-AFE1-40A0-99C5-F07312C94F08}" type="pres">
      <dgm:prSet presAssocID="{38EADE37-F595-4317-999E-0AE2CF0B73A4}" presName="node" presStyleLbl="node1" presStyleIdx="2" presStyleCnt="6">
        <dgm:presLayoutVars>
          <dgm:bulletEnabled val="1"/>
        </dgm:presLayoutVars>
      </dgm:prSet>
      <dgm:spPr/>
    </dgm:pt>
    <dgm:pt modelId="{4238517E-B01E-469D-AD22-5842E99C83A6}" type="pres">
      <dgm:prSet presAssocID="{88BB7594-830F-4ADC-AE63-17A008189C9A}" presName="sibTrans" presStyleCnt="0"/>
      <dgm:spPr/>
    </dgm:pt>
    <dgm:pt modelId="{79EB2451-F32B-4D83-94F3-2769676F80C8}" type="pres">
      <dgm:prSet presAssocID="{004A49D6-1B43-4D10-8532-B8204FDE470D}" presName="node" presStyleLbl="node1" presStyleIdx="3" presStyleCnt="6">
        <dgm:presLayoutVars>
          <dgm:bulletEnabled val="1"/>
        </dgm:presLayoutVars>
      </dgm:prSet>
      <dgm:spPr/>
    </dgm:pt>
    <dgm:pt modelId="{B1B6C9F8-389E-41AA-BDC7-E4132EF35D25}" type="pres">
      <dgm:prSet presAssocID="{7D26FBD7-D2DF-48B6-B4EE-993ABE8FB185}" presName="sibTrans" presStyleCnt="0"/>
      <dgm:spPr/>
    </dgm:pt>
    <dgm:pt modelId="{0A280B1C-A94D-45AA-8683-3FB2913D724A}" type="pres">
      <dgm:prSet presAssocID="{404DC808-36B4-461F-9618-8D4780C62B49}" presName="node" presStyleLbl="node1" presStyleIdx="4" presStyleCnt="6">
        <dgm:presLayoutVars>
          <dgm:bulletEnabled val="1"/>
        </dgm:presLayoutVars>
      </dgm:prSet>
      <dgm:spPr/>
    </dgm:pt>
    <dgm:pt modelId="{E72A6C38-9323-4C72-A1DE-08431EE1F7FB}" type="pres">
      <dgm:prSet presAssocID="{43203BB2-2E23-4C5C-89F2-A6E75907D093}" presName="sibTrans" presStyleCnt="0"/>
      <dgm:spPr/>
    </dgm:pt>
    <dgm:pt modelId="{DE3016E4-531C-4FE0-9DA4-09D8A3974FC7}" type="pres">
      <dgm:prSet presAssocID="{4823D2EF-E575-48EB-882B-0B4EA4A52F86}" presName="node" presStyleLbl="node1" presStyleIdx="5" presStyleCnt="6">
        <dgm:presLayoutVars>
          <dgm:bulletEnabled val="1"/>
        </dgm:presLayoutVars>
      </dgm:prSet>
      <dgm:spPr/>
    </dgm:pt>
  </dgm:ptLst>
  <dgm:cxnLst>
    <dgm:cxn modelId="{C4BB4223-DAAC-496C-A366-79D718D51315}" type="presOf" srcId="{5D916DEB-A47E-4D22-B2DB-9CB1CDE11465}" destId="{2FE02EFF-74CC-465D-B640-AFE93752BD86}" srcOrd="0" destOrd="0" presId="urn:microsoft.com/office/officeart/2005/8/layout/default"/>
    <dgm:cxn modelId="{E501DF25-DEAD-4FD7-9BB4-565A512EEFD2}" type="presOf" srcId="{404DC808-36B4-461F-9618-8D4780C62B49}" destId="{0A280B1C-A94D-45AA-8683-3FB2913D724A}" srcOrd="0" destOrd="0" presId="urn:microsoft.com/office/officeart/2005/8/layout/default"/>
    <dgm:cxn modelId="{52DE422E-FB7C-4F66-ACB8-E97402940EB0}" srcId="{5D916DEB-A47E-4D22-B2DB-9CB1CDE11465}" destId="{38EADE37-F595-4317-999E-0AE2CF0B73A4}" srcOrd="2" destOrd="0" parTransId="{AFECDF15-E0A9-4C34-9179-D95C016C2D3E}" sibTransId="{88BB7594-830F-4ADC-AE63-17A008189C9A}"/>
    <dgm:cxn modelId="{4A439144-1D3F-48EE-AD46-9AFCD46A90BE}" type="presOf" srcId="{4823D2EF-E575-48EB-882B-0B4EA4A52F86}" destId="{DE3016E4-531C-4FE0-9DA4-09D8A3974FC7}" srcOrd="0" destOrd="0" presId="urn:microsoft.com/office/officeart/2005/8/layout/default"/>
    <dgm:cxn modelId="{10EC7145-BE52-41FB-AD56-A048B659B627}" type="presOf" srcId="{7D399450-2F36-467E-8328-7F850664962D}" destId="{B6FA2A19-6B79-4031-B04E-E63B498F69B3}" srcOrd="0" destOrd="0" presId="urn:microsoft.com/office/officeart/2005/8/layout/default"/>
    <dgm:cxn modelId="{43AB8D65-541C-4BB7-BF7B-6A4BC8F8B121}" srcId="{5D916DEB-A47E-4D22-B2DB-9CB1CDE11465}" destId="{404DC808-36B4-461F-9618-8D4780C62B49}" srcOrd="4" destOrd="0" parTransId="{231D70E7-79B8-454F-926F-CD2971E8240E}" sibTransId="{43203BB2-2E23-4C5C-89F2-A6E75907D093}"/>
    <dgm:cxn modelId="{B2ABC551-1EC2-46D0-89DB-55BB3C1F77B9}" type="presOf" srcId="{38EADE37-F595-4317-999E-0AE2CF0B73A4}" destId="{E5BEB0E0-AFE1-40A0-99C5-F07312C94F08}" srcOrd="0" destOrd="0" presId="urn:microsoft.com/office/officeart/2005/8/layout/default"/>
    <dgm:cxn modelId="{004D0A8E-41BC-4C60-A1D1-CEE88C371B99}" type="presOf" srcId="{004A49D6-1B43-4D10-8532-B8204FDE470D}" destId="{79EB2451-F32B-4D83-94F3-2769676F80C8}" srcOrd="0" destOrd="0" presId="urn:microsoft.com/office/officeart/2005/8/layout/default"/>
    <dgm:cxn modelId="{4A08688E-FFD1-4BA1-BBF9-CBF35B50D69A}" type="presOf" srcId="{BFC88576-E6CE-413C-B578-248360AF4EE7}" destId="{91C497FF-1D98-4617-B457-05764CEED84C}" srcOrd="0" destOrd="0" presId="urn:microsoft.com/office/officeart/2005/8/layout/default"/>
    <dgm:cxn modelId="{E2FA7597-FB5E-4B3D-AD6A-A5115C721FA2}" srcId="{5D916DEB-A47E-4D22-B2DB-9CB1CDE11465}" destId="{7D399450-2F36-467E-8328-7F850664962D}" srcOrd="1" destOrd="0" parTransId="{AA5E7FB1-6FFE-43BA-94B0-885DCE46175D}" sibTransId="{7756955E-0A31-4F45-AAF3-FE78A350BBB3}"/>
    <dgm:cxn modelId="{6C0F8EDE-2BDA-4943-969F-DC7C8F4FC5BC}" srcId="{5D916DEB-A47E-4D22-B2DB-9CB1CDE11465}" destId="{BFC88576-E6CE-413C-B578-248360AF4EE7}" srcOrd="0" destOrd="0" parTransId="{B81549F6-541A-4D79-87C7-997989BF1981}" sibTransId="{F39506E8-5E77-4BC7-AB5A-3CDD419EB50D}"/>
    <dgm:cxn modelId="{B86FA1E2-82FA-4FB4-B2C5-6D760737EDC6}" srcId="{5D916DEB-A47E-4D22-B2DB-9CB1CDE11465}" destId="{4823D2EF-E575-48EB-882B-0B4EA4A52F86}" srcOrd="5" destOrd="0" parTransId="{2BCEFE06-734F-4063-B8DA-B1179ABE31C8}" sibTransId="{9A050780-BBC3-4139-977C-F2D2DD5600B0}"/>
    <dgm:cxn modelId="{03ADD6E5-5C6A-4F41-AF51-739B640803A7}" srcId="{5D916DEB-A47E-4D22-B2DB-9CB1CDE11465}" destId="{004A49D6-1B43-4D10-8532-B8204FDE470D}" srcOrd="3" destOrd="0" parTransId="{0FC4C99F-5A0F-4A61-B1BE-506535814F81}" sibTransId="{7D26FBD7-D2DF-48B6-B4EE-993ABE8FB185}"/>
    <dgm:cxn modelId="{5CBD149E-FD3E-46A7-BB31-946A500B9B0C}" type="presParOf" srcId="{2FE02EFF-74CC-465D-B640-AFE93752BD86}" destId="{91C497FF-1D98-4617-B457-05764CEED84C}" srcOrd="0" destOrd="0" presId="urn:microsoft.com/office/officeart/2005/8/layout/default"/>
    <dgm:cxn modelId="{390ED585-2219-4B3A-9C03-D941F0E56BED}" type="presParOf" srcId="{2FE02EFF-74CC-465D-B640-AFE93752BD86}" destId="{B6243E9B-38AE-42E5-8141-5624BE6EFE20}" srcOrd="1" destOrd="0" presId="urn:microsoft.com/office/officeart/2005/8/layout/default"/>
    <dgm:cxn modelId="{97DE180E-4C39-4019-A84B-CA55E7E71D3C}" type="presParOf" srcId="{2FE02EFF-74CC-465D-B640-AFE93752BD86}" destId="{B6FA2A19-6B79-4031-B04E-E63B498F69B3}" srcOrd="2" destOrd="0" presId="urn:microsoft.com/office/officeart/2005/8/layout/default"/>
    <dgm:cxn modelId="{62D9D263-0971-49C3-98BE-30A1D29FCCC4}" type="presParOf" srcId="{2FE02EFF-74CC-465D-B640-AFE93752BD86}" destId="{E2A5EA16-51EC-479A-9491-2235891971A1}" srcOrd="3" destOrd="0" presId="urn:microsoft.com/office/officeart/2005/8/layout/default"/>
    <dgm:cxn modelId="{8EBF5879-D1DA-4939-8478-5EC5E7023FA7}" type="presParOf" srcId="{2FE02EFF-74CC-465D-B640-AFE93752BD86}" destId="{E5BEB0E0-AFE1-40A0-99C5-F07312C94F08}" srcOrd="4" destOrd="0" presId="urn:microsoft.com/office/officeart/2005/8/layout/default"/>
    <dgm:cxn modelId="{269A36C8-2FE5-4F28-B2DA-8FD6F940FFA4}" type="presParOf" srcId="{2FE02EFF-74CC-465D-B640-AFE93752BD86}" destId="{4238517E-B01E-469D-AD22-5842E99C83A6}" srcOrd="5" destOrd="0" presId="urn:microsoft.com/office/officeart/2005/8/layout/default"/>
    <dgm:cxn modelId="{528AAECB-325A-4CEA-AF56-0E465CD7A831}" type="presParOf" srcId="{2FE02EFF-74CC-465D-B640-AFE93752BD86}" destId="{79EB2451-F32B-4D83-94F3-2769676F80C8}" srcOrd="6" destOrd="0" presId="urn:microsoft.com/office/officeart/2005/8/layout/default"/>
    <dgm:cxn modelId="{5ED8008E-8EAF-4E03-BEEE-AA9029BED6DE}" type="presParOf" srcId="{2FE02EFF-74CC-465D-B640-AFE93752BD86}" destId="{B1B6C9F8-389E-41AA-BDC7-E4132EF35D25}" srcOrd="7" destOrd="0" presId="urn:microsoft.com/office/officeart/2005/8/layout/default"/>
    <dgm:cxn modelId="{5A070D47-5C21-4CF3-9538-51B67C0B10F3}" type="presParOf" srcId="{2FE02EFF-74CC-465D-B640-AFE93752BD86}" destId="{0A280B1C-A94D-45AA-8683-3FB2913D724A}" srcOrd="8" destOrd="0" presId="urn:microsoft.com/office/officeart/2005/8/layout/default"/>
    <dgm:cxn modelId="{2840F03D-0C4F-4FEC-85A8-886674A7EC58}" type="presParOf" srcId="{2FE02EFF-74CC-465D-B640-AFE93752BD86}" destId="{E72A6C38-9323-4C72-A1DE-08431EE1F7FB}" srcOrd="9" destOrd="0" presId="urn:microsoft.com/office/officeart/2005/8/layout/default"/>
    <dgm:cxn modelId="{DF642E28-F087-432C-891C-2D46E9970662}" type="presParOf" srcId="{2FE02EFF-74CC-465D-B640-AFE93752BD86}" destId="{DE3016E4-531C-4FE0-9DA4-09D8A3974FC7}"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660FCA-8B3C-468B-A3A3-BB0418D8D6D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191DC236-6F13-4ED8-9013-275657AE7AEB}">
      <dgm:prSet phldrT="[Text]"/>
      <dgm:spPr/>
      <dgm:t>
        <a:bodyPr/>
        <a:lstStyle/>
        <a:p>
          <a:r>
            <a:rPr lang="en-IN" dirty="0"/>
            <a:t>Python</a:t>
          </a:r>
        </a:p>
      </dgm:t>
    </dgm:pt>
    <dgm:pt modelId="{2CCFD6C4-DFF7-4D18-A41C-3559549FEBFC}" type="parTrans" cxnId="{B1CFD2CE-174E-482F-930B-BAB8CFB65DF2}">
      <dgm:prSet/>
      <dgm:spPr/>
      <dgm:t>
        <a:bodyPr/>
        <a:lstStyle/>
        <a:p>
          <a:endParaRPr lang="en-IN"/>
        </a:p>
      </dgm:t>
    </dgm:pt>
    <dgm:pt modelId="{78CD9FCD-A122-4A50-8E77-A4EDCE4A887B}" type="sibTrans" cxnId="{B1CFD2CE-174E-482F-930B-BAB8CFB65DF2}">
      <dgm:prSet/>
      <dgm:spPr/>
      <dgm:t>
        <a:bodyPr/>
        <a:lstStyle/>
        <a:p>
          <a:endParaRPr lang="en-IN"/>
        </a:p>
      </dgm:t>
    </dgm:pt>
    <dgm:pt modelId="{31E0B7F9-5DD5-4B3E-839B-1CFBC4614790}">
      <dgm:prSet phldrT="[Text]"/>
      <dgm:spPr/>
      <dgm:t>
        <a:bodyPr/>
        <a:lstStyle/>
        <a:p>
          <a:r>
            <a:rPr lang="en-IN" dirty="0"/>
            <a:t>Artificial Intelligence</a:t>
          </a:r>
        </a:p>
      </dgm:t>
    </dgm:pt>
    <dgm:pt modelId="{407DA98E-51AF-43BB-9E59-3CBC6E1E0F58}" type="parTrans" cxnId="{092381E4-BE69-4F0E-A341-6A29C4F03328}">
      <dgm:prSet/>
      <dgm:spPr/>
      <dgm:t>
        <a:bodyPr/>
        <a:lstStyle/>
        <a:p>
          <a:endParaRPr lang="en-IN"/>
        </a:p>
      </dgm:t>
    </dgm:pt>
    <dgm:pt modelId="{857C8A69-0FC2-4DA3-8033-5BF2D3A5308A}" type="sibTrans" cxnId="{092381E4-BE69-4F0E-A341-6A29C4F03328}">
      <dgm:prSet/>
      <dgm:spPr/>
      <dgm:t>
        <a:bodyPr/>
        <a:lstStyle/>
        <a:p>
          <a:endParaRPr lang="en-IN"/>
        </a:p>
      </dgm:t>
    </dgm:pt>
    <dgm:pt modelId="{D5D7E57D-2897-4EAB-AB5B-B15F3C468E40}">
      <dgm:prSet phldrT="[Text]"/>
      <dgm:spPr/>
      <dgm:t>
        <a:bodyPr/>
        <a:lstStyle/>
        <a:p>
          <a:r>
            <a:rPr lang="en-IN" dirty="0"/>
            <a:t>Deep Learning</a:t>
          </a:r>
        </a:p>
      </dgm:t>
    </dgm:pt>
    <dgm:pt modelId="{A6C0ED25-C679-495C-9A1A-2F3AFB780232}" type="parTrans" cxnId="{FF82EF2D-9581-4398-A444-95FE5C598192}">
      <dgm:prSet/>
      <dgm:spPr/>
      <dgm:t>
        <a:bodyPr/>
        <a:lstStyle/>
        <a:p>
          <a:endParaRPr lang="en-IN"/>
        </a:p>
      </dgm:t>
    </dgm:pt>
    <dgm:pt modelId="{EC57C4B4-F906-4CDA-9B6B-7A551B3B2C9B}" type="sibTrans" cxnId="{FF82EF2D-9581-4398-A444-95FE5C598192}">
      <dgm:prSet/>
      <dgm:spPr/>
      <dgm:t>
        <a:bodyPr/>
        <a:lstStyle/>
        <a:p>
          <a:endParaRPr lang="en-IN"/>
        </a:p>
      </dgm:t>
    </dgm:pt>
    <dgm:pt modelId="{5133DD3E-02F8-4704-A0E3-D6D9C84786A1}">
      <dgm:prSet phldrT="[Text]"/>
      <dgm:spPr/>
      <dgm:t>
        <a:bodyPr/>
        <a:lstStyle/>
        <a:p>
          <a:r>
            <a:rPr lang="en-IN" dirty="0"/>
            <a:t>Object Detection</a:t>
          </a:r>
        </a:p>
      </dgm:t>
    </dgm:pt>
    <dgm:pt modelId="{B724CEBA-5383-4A92-B83D-B237C3AC9D39}" type="parTrans" cxnId="{BFD09538-3A35-4F09-BEFA-6D0711432B95}">
      <dgm:prSet/>
      <dgm:spPr/>
      <dgm:t>
        <a:bodyPr/>
        <a:lstStyle/>
        <a:p>
          <a:endParaRPr lang="en-IN"/>
        </a:p>
      </dgm:t>
    </dgm:pt>
    <dgm:pt modelId="{33CC988E-4A82-4789-96C4-47E24C79BD9C}" type="sibTrans" cxnId="{BFD09538-3A35-4F09-BEFA-6D0711432B95}">
      <dgm:prSet/>
      <dgm:spPr/>
      <dgm:t>
        <a:bodyPr/>
        <a:lstStyle/>
        <a:p>
          <a:endParaRPr lang="en-IN"/>
        </a:p>
      </dgm:t>
    </dgm:pt>
    <dgm:pt modelId="{8F00B76D-4E43-488E-AD84-1CC4EBA6ED04}">
      <dgm:prSet phldrT="[Text]"/>
      <dgm:spPr/>
      <dgm:t>
        <a:bodyPr/>
        <a:lstStyle/>
        <a:p>
          <a:r>
            <a:rPr lang="en-IN" dirty="0" err="1"/>
            <a:t>Yolo</a:t>
          </a:r>
          <a:endParaRPr lang="en-IN" dirty="0"/>
        </a:p>
      </dgm:t>
    </dgm:pt>
    <dgm:pt modelId="{6E3599DB-401C-48CA-9079-542B6E810CB5}" type="parTrans" cxnId="{15B7D7A7-7913-4745-8890-7EDA33371E1E}">
      <dgm:prSet/>
      <dgm:spPr/>
      <dgm:t>
        <a:bodyPr/>
        <a:lstStyle/>
        <a:p>
          <a:endParaRPr lang="en-IN"/>
        </a:p>
      </dgm:t>
    </dgm:pt>
    <dgm:pt modelId="{72D28AB9-E0C6-41B7-8B70-00506EEF5213}" type="sibTrans" cxnId="{15B7D7A7-7913-4745-8890-7EDA33371E1E}">
      <dgm:prSet/>
      <dgm:spPr/>
      <dgm:t>
        <a:bodyPr/>
        <a:lstStyle/>
        <a:p>
          <a:endParaRPr lang="en-IN"/>
        </a:p>
      </dgm:t>
    </dgm:pt>
    <dgm:pt modelId="{643B2E98-F536-4720-88A5-E882CCB4BA3C}">
      <dgm:prSet phldrT="[Text]"/>
      <dgm:spPr/>
      <dgm:t>
        <a:bodyPr/>
        <a:lstStyle/>
        <a:p>
          <a:r>
            <a:rPr lang="en-IN" dirty="0"/>
            <a:t>Flask</a:t>
          </a:r>
        </a:p>
      </dgm:t>
    </dgm:pt>
    <dgm:pt modelId="{425CADE6-5A0B-4BD8-91FF-8ED9A5D1F45F}" type="parTrans" cxnId="{8601258B-5B5C-4E18-A2C2-244AF8B36899}">
      <dgm:prSet/>
      <dgm:spPr/>
      <dgm:t>
        <a:bodyPr/>
        <a:lstStyle/>
        <a:p>
          <a:endParaRPr lang="en-IN"/>
        </a:p>
      </dgm:t>
    </dgm:pt>
    <dgm:pt modelId="{F6EEFF9D-149C-4168-91FF-6522D74170C3}" type="sibTrans" cxnId="{8601258B-5B5C-4E18-A2C2-244AF8B36899}">
      <dgm:prSet/>
      <dgm:spPr/>
      <dgm:t>
        <a:bodyPr/>
        <a:lstStyle/>
        <a:p>
          <a:endParaRPr lang="en-IN"/>
        </a:p>
      </dgm:t>
    </dgm:pt>
    <dgm:pt modelId="{93A00308-C094-4877-9934-409F3BF3FC23}" type="pres">
      <dgm:prSet presAssocID="{80660FCA-8B3C-468B-A3A3-BB0418D8D6D8}" presName="diagram" presStyleCnt="0">
        <dgm:presLayoutVars>
          <dgm:dir/>
          <dgm:resizeHandles val="exact"/>
        </dgm:presLayoutVars>
      </dgm:prSet>
      <dgm:spPr/>
    </dgm:pt>
    <dgm:pt modelId="{A9050837-EBDD-48FA-B492-F64D879B32EC}" type="pres">
      <dgm:prSet presAssocID="{191DC236-6F13-4ED8-9013-275657AE7AEB}" presName="node" presStyleLbl="node1" presStyleIdx="0" presStyleCnt="6">
        <dgm:presLayoutVars>
          <dgm:bulletEnabled val="1"/>
        </dgm:presLayoutVars>
      </dgm:prSet>
      <dgm:spPr/>
    </dgm:pt>
    <dgm:pt modelId="{F49222BF-26FB-4A2A-A5D7-A55F57A0CFE1}" type="pres">
      <dgm:prSet presAssocID="{78CD9FCD-A122-4A50-8E77-A4EDCE4A887B}" presName="sibTrans" presStyleCnt="0"/>
      <dgm:spPr/>
    </dgm:pt>
    <dgm:pt modelId="{78EBB362-90C0-4758-AD94-277D70E7171C}" type="pres">
      <dgm:prSet presAssocID="{31E0B7F9-5DD5-4B3E-839B-1CFBC4614790}" presName="node" presStyleLbl="node1" presStyleIdx="1" presStyleCnt="6">
        <dgm:presLayoutVars>
          <dgm:bulletEnabled val="1"/>
        </dgm:presLayoutVars>
      </dgm:prSet>
      <dgm:spPr/>
    </dgm:pt>
    <dgm:pt modelId="{FB23E27E-A3B1-45F7-BD30-2F8EAFEB7C26}" type="pres">
      <dgm:prSet presAssocID="{857C8A69-0FC2-4DA3-8033-5BF2D3A5308A}" presName="sibTrans" presStyleCnt="0"/>
      <dgm:spPr/>
    </dgm:pt>
    <dgm:pt modelId="{30E375FF-01C9-419B-ACCB-444CEBB3D465}" type="pres">
      <dgm:prSet presAssocID="{D5D7E57D-2897-4EAB-AB5B-B15F3C468E40}" presName="node" presStyleLbl="node1" presStyleIdx="2" presStyleCnt="6">
        <dgm:presLayoutVars>
          <dgm:bulletEnabled val="1"/>
        </dgm:presLayoutVars>
      </dgm:prSet>
      <dgm:spPr/>
    </dgm:pt>
    <dgm:pt modelId="{0C151E17-FBB9-49D3-9599-4CE73CD05A2F}" type="pres">
      <dgm:prSet presAssocID="{EC57C4B4-F906-4CDA-9B6B-7A551B3B2C9B}" presName="sibTrans" presStyleCnt="0"/>
      <dgm:spPr/>
    </dgm:pt>
    <dgm:pt modelId="{B960A0F7-F647-4AF2-A9D1-0780A25E580A}" type="pres">
      <dgm:prSet presAssocID="{5133DD3E-02F8-4704-A0E3-D6D9C84786A1}" presName="node" presStyleLbl="node1" presStyleIdx="3" presStyleCnt="6">
        <dgm:presLayoutVars>
          <dgm:bulletEnabled val="1"/>
        </dgm:presLayoutVars>
      </dgm:prSet>
      <dgm:spPr/>
    </dgm:pt>
    <dgm:pt modelId="{AA71FC40-A671-4C2F-B250-7885FDD6F37D}" type="pres">
      <dgm:prSet presAssocID="{33CC988E-4A82-4789-96C4-47E24C79BD9C}" presName="sibTrans" presStyleCnt="0"/>
      <dgm:spPr/>
    </dgm:pt>
    <dgm:pt modelId="{9DFDED96-801B-421B-BEC7-E2AF23B3A580}" type="pres">
      <dgm:prSet presAssocID="{8F00B76D-4E43-488E-AD84-1CC4EBA6ED04}" presName="node" presStyleLbl="node1" presStyleIdx="4" presStyleCnt="6">
        <dgm:presLayoutVars>
          <dgm:bulletEnabled val="1"/>
        </dgm:presLayoutVars>
      </dgm:prSet>
      <dgm:spPr/>
    </dgm:pt>
    <dgm:pt modelId="{6CC10389-DF23-4C78-A4D0-DEBF0A4830C7}" type="pres">
      <dgm:prSet presAssocID="{72D28AB9-E0C6-41B7-8B70-00506EEF5213}" presName="sibTrans" presStyleCnt="0"/>
      <dgm:spPr/>
    </dgm:pt>
    <dgm:pt modelId="{CF2FDE95-63F7-4DDE-941D-64FBBACD03B9}" type="pres">
      <dgm:prSet presAssocID="{643B2E98-F536-4720-88A5-E882CCB4BA3C}" presName="node" presStyleLbl="node1" presStyleIdx="5" presStyleCnt="6">
        <dgm:presLayoutVars>
          <dgm:bulletEnabled val="1"/>
        </dgm:presLayoutVars>
      </dgm:prSet>
      <dgm:spPr/>
    </dgm:pt>
  </dgm:ptLst>
  <dgm:cxnLst>
    <dgm:cxn modelId="{E8E2D52A-9A34-4967-A0ED-1398C8830602}" type="presOf" srcId="{643B2E98-F536-4720-88A5-E882CCB4BA3C}" destId="{CF2FDE95-63F7-4DDE-941D-64FBBACD03B9}" srcOrd="0" destOrd="0" presId="urn:microsoft.com/office/officeart/2005/8/layout/default"/>
    <dgm:cxn modelId="{FF82EF2D-9581-4398-A444-95FE5C598192}" srcId="{80660FCA-8B3C-468B-A3A3-BB0418D8D6D8}" destId="{D5D7E57D-2897-4EAB-AB5B-B15F3C468E40}" srcOrd="2" destOrd="0" parTransId="{A6C0ED25-C679-495C-9A1A-2F3AFB780232}" sibTransId="{EC57C4B4-F906-4CDA-9B6B-7A551B3B2C9B}"/>
    <dgm:cxn modelId="{BFD09538-3A35-4F09-BEFA-6D0711432B95}" srcId="{80660FCA-8B3C-468B-A3A3-BB0418D8D6D8}" destId="{5133DD3E-02F8-4704-A0E3-D6D9C84786A1}" srcOrd="3" destOrd="0" parTransId="{B724CEBA-5383-4A92-B83D-B237C3AC9D39}" sibTransId="{33CC988E-4A82-4789-96C4-47E24C79BD9C}"/>
    <dgm:cxn modelId="{451F585D-14CC-48D5-9723-FA390183464D}" type="presOf" srcId="{80660FCA-8B3C-468B-A3A3-BB0418D8D6D8}" destId="{93A00308-C094-4877-9934-409F3BF3FC23}" srcOrd="0" destOrd="0" presId="urn:microsoft.com/office/officeart/2005/8/layout/default"/>
    <dgm:cxn modelId="{F5C50D52-ED0F-4A1A-9357-B9D9A2458558}" type="presOf" srcId="{5133DD3E-02F8-4704-A0E3-D6D9C84786A1}" destId="{B960A0F7-F647-4AF2-A9D1-0780A25E580A}" srcOrd="0" destOrd="0" presId="urn:microsoft.com/office/officeart/2005/8/layout/default"/>
    <dgm:cxn modelId="{8B48E984-2622-4DE3-9887-3FBF055E7976}" type="presOf" srcId="{D5D7E57D-2897-4EAB-AB5B-B15F3C468E40}" destId="{30E375FF-01C9-419B-ACCB-444CEBB3D465}" srcOrd="0" destOrd="0" presId="urn:microsoft.com/office/officeart/2005/8/layout/default"/>
    <dgm:cxn modelId="{8601258B-5B5C-4E18-A2C2-244AF8B36899}" srcId="{80660FCA-8B3C-468B-A3A3-BB0418D8D6D8}" destId="{643B2E98-F536-4720-88A5-E882CCB4BA3C}" srcOrd="5" destOrd="0" parTransId="{425CADE6-5A0B-4BD8-91FF-8ED9A5D1F45F}" sibTransId="{F6EEFF9D-149C-4168-91FF-6522D74170C3}"/>
    <dgm:cxn modelId="{15B7D7A7-7913-4745-8890-7EDA33371E1E}" srcId="{80660FCA-8B3C-468B-A3A3-BB0418D8D6D8}" destId="{8F00B76D-4E43-488E-AD84-1CC4EBA6ED04}" srcOrd="4" destOrd="0" parTransId="{6E3599DB-401C-48CA-9079-542B6E810CB5}" sibTransId="{72D28AB9-E0C6-41B7-8B70-00506EEF5213}"/>
    <dgm:cxn modelId="{EA4969AA-88CA-4AF7-A3C0-D0D486D15E7E}" type="presOf" srcId="{8F00B76D-4E43-488E-AD84-1CC4EBA6ED04}" destId="{9DFDED96-801B-421B-BEC7-E2AF23B3A580}" srcOrd="0" destOrd="0" presId="urn:microsoft.com/office/officeart/2005/8/layout/default"/>
    <dgm:cxn modelId="{B1CFD2CE-174E-482F-930B-BAB8CFB65DF2}" srcId="{80660FCA-8B3C-468B-A3A3-BB0418D8D6D8}" destId="{191DC236-6F13-4ED8-9013-275657AE7AEB}" srcOrd="0" destOrd="0" parTransId="{2CCFD6C4-DFF7-4D18-A41C-3559549FEBFC}" sibTransId="{78CD9FCD-A122-4A50-8E77-A4EDCE4A887B}"/>
    <dgm:cxn modelId="{AB0C8BCF-0834-48CD-9DDC-3D2B995C9373}" type="presOf" srcId="{191DC236-6F13-4ED8-9013-275657AE7AEB}" destId="{A9050837-EBDD-48FA-B492-F64D879B32EC}" srcOrd="0" destOrd="0" presId="urn:microsoft.com/office/officeart/2005/8/layout/default"/>
    <dgm:cxn modelId="{092381E4-BE69-4F0E-A341-6A29C4F03328}" srcId="{80660FCA-8B3C-468B-A3A3-BB0418D8D6D8}" destId="{31E0B7F9-5DD5-4B3E-839B-1CFBC4614790}" srcOrd="1" destOrd="0" parTransId="{407DA98E-51AF-43BB-9E59-3CBC6E1E0F58}" sibTransId="{857C8A69-0FC2-4DA3-8033-5BF2D3A5308A}"/>
    <dgm:cxn modelId="{BB2548F3-FD6F-48FD-8228-6724C2E110DD}" type="presOf" srcId="{31E0B7F9-5DD5-4B3E-839B-1CFBC4614790}" destId="{78EBB362-90C0-4758-AD94-277D70E7171C}" srcOrd="0" destOrd="0" presId="urn:microsoft.com/office/officeart/2005/8/layout/default"/>
    <dgm:cxn modelId="{EADCDD7B-7719-4B39-AF45-61CD6853C488}" type="presParOf" srcId="{93A00308-C094-4877-9934-409F3BF3FC23}" destId="{A9050837-EBDD-48FA-B492-F64D879B32EC}" srcOrd="0" destOrd="0" presId="urn:microsoft.com/office/officeart/2005/8/layout/default"/>
    <dgm:cxn modelId="{C00B56A1-2E1C-4EE2-A0F9-19927D4EA5B9}" type="presParOf" srcId="{93A00308-C094-4877-9934-409F3BF3FC23}" destId="{F49222BF-26FB-4A2A-A5D7-A55F57A0CFE1}" srcOrd="1" destOrd="0" presId="urn:microsoft.com/office/officeart/2005/8/layout/default"/>
    <dgm:cxn modelId="{3DC528A9-1EA7-4D9D-86E0-21AE3CD5D21D}" type="presParOf" srcId="{93A00308-C094-4877-9934-409F3BF3FC23}" destId="{78EBB362-90C0-4758-AD94-277D70E7171C}" srcOrd="2" destOrd="0" presId="urn:microsoft.com/office/officeart/2005/8/layout/default"/>
    <dgm:cxn modelId="{44077BC3-F9D8-49EB-8E2F-9B1064E36460}" type="presParOf" srcId="{93A00308-C094-4877-9934-409F3BF3FC23}" destId="{FB23E27E-A3B1-45F7-BD30-2F8EAFEB7C26}" srcOrd="3" destOrd="0" presId="urn:microsoft.com/office/officeart/2005/8/layout/default"/>
    <dgm:cxn modelId="{ABFBDBA9-02F6-4A0F-87BB-95C93A675096}" type="presParOf" srcId="{93A00308-C094-4877-9934-409F3BF3FC23}" destId="{30E375FF-01C9-419B-ACCB-444CEBB3D465}" srcOrd="4" destOrd="0" presId="urn:microsoft.com/office/officeart/2005/8/layout/default"/>
    <dgm:cxn modelId="{EFCF4AD5-C346-40B3-BA52-EC809B088E20}" type="presParOf" srcId="{93A00308-C094-4877-9934-409F3BF3FC23}" destId="{0C151E17-FBB9-49D3-9599-4CE73CD05A2F}" srcOrd="5" destOrd="0" presId="urn:microsoft.com/office/officeart/2005/8/layout/default"/>
    <dgm:cxn modelId="{1BB7C834-F415-4E66-8DE4-530B94DA3ED0}" type="presParOf" srcId="{93A00308-C094-4877-9934-409F3BF3FC23}" destId="{B960A0F7-F647-4AF2-A9D1-0780A25E580A}" srcOrd="6" destOrd="0" presId="urn:microsoft.com/office/officeart/2005/8/layout/default"/>
    <dgm:cxn modelId="{896FEB8B-78BA-495A-99F8-BCB5E777FF86}" type="presParOf" srcId="{93A00308-C094-4877-9934-409F3BF3FC23}" destId="{AA71FC40-A671-4C2F-B250-7885FDD6F37D}" srcOrd="7" destOrd="0" presId="urn:microsoft.com/office/officeart/2005/8/layout/default"/>
    <dgm:cxn modelId="{AE0D1663-AE96-4D78-9109-8E6BADFA61E5}" type="presParOf" srcId="{93A00308-C094-4877-9934-409F3BF3FC23}" destId="{9DFDED96-801B-421B-BEC7-E2AF23B3A580}" srcOrd="8" destOrd="0" presId="urn:microsoft.com/office/officeart/2005/8/layout/default"/>
    <dgm:cxn modelId="{09525AD4-CCA4-4A20-AF1A-D460D96F8F24}" type="presParOf" srcId="{93A00308-C094-4877-9934-409F3BF3FC23}" destId="{6CC10389-DF23-4C78-A4D0-DEBF0A4830C7}" srcOrd="9" destOrd="0" presId="urn:microsoft.com/office/officeart/2005/8/layout/default"/>
    <dgm:cxn modelId="{8D8B3E07-CEE1-4830-BF44-1A1CA1BEFA04}" type="presParOf" srcId="{93A00308-C094-4877-9934-409F3BF3FC23}" destId="{CF2FDE95-63F7-4DDE-941D-64FBBACD03B9}"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5D916DEB-A47E-4D22-B2DB-9CB1CDE1146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BFC88576-E6CE-413C-B578-248360AF4EE7}">
      <dgm:prSet phldrT="[Text]"/>
      <dgm:spPr/>
      <dgm:t>
        <a:bodyPr/>
        <a:lstStyle/>
        <a:p>
          <a:r>
            <a:rPr lang="en-IN" dirty="0"/>
            <a:t>NLP</a:t>
          </a:r>
        </a:p>
      </dgm:t>
    </dgm:pt>
    <dgm:pt modelId="{B81549F6-541A-4D79-87C7-997989BF1981}" type="parTrans" cxnId="{6C0F8EDE-2BDA-4943-969F-DC7C8F4FC5BC}">
      <dgm:prSet/>
      <dgm:spPr/>
      <dgm:t>
        <a:bodyPr/>
        <a:lstStyle/>
        <a:p>
          <a:endParaRPr lang="en-IN"/>
        </a:p>
      </dgm:t>
    </dgm:pt>
    <dgm:pt modelId="{F39506E8-5E77-4BC7-AB5A-3CDD419EB50D}" type="sibTrans" cxnId="{6C0F8EDE-2BDA-4943-969F-DC7C8F4FC5BC}">
      <dgm:prSet/>
      <dgm:spPr/>
      <dgm:t>
        <a:bodyPr/>
        <a:lstStyle/>
        <a:p>
          <a:endParaRPr lang="en-IN"/>
        </a:p>
      </dgm:t>
    </dgm:pt>
    <dgm:pt modelId="{7D399450-2F36-467E-8328-7F850664962D}">
      <dgm:prSet phldrT="[Text]"/>
      <dgm:spPr/>
      <dgm:t>
        <a:bodyPr/>
        <a:lstStyle/>
        <a:p>
          <a:r>
            <a:rPr lang="en-IN" dirty="0"/>
            <a:t>NLTK</a:t>
          </a:r>
        </a:p>
      </dgm:t>
    </dgm:pt>
    <dgm:pt modelId="{AA5E7FB1-6FFE-43BA-94B0-885DCE46175D}" type="parTrans" cxnId="{E2FA7597-FB5E-4B3D-AD6A-A5115C721FA2}">
      <dgm:prSet/>
      <dgm:spPr/>
      <dgm:t>
        <a:bodyPr/>
        <a:lstStyle/>
        <a:p>
          <a:endParaRPr lang="en-IN"/>
        </a:p>
      </dgm:t>
    </dgm:pt>
    <dgm:pt modelId="{7756955E-0A31-4F45-AAF3-FE78A350BBB3}" type="sibTrans" cxnId="{E2FA7597-FB5E-4B3D-AD6A-A5115C721FA2}">
      <dgm:prSet/>
      <dgm:spPr/>
      <dgm:t>
        <a:bodyPr/>
        <a:lstStyle/>
        <a:p>
          <a:endParaRPr lang="en-IN"/>
        </a:p>
      </dgm:t>
    </dgm:pt>
    <dgm:pt modelId="{38EADE37-F595-4317-999E-0AE2CF0B73A4}">
      <dgm:prSet phldrT="[Text]"/>
      <dgm:spPr/>
      <dgm:t>
        <a:bodyPr/>
        <a:lstStyle/>
        <a:p>
          <a:r>
            <a:rPr lang="en-IN" dirty="0"/>
            <a:t>Python</a:t>
          </a:r>
        </a:p>
      </dgm:t>
    </dgm:pt>
    <dgm:pt modelId="{AFECDF15-E0A9-4C34-9179-D95C016C2D3E}" type="parTrans" cxnId="{52DE422E-FB7C-4F66-ACB8-E97402940EB0}">
      <dgm:prSet/>
      <dgm:spPr/>
      <dgm:t>
        <a:bodyPr/>
        <a:lstStyle/>
        <a:p>
          <a:endParaRPr lang="en-IN"/>
        </a:p>
      </dgm:t>
    </dgm:pt>
    <dgm:pt modelId="{88BB7594-830F-4ADC-AE63-17A008189C9A}" type="sibTrans" cxnId="{52DE422E-FB7C-4F66-ACB8-E97402940EB0}">
      <dgm:prSet/>
      <dgm:spPr/>
      <dgm:t>
        <a:bodyPr/>
        <a:lstStyle/>
        <a:p>
          <a:endParaRPr lang="en-IN"/>
        </a:p>
      </dgm:t>
    </dgm:pt>
    <dgm:pt modelId="{004A49D6-1B43-4D10-8532-B8204FDE470D}">
      <dgm:prSet phldrT="[Text]"/>
      <dgm:spPr/>
      <dgm:t>
        <a:bodyPr/>
        <a:lstStyle/>
        <a:p>
          <a:r>
            <a:rPr lang="en-IN" dirty="0"/>
            <a:t>IBM Watson Assistance</a:t>
          </a:r>
        </a:p>
      </dgm:t>
    </dgm:pt>
    <dgm:pt modelId="{0FC4C99F-5A0F-4A61-B1BE-506535814F81}" type="parTrans" cxnId="{03ADD6E5-5C6A-4F41-AF51-739B640803A7}">
      <dgm:prSet/>
      <dgm:spPr/>
      <dgm:t>
        <a:bodyPr/>
        <a:lstStyle/>
        <a:p>
          <a:endParaRPr lang="en-IN"/>
        </a:p>
      </dgm:t>
    </dgm:pt>
    <dgm:pt modelId="{7D26FBD7-D2DF-48B6-B4EE-993ABE8FB185}" type="sibTrans" cxnId="{03ADD6E5-5C6A-4F41-AF51-739B640803A7}">
      <dgm:prSet/>
      <dgm:spPr/>
      <dgm:t>
        <a:bodyPr/>
        <a:lstStyle/>
        <a:p>
          <a:endParaRPr lang="en-IN"/>
        </a:p>
      </dgm:t>
    </dgm:pt>
    <dgm:pt modelId="{404DC808-36B4-461F-9618-8D4780C62B49}">
      <dgm:prSet phldrT="[Text]"/>
      <dgm:spPr/>
      <dgm:t>
        <a:bodyPr/>
        <a:lstStyle/>
        <a:p>
          <a:r>
            <a:rPr lang="en-IN" dirty="0"/>
            <a:t>Flask</a:t>
          </a:r>
        </a:p>
      </dgm:t>
    </dgm:pt>
    <dgm:pt modelId="{231D70E7-79B8-454F-926F-CD2971E8240E}" type="parTrans" cxnId="{43AB8D65-541C-4BB7-BF7B-6A4BC8F8B121}">
      <dgm:prSet/>
      <dgm:spPr/>
      <dgm:t>
        <a:bodyPr/>
        <a:lstStyle/>
        <a:p>
          <a:endParaRPr lang="en-IN"/>
        </a:p>
      </dgm:t>
    </dgm:pt>
    <dgm:pt modelId="{43203BB2-2E23-4C5C-89F2-A6E75907D093}" type="sibTrans" cxnId="{43AB8D65-541C-4BB7-BF7B-6A4BC8F8B121}">
      <dgm:prSet/>
      <dgm:spPr/>
      <dgm:t>
        <a:bodyPr/>
        <a:lstStyle/>
        <a:p>
          <a:endParaRPr lang="en-IN"/>
        </a:p>
      </dgm:t>
    </dgm:pt>
    <dgm:pt modelId="{4823D2EF-E575-48EB-882B-0B4EA4A52F86}">
      <dgm:prSet phldrT="[Text]"/>
      <dgm:spPr/>
      <dgm:t>
        <a:bodyPr/>
        <a:lstStyle/>
        <a:p>
          <a:r>
            <a:rPr lang="en-IN" dirty="0"/>
            <a:t>Artificial Intelligence</a:t>
          </a:r>
        </a:p>
      </dgm:t>
    </dgm:pt>
    <dgm:pt modelId="{2BCEFE06-734F-4063-B8DA-B1179ABE31C8}" type="parTrans" cxnId="{B86FA1E2-82FA-4FB4-B2C5-6D760737EDC6}">
      <dgm:prSet/>
      <dgm:spPr/>
      <dgm:t>
        <a:bodyPr/>
        <a:lstStyle/>
        <a:p>
          <a:endParaRPr lang="en-IN"/>
        </a:p>
      </dgm:t>
    </dgm:pt>
    <dgm:pt modelId="{9A050780-BBC3-4139-977C-F2D2DD5600B0}" type="sibTrans" cxnId="{B86FA1E2-82FA-4FB4-B2C5-6D760737EDC6}">
      <dgm:prSet/>
      <dgm:spPr/>
      <dgm:t>
        <a:bodyPr/>
        <a:lstStyle/>
        <a:p>
          <a:endParaRPr lang="en-IN"/>
        </a:p>
      </dgm:t>
    </dgm:pt>
    <dgm:pt modelId="{2FE02EFF-74CC-465D-B640-AFE93752BD86}" type="pres">
      <dgm:prSet presAssocID="{5D916DEB-A47E-4D22-B2DB-9CB1CDE11465}" presName="diagram" presStyleCnt="0">
        <dgm:presLayoutVars>
          <dgm:dir/>
          <dgm:resizeHandles val="exact"/>
        </dgm:presLayoutVars>
      </dgm:prSet>
      <dgm:spPr/>
    </dgm:pt>
    <dgm:pt modelId="{91C497FF-1D98-4617-B457-05764CEED84C}" type="pres">
      <dgm:prSet presAssocID="{BFC88576-E6CE-413C-B578-248360AF4EE7}" presName="node" presStyleLbl="node1" presStyleIdx="0" presStyleCnt="6">
        <dgm:presLayoutVars>
          <dgm:bulletEnabled val="1"/>
        </dgm:presLayoutVars>
      </dgm:prSet>
      <dgm:spPr/>
    </dgm:pt>
    <dgm:pt modelId="{B6243E9B-38AE-42E5-8141-5624BE6EFE20}" type="pres">
      <dgm:prSet presAssocID="{F39506E8-5E77-4BC7-AB5A-3CDD419EB50D}" presName="sibTrans" presStyleCnt="0"/>
      <dgm:spPr/>
    </dgm:pt>
    <dgm:pt modelId="{B6FA2A19-6B79-4031-B04E-E63B498F69B3}" type="pres">
      <dgm:prSet presAssocID="{7D399450-2F36-467E-8328-7F850664962D}" presName="node" presStyleLbl="node1" presStyleIdx="1" presStyleCnt="6">
        <dgm:presLayoutVars>
          <dgm:bulletEnabled val="1"/>
        </dgm:presLayoutVars>
      </dgm:prSet>
      <dgm:spPr/>
    </dgm:pt>
    <dgm:pt modelId="{E2A5EA16-51EC-479A-9491-2235891971A1}" type="pres">
      <dgm:prSet presAssocID="{7756955E-0A31-4F45-AAF3-FE78A350BBB3}" presName="sibTrans" presStyleCnt="0"/>
      <dgm:spPr/>
    </dgm:pt>
    <dgm:pt modelId="{E5BEB0E0-AFE1-40A0-99C5-F07312C94F08}" type="pres">
      <dgm:prSet presAssocID="{38EADE37-F595-4317-999E-0AE2CF0B73A4}" presName="node" presStyleLbl="node1" presStyleIdx="2" presStyleCnt="6">
        <dgm:presLayoutVars>
          <dgm:bulletEnabled val="1"/>
        </dgm:presLayoutVars>
      </dgm:prSet>
      <dgm:spPr/>
    </dgm:pt>
    <dgm:pt modelId="{4238517E-B01E-469D-AD22-5842E99C83A6}" type="pres">
      <dgm:prSet presAssocID="{88BB7594-830F-4ADC-AE63-17A008189C9A}" presName="sibTrans" presStyleCnt="0"/>
      <dgm:spPr/>
    </dgm:pt>
    <dgm:pt modelId="{79EB2451-F32B-4D83-94F3-2769676F80C8}" type="pres">
      <dgm:prSet presAssocID="{004A49D6-1B43-4D10-8532-B8204FDE470D}" presName="node" presStyleLbl="node1" presStyleIdx="3" presStyleCnt="6">
        <dgm:presLayoutVars>
          <dgm:bulletEnabled val="1"/>
        </dgm:presLayoutVars>
      </dgm:prSet>
      <dgm:spPr/>
    </dgm:pt>
    <dgm:pt modelId="{B1B6C9F8-389E-41AA-BDC7-E4132EF35D25}" type="pres">
      <dgm:prSet presAssocID="{7D26FBD7-D2DF-48B6-B4EE-993ABE8FB185}" presName="sibTrans" presStyleCnt="0"/>
      <dgm:spPr/>
    </dgm:pt>
    <dgm:pt modelId="{0A280B1C-A94D-45AA-8683-3FB2913D724A}" type="pres">
      <dgm:prSet presAssocID="{404DC808-36B4-461F-9618-8D4780C62B49}" presName="node" presStyleLbl="node1" presStyleIdx="4" presStyleCnt="6">
        <dgm:presLayoutVars>
          <dgm:bulletEnabled val="1"/>
        </dgm:presLayoutVars>
      </dgm:prSet>
      <dgm:spPr/>
    </dgm:pt>
    <dgm:pt modelId="{E72A6C38-9323-4C72-A1DE-08431EE1F7FB}" type="pres">
      <dgm:prSet presAssocID="{43203BB2-2E23-4C5C-89F2-A6E75907D093}" presName="sibTrans" presStyleCnt="0"/>
      <dgm:spPr/>
    </dgm:pt>
    <dgm:pt modelId="{DE3016E4-531C-4FE0-9DA4-09D8A3974FC7}" type="pres">
      <dgm:prSet presAssocID="{4823D2EF-E575-48EB-882B-0B4EA4A52F86}" presName="node" presStyleLbl="node1" presStyleIdx="5" presStyleCnt="6">
        <dgm:presLayoutVars>
          <dgm:bulletEnabled val="1"/>
        </dgm:presLayoutVars>
      </dgm:prSet>
      <dgm:spPr/>
    </dgm:pt>
  </dgm:ptLst>
  <dgm:cxnLst>
    <dgm:cxn modelId="{C4BB4223-DAAC-496C-A366-79D718D51315}" type="presOf" srcId="{5D916DEB-A47E-4D22-B2DB-9CB1CDE11465}" destId="{2FE02EFF-74CC-465D-B640-AFE93752BD86}" srcOrd="0" destOrd="0" presId="urn:microsoft.com/office/officeart/2005/8/layout/default"/>
    <dgm:cxn modelId="{E501DF25-DEAD-4FD7-9BB4-565A512EEFD2}" type="presOf" srcId="{404DC808-36B4-461F-9618-8D4780C62B49}" destId="{0A280B1C-A94D-45AA-8683-3FB2913D724A}" srcOrd="0" destOrd="0" presId="urn:microsoft.com/office/officeart/2005/8/layout/default"/>
    <dgm:cxn modelId="{52DE422E-FB7C-4F66-ACB8-E97402940EB0}" srcId="{5D916DEB-A47E-4D22-B2DB-9CB1CDE11465}" destId="{38EADE37-F595-4317-999E-0AE2CF0B73A4}" srcOrd="2" destOrd="0" parTransId="{AFECDF15-E0A9-4C34-9179-D95C016C2D3E}" sibTransId="{88BB7594-830F-4ADC-AE63-17A008189C9A}"/>
    <dgm:cxn modelId="{4A439144-1D3F-48EE-AD46-9AFCD46A90BE}" type="presOf" srcId="{4823D2EF-E575-48EB-882B-0B4EA4A52F86}" destId="{DE3016E4-531C-4FE0-9DA4-09D8A3974FC7}" srcOrd="0" destOrd="0" presId="urn:microsoft.com/office/officeart/2005/8/layout/default"/>
    <dgm:cxn modelId="{10EC7145-BE52-41FB-AD56-A048B659B627}" type="presOf" srcId="{7D399450-2F36-467E-8328-7F850664962D}" destId="{B6FA2A19-6B79-4031-B04E-E63B498F69B3}" srcOrd="0" destOrd="0" presId="urn:microsoft.com/office/officeart/2005/8/layout/default"/>
    <dgm:cxn modelId="{43AB8D65-541C-4BB7-BF7B-6A4BC8F8B121}" srcId="{5D916DEB-A47E-4D22-B2DB-9CB1CDE11465}" destId="{404DC808-36B4-461F-9618-8D4780C62B49}" srcOrd="4" destOrd="0" parTransId="{231D70E7-79B8-454F-926F-CD2971E8240E}" sibTransId="{43203BB2-2E23-4C5C-89F2-A6E75907D093}"/>
    <dgm:cxn modelId="{B2ABC551-1EC2-46D0-89DB-55BB3C1F77B9}" type="presOf" srcId="{38EADE37-F595-4317-999E-0AE2CF0B73A4}" destId="{E5BEB0E0-AFE1-40A0-99C5-F07312C94F08}" srcOrd="0" destOrd="0" presId="urn:microsoft.com/office/officeart/2005/8/layout/default"/>
    <dgm:cxn modelId="{004D0A8E-41BC-4C60-A1D1-CEE88C371B99}" type="presOf" srcId="{004A49D6-1B43-4D10-8532-B8204FDE470D}" destId="{79EB2451-F32B-4D83-94F3-2769676F80C8}" srcOrd="0" destOrd="0" presId="urn:microsoft.com/office/officeart/2005/8/layout/default"/>
    <dgm:cxn modelId="{4A08688E-FFD1-4BA1-BBF9-CBF35B50D69A}" type="presOf" srcId="{BFC88576-E6CE-413C-B578-248360AF4EE7}" destId="{91C497FF-1D98-4617-B457-05764CEED84C}" srcOrd="0" destOrd="0" presId="urn:microsoft.com/office/officeart/2005/8/layout/default"/>
    <dgm:cxn modelId="{E2FA7597-FB5E-4B3D-AD6A-A5115C721FA2}" srcId="{5D916DEB-A47E-4D22-B2DB-9CB1CDE11465}" destId="{7D399450-2F36-467E-8328-7F850664962D}" srcOrd="1" destOrd="0" parTransId="{AA5E7FB1-6FFE-43BA-94B0-885DCE46175D}" sibTransId="{7756955E-0A31-4F45-AAF3-FE78A350BBB3}"/>
    <dgm:cxn modelId="{6C0F8EDE-2BDA-4943-969F-DC7C8F4FC5BC}" srcId="{5D916DEB-A47E-4D22-B2DB-9CB1CDE11465}" destId="{BFC88576-E6CE-413C-B578-248360AF4EE7}" srcOrd="0" destOrd="0" parTransId="{B81549F6-541A-4D79-87C7-997989BF1981}" sibTransId="{F39506E8-5E77-4BC7-AB5A-3CDD419EB50D}"/>
    <dgm:cxn modelId="{B86FA1E2-82FA-4FB4-B2C5-6D760737EDC6}" srcId="{5D916DEB-A47E-4D22-B2DB-9CB1CDE11465}" destId="{4823D2EF-E575-48EB-882B-0B4EA4A52F86}" srcOrd="5" destOrd="0" parTransId="{2BCEFE06-734F-4063-B8DA-B1179ABE31C8}" sibTransId="{9A050780-BBC3-4139-977C-F2D2DD5600B0}"/>
    <dgm:cxn modelId="{03ADD6E5-5C6A-4F41-AF51-739B640803A7}" srcId="{5D916DEB-A47E-4D22-B2DB-9CB1CDE11465}" destId="{004A49D6-1B43-4D10-8532-B8204FDE470D}" srcOrd="3" destOrd="0" parTransId="{0FC4C99F-5A0F-4A61-B1BE-506535814F81}" sibTransId="{7D26FBD7-D2DF-48B6-B4EE-993ABE8FB185}"/>
    <dgm:cxn modelId="{5CBD149E-FD3E-46A7-BB31-946A500B9B0C}" type="presParOf" srcId="{2FE02EFF-74CC-465D-B640-AFE93752BD86}" destId="{91C497FF-1D98-4617-B457-05764CEED84C}" srcOrd="0" destOrd="0" presId="urn:microsoft.com/office/officeart/2005/8/layout/default"/>
    <dgm:cxn modelId="{390ED585-2219-4B3A-9C03-D941F0E56BED}" type="presParOf" srcId="{2FE02EFF-74CC-465D-B640-AFE93752BD86}" destId="{B6243E9B-38AE-42E5-8141-5624BE6EFE20}" srcOrd="1" destOrd="0" presId="urn:microsoft.com/office/officeart/2005/8/layout/default"/>
    <dgm:cxn modelId="{97DE180E-4C39-4019-A84B-CA55E7E71D3C}" type="presParOf" srcId="{2FE02EFF-74CC-465D-B640-AFE93752BD86}" destId="{B6FA2A19-6B79-4031-B04E-E63B498F69B3}" srcOrd="2" destOrd="0" presId="urn:microsoft.com/office/officeart/2005/8/layout/default"/>
    <dgm:cxn modelId="{62D9D263-0971-49C3-98BE-30A1D29FCCC4}" type="presParOf" srcId="{2FE02EFF-74CC-465D-B640-AFE93752BD86}" destId="{E2A5EA16-51EC-479A-9491-2235891971A1}" srcOrd="3" destOrd="0" presId="urn:microsoft.com/office/officeart/2005/8/layout/default"/>
    <dgm:cxn modelId="{8EBF5879-D1DA-4939-8478-5EC5E7023FA7}" type="presParOf" srcId="{2FE02EFF-74CC-465D-B640-AFE93752BD86}" destId="{E5BEB0E0-AFE1-40A0-99C5-F07312C94F08}" srcOrd="4" destOrd="0" presId="urn:microsoft.com/office/officeart/2005/8/layout/default"/>
    <dgm:cxn modelId="{269A36C8-2FE5-4F28-B2DA-8FD6F940FFA4}" type="presParOf" srcId="{2FE02EFF-74CC-465D-B640-AFE93752BD86}" destId="{4238517E-B01E-469D-AD22-5842E99C83A6}" srcOrd="5" destOrd="0" presId="urn:microsoft.com/office/officeart/2005/8/layout/default"/>
    <dgm:cxn modelId="{528AAECB-325A-4CEA-AF56-0E465CD7A831}" type="presParOf" srcId="{2FE02EFF-74CC-465D-B640-AFE93752BD86}" destId="{79EB2451-F32B-4D83-94F3-2769676F80C8}" srcOrd="6" destOrd="0" presId="urn:microsoft.com/office/officeart/2005/8/layout/default"/>
    <dgm:cxn modelId="{5ED8008E-8EAF-4E03-BEEE-AA9029BED6DE}" type="presParOf" srcId="{2FE02EFF-74CC-465D-B640-AFE93752BD86}" destId="{B1B6C9F8-389E-41AA-BDC7-E4132EF35D25}" srcOrd="7" destOrd="0" presId="urn:microsoft.com/office/officeart/2005/8/layout/default"/>
    <dgm:cxn modelId="{5A070D47-5C21-4CF3-9538-51B67C0B10F3}" type="presParOf" srcId="{2FE02EFF-74CC-465D-B640-AFE93752BD86}" destId="{0A280B1C-A94D-45AA-8683-3FB2913D724A}" srcOrd="8" destOrd="0" presId="urn:microsoft.com/office/officeart/2005/8/layout/default"/>
    <dgm:cxn modelId="{2840F03D-0C4F-4FEC-85A8-886674A7EC58}" type="presParOf" srcId="{2FE02EFF-74CC-465D-B640-AFE93752BD86}" destId="{E72A6C38-9323-4C72-A1DE-08431EE1F7FB}" srcOrd="9" destOrd="0" presId="urn:microsoft.com/office/officeart/2005/8/layout/default"/>
    <dgm:cxn modelId="{DF642E28-F087-432C-891C-2D46E9970662}" type="presParOf" srcId="{2FE02EFF-74CC-465D-B640-AFE93752BD86}" destId="{DE3016E4-531C-4FE0-9DA4-09D8A3974FC7}"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F2D8E94A-702C-4C58-9F7E-692375F8DB44}" type="doc">
      <dgm:prSet loTypeId="urn:microsoft.com/office/officeart/2005/8/layout/process5" loCatId="process" qsTypeId="urn:microsoft.com/office/officeart/2005/8/quickstyle/3d3" qsCatId="3D" csTypeId="urn:microsoft.com/office/officeart/2005/8/colors/colorful5" csCatId="colorful" phldr="1"/>
      <dgm:spPr/>
      <dgm:t>
        <a:bodyPr/>
        <a:lstStyle/>
        <a:p>
          <a:endParaRPr lang="en-IN"/>
        </a:p>
      </dgm:t>
    </dgm:pt>
    <dgm:pt modelId="{0AE79DC1-8CCC-4057-81F4-898055A6BC4D}">
      <dgm:prSet phldrT="[Text]"/>
      <dgm:spPr/>
      <dgm:t>
        <a:bodyPr/>
        <a:lstStyle/>
        <a:p>
          <a:pPr>
            <a:buFont typeface="Wingdings" panose="05000000000000000000" pitchFamily="2" charset="2"/>
            <a:buChar char="Ø"/>
          </a:pPr>
          <a:r>
            <a:rPr lang="en-IN" dirty="0"/>
            <a:t>Fully function </a:t>
          </a:r>
          <a:r>
            <a:rPr lang="en-IN" dirty="0">
              <a:highlight>
                <a:srgbClr val="800080"/>
              </a:highlight>
            </a:rPr>
            <a:t>AI-powered Chatbot </a:t>
          </a:r>
          <a:r>
            <a:rPr lang="en-IN" dirty="0"/>
            <a:t>capable of providing assistance and support in multiple areas.</a:t>
          </a:r>
        </a:p>
      </dgm:t>
    </dgm:pt>
    <dgm:pt modelId="{EA380368-98CB-49CE-A3AC-4EA7CF927FF5}" type="parTrans" cxnId="{B31E1BF8-2F84-412E-81C0-1AA84C4B9311}">
      <dgm:prSet/>
      <dgm:spPr/>
      <dgm:t>
        <a:bodyPr/>
        <a:lstStyle/>
        <a:p>
          <a:endParaRPr lang="en-IN"/>
        </a:p>
      </dgm:t>
    </dgm:pt>
    <dgm:pt modelId="{264ED235-CD4B-4171-A543-1B566252C9A3}" type="sibTrans" cxnId="{B31E1BF8-2F84-412E-81C0-1AA84C4B9311}">
      <dgm:prSet/>
      <dgm:spPr/>
      <dgm:t>
        <a:bodyPr/>
        <a:lstStyle/>
        <a:p>
          <a:endParaRPr lang="en-IN"/>
        </a:p>
      </dgm:t>
    </dgm:pt>
    <dgm:pt modelId="{4FD4C9B3-8854-4BA9-9F18-ED1360A25D4B}">
      <dgm:prSet/>
      <dgm:spPr/>
      <dgm:t>
        <a:bodyPr/>
        <a:lstStyle/>
        <a:p>
          <a:r>
            <a:rPr lang="en-IN" dirty="0">
              <a:highlight>
                <a:srgbClr val="800080"/>
              </a:highlight>
            </a:rPr>
            <a:t>Backend infrastructure developed using Flask</a:t>
          </a:r>
          <a:r>
            <a:rPr lang="en-IN" dirty="0"/>
            <a:t>, enabling seamless integration and communication with the chatbot.</a:t>
          </a:r>
        </a:p>
      </dgm:t>
    </dgm:pt>
    <dgm:pt modelId="{B156B934-2FF4-45E4-B23F-B9636A421DBD}" type="parTrans" cxnId="{0AC0B740-1A6B-4415-A4F8-C55D9C1CFDA5}">
      <dgm:prSet/>
      <dgm:spPr/>
      <dgm:t>
        <a:bodyPr/>
        <a:lstStyle/>
        <a:p>
          <a:endParaRPr lang="en-IN"/>
        </a:p>
      </dgm:t>
    </dgm:pt>
    <dgm:pt modelId="{62E303B9-FCE8-4F59-9E3D-A4ED3A978187}" type="sibTrans" cxnId="{0AC0B740-1A6B-4415-A4F8-C55D9C1CFDA5}">
      <dgm:prSet/>
      <dgm:spPr/>
      <dgm:t>
        <a:bodyPr/>
        <a:lstStyle/>
        <a:p>
          <a:endParaRPr lang="en-IN"/>
        </a:p>
      </dgm:t>
    </dgm:pt>
    <dgm:pt modelId="{61CEF588-CA62-48FC-92BB-466A49EC6194}">
      <dgm:prSet/>
      <dgm:spPr/>
      <dgm:t>
        <a:bodyPr/>
        <a:lstStyle/>
        <a:p>
          <a:r>
            <a:rPr lang="en-IN" dirty="0"/>
            <a:t>Integration of either WhatsApp or Telegram </a:t>
          </a:r>
          <a:r>
            <a:rPr lang="en-IN" dirty="0">
              <a:highlight>
                <a:srgbClr val="800080"/>
              </a:highlight>
            </a:rPr>
            <a:t>API to facilitate user interactions through popular messaging platforms.</a:t>
          </a:r>
        </a:p>
      </dgm:t>
    </dgm:pt>
    <dgm:pt modelId="{42A127DA-8EBC-46CE-8842-9C7E34A1DF7C}" type="parTrans" cxnId="{53D561EE-514D-4427-9CF8-190D99504668}">
      <dgm:prSet/>
      <dgm:spPr/>
      <dgm:t>
        <a:bodyPr/>
        <a:lstStyle/>
        <a:p>
          <a:endParaRPr lang="en-IN"/>
        </a:p>
      </dgm:t>
    </dgm:pt>
    <dgm:pt modelId="{95E019E5-2A1A-44C4-B14E-776EAC5232A2}" type="sibTrans" cxnId="{53D561EE-514D-4427-9CF8-190D99504668}">
      <dgm:prSet/>
      <dgm:spPr/>
      <dgm:t>
        <a:bodyPr/>
        <a:lstStyle/>
        <a:p>
          <a:endParaRPr lang="en-IN"/>
        </a:p>
      </dgm:t>
    </dgm:pt>
    <dgm:pt modelId="{D781349B-4ECB-444A-8835-F8EE03FB483B}">
      <dgm:prSet/>
      <dgm:spPr/>
      <dgm:t>
        <a:bodyPr/>
        <a:lstStyle/>
        <a:p>
          <a:r>
            <a:rPr lang="en-IN" dirty="0"/>
            <a:t>Integration of OpenAI GPT or similar </a:t>
          </a:r>
          <a:r>
            <a:rPr lang="en-IN" dirty="0">
              <a:highlight>
                <a:srgbClr val="800080"/>
              </a:highlight>
            </a:rPr>
            <a:t>NLP API </a:t>
          </a:r>
          <a:r>
            <a:rPr lang="en-IN" dirty="0"/>
            <a:t>for effective understanding and response generation based on user queries.</a:t>
          </a:r>
        </a:p>
      </dgm:t>
    </dgm:pt>
    <dgm:pt modelId="{EAA9DDD6-F247-4A59-8327-1B9541B8EEAF}" type="parTrans" cxnId="{175E5CF0-14D7-46FB-9B2A-BAEB54FD5B6B}">
      <dgm:prSet/>
      <dgm:spPr/>
      <dgm:t>
        <a:bodyPr/>
        <a:lstStyle/>
        <a:p>
          <a:endParaRPr lang="en-IN"/>
        </a:p>
      </dgm:t>
    </dgm:pt>
    <dgm:pt modelId="{BCFAC7F5-6930-45B2-8C6A-57A39EC3D430}" type="sibTrans" cxnId="{175E5CF0-14D7-46FB-9B2A-BAEB54FD5B6B}">
      <dgm:prSet/>
      <dgm:spPr/>
      <dgm:t>
        <a:bodyPr/>
        <a:lstStyle/>
        <a:p>
          <a:endParaRPr lang="en-IN"/>
        </a:p>
      </dgm:t>
    </dgm:pt>
    <dgm:pt modelId="{8E578270-ED71-430C-87FD-7D2C0B6F3D57}">
      <dgm:prSet/>
      <dgm:spPr/>
      <dgm:t>
        <a:bodyPr/>
        <a:lstStyle/>
        <a:p>
          <a:r>
            <a:rPr lang="en-IN" dirty="0"/>
            <a:t>Implement of </a:t>
          </a:r>
          <a:r>
            <a:rPr lang="en-IN" dirty="0">
              <a:highlight>
                <a:srgbClr val="800080"/>
              </a:highlight>
            </a:rPr>
            <a:t>sentiment analysis API</a:t>
          </a:r>
          <a:r>
            <a:rPr lang="en-IN" dirty="0"/>
            <a:t> to extract emotional insights from conversations and deliver empathetic and personalized support.</a:t>
          </a:r>
        </a:p>
      </dgm:t>
    </dgm:pt>
    <dgm:pt modelId="{4246CCA9-7CD5-4505-A9E1-9D803795102C}" type="parTrans" cxnId="{F2701251-DA2A-44F0-A74C-6059B19B3003}">
      <dgm:prSet/>
      <dgm:spPr/>
      <dgm:t>
        <a:bodyPr/>
        <a:lstStyle/>
        <a:p>
          <a:endParaRPr lang="en-IN"/>
        </a:p>
      </dgm:t>
    </dgm:pt>
    <dgm:pt modelId="{F917F3F4-58C1-4289-9A75-98F354B12BE8}" type="sibTrans" cxnId="{F2701251-DA2A-44F0-A74C-6059B19B3003}">
      <dgm:prSet/>
      <dgm:spPr/>
      <dgm:t>
        <a:bodyPr/>
        <a:lstStyle/>
        <a:p>
          <a:endParaRPr lang="en-IN"/>
        </a:p>
      </dgm:t>
    </dgm:pt>
    <dgm:pt modelId="{E6BDFFA2-5060-4ED1-B9B3-33AA0C6D7C03}">
      <dgm:prSet/>
      <dgm:spPr/>
      <dgm:t>
        <a:bodyPr/>
        <a:lstStyle/>
        <a:p>
          <a:r>
            <a:rPr lang="en-IN" dirty="0"/>
            <a:t>Integration of the Twilio API or a similar solution for </a:t>
          </a:r>
          <a:r>
            <a:rPr lang="en-IN" dirty="0">
              <a:highlight>
                <a:srgbClr val="800080"/>
              </a:highlight>
            </a:rPr>
            <a:t>sending SMS or phone notification to support staff in critical situations.</a:t>
          </a:r>
        </a:p>
      </dgm:t>
    </dgm:pt>
    <dgm:pt modelId="{46BB81FB-181A-4DA8-85E1-035A895ED794}" type="parTrans" cxnId="{3246FBBE-C7AF-492F-AA99-751A28D0F335}">
      <dgm:prSet/>
      <dgm:spPr/>
      <dgm:t>
        <a:bodyPr/>
        <a:lstStyle/>
        <a:p>
          <a:endParaRPr lang="en-IN"/>
        </a:p>
      </dgm:t>
    </dgm:pt>
    <dgm:pt modelId="{2E7FABBA-2F8C-4055-87C3-871195CED372}" type="sibTrans" cxnId="{3246FBBE-C7AF-492F-AA99-751A28D0F335}">
      <dgm:prSet/>
      <dgm:spPr/>
      <dgm:t>
        <a:bodyPr/>
        <a:lstStyle/>
        <a:p>
          <a:endParaRPr lang="en-IN"/>
        </a:p>
      </dgm:t>
    </dgm:pt>
    <dgm:pt modelId="{62EDFABE-E137-4EB6-AC74-F254E06F2B0C}">
      <dgm:prSet/>
      <dgm:spPr/>
      <dgm:t>
        <a:bodyPr/>
        <a:lstStyle/>
        <a:p>
          <a:r>
            <a:rPr lang="en-IN" dirty="0">
              <a:highlight>
                <a:srgbClr val="800080"/>
              </a:highlight>
            </a:rPr>
            <a:t>Documentation </a:t>
          </a:r>
          <a:r>
            <a:rPr lang="en-IN" dirty="0"/>
            <a:t>providing guidelines for maintenance, deployment and further deployment of the chatbot.</a:t>
          </a:r>
        </a:p>
      </dgm:t>
    </dgm:pt>
    <dgm:pt modelId="{1F6FBDD5-A734-4E93-AD6F-28E724B0B064}" type="parTrans" cxnId="{9CD818C0-D959-48E5-BE0D-F311D7066E6E}">
      <dgm:prSet/>
      <dgm:spPr/>
      <dgm:t>
        <a:bodyPr/>
        <a:lstStyle/>
        <a:p>
          <a:endParaRPr lang="en-IN"/>
        </a:p>
      </dgm:t>
    </dgm:pt>
    <dgm:pt modelId="{1638A03D-8741-4AA4-8DF8-4FB241009B71}" type="sibTrans" cxnId="{9CD818C0-D959-48E5-BE0D-F311D7066E6E}">
      <dgm:prSet/>
      <dgm:spPr/>
      <dgm:t>
        <a:bodyPr/>
        <a:lstStyle/>
        <a:p>
          <a:endParaRPr lang="en-IN"/>
        </a:p>
      </dgm:t>
    </dgm:pt>
    <dgm:pt modelId="{5FD728C1-F61C-4939-BBBC-02A3F967EC1E}" type="pres">
      <dgm:prSet presAssocID="{F2D8E94A-702C-4C58-9F7E-692375F8DB44}" presName="diagram" presStyleCnt="0">
        <dgm:presLayoutVars>
          <dgm:dir/>
          <dgm:resizeHandles val="exact"/>
        </dgm:presLayoutVars>
      </dgm:prSet>
      <dgm:spPr/>
    </dgm:pt>
    <dgm:pt modelId="{DBAD8F81-5472-4CF7-B5B8-0EA47DE58998}" type="pres">
      <dgm:prSet presAssocID="{0AE79DC1-8CCC-4057-81F4-898055A6BC4D}" presName="node" presStyleLbl="node1" presStyleIdx="0" presStyleCnt="7">
        <dgm:presLayoutVars>
          <dgm:bulletEnabled val="1"/>
        </dgm:presLayoutVars>
      </dgm:prSet>
      <dgm:spPr/>
    </dgm:pt>
    <dgm:pt modelId="{5489ECC6-276F-4F38-BC57-A6481A0FF5CE}" type="pres">
      <dgm:prSet presAssocID="{264ED235-CD4B-4171-A543-1B566252C9A3}" presName="sibTrans" presStyleLbl="sibTrans2D1" presStyleIdx="0" presStyleCnt="6"/>
      <dgm:spPr/>
    </dgm:pt>
    <dgm:pt modelId="{3E8C6615-4951-413B-AE01-875CF03C3811}" type="pres">
      <dgm:prSet presAssocID="{264ED235-CD4B-4171-A543-1B566252C9A3}" presName="connectorText" presStyleLbl="sibTrans2D1" presStyleIdx="0" presStyleCnt="6"/>
      <dgm:spPr/>
    </dgm:pt>
    <dgm:pt modelId="{C5F03560-5949-498D-936D-A31ADE6CD6EA}" type="pres">
      <dgm:prSet presAssocID="{4FD4C9B3-8854-4BA9-9F18-ED1360A25D4B}" presName="node" presStyleLbl="node1" presStyleIdx="1" presStyleCnt="7">
        <dgm:presLayoutVars>
          <dgm:bulletEnabled val="1"/>
        </dgm:presLayoutVars>
      </dgm:prSet>
      <dgm:spPr/>
    </dgm:pt>
    <dgm:pt modelId="{DD60E49B-8094-436A-9CB8-239C3B8395BF}" type="pres">
      <dgm:prSet presAssocID="{62E303B9-FCE8-4F59-9E3D-A4ED3A978187}" presName="sibTrans" presStyleLbl="sibTrans2D1" presStyleIdx="1" presStyleCnt="6"/>
      <dgm:spPr/>
    </dgm:pt>
    <dgm:pt modelId="{EC7F5C0A-F136-4E31-A097-D33531C02228}" type="pres">
      <dgm:prSet presAssocID="{62E303B9-FCE8-4F59-9E3D-A4ED3A978187}" presName="connectorText" presStyleLbl="sibTrans2D1" presStyleIdx="1" presStyleCnt="6"/>
      <dgm:spPr/>
    </dgm:pt>
    <dgm:pt modelId="{B6BA3695-38BD-4EA6-A5D3-75A83ADCBFE6}" type="pres">
      <dgm:prSet presAssocID="{61CEF588-CA62-48FC-92BB-466A49EC6194}" presName="node" presStyleLbl="node1" presStyleIdx="2" presStyleCnt="7">
        <dgm:presLayoutVars>
          <dgm:bulletEnabled val="1"/>
        </dgm:presLayoutVars>
      </dgm:prSet>
      <dgm:spPr/>
    </dgm:pt>
    <dgm:pt modelId="{9E6FD9A6-A054-41F5-9C0B-E0051B79B03E}" type="pres">
      <dgm:prSet presAssocID="{95E019E5-2A1A-44C4-B14E-776EAC5232A2}" presName="sibTrans" presStyleLbl="sibTrans2D1" presStyleIdx="2" presStyleCnt="6"/>
      <dgm:spPr/>
    </dgm:pt>
    <dgm:pt modelId="{21D0D7E0-6EB7-46F0-90DE-E459880DE182}" type="pres">
      <dgm:prSet presAssocID="{95E019E5-2A1A-44C4-B14E-776EAC5232A2}" presName="connectorText" presStyleLbl="sibTrans2D1" presStyleIdx="2" presStyleCnt="6"/>
      <dgm:spPr/>
    </dgm:pt>
    <dgm:pt modelId="{73B2B0FB-9F2C-48AB-AEF9-B4B78AF38FE8}" type="pres">
      <dgm:prSet presAssocID="{D781349B-4ECB-444A-8835-F8EE03FB483B}" presName="node" presStyleLbl="node1" presStyleIdx="3" presStyleCnt="7">
        <dgm:presLayoutVars>
          <dgm:bulletEnabled val="1"/>
        </dgm:presLayoutVars>
      </dgm:prSet>
      <dgm:spPr/>
    </dgm:pt>
    <dgm:pt modelId="{C63DF8A9-371C-41F7-BB7D-20CF8F7871D7}" type="pres">
      <dgm:prSet presAssocID="{BCFAC7F5-6930-45B2-8C6A-57A39EC3D430}" presName="sibTrans" presStyleLbl="sibTrans2D1" presStyleIdx="3" presStyleCnt="6"/>
      <dgm:spPr/>
    </dgm:pt>
    <dgm:pt modelId="{B6083422-FA34-4BD2-A780-E51D841DB43A}" type="pres">
      <dgm:prSet presAssocID="{BCFAC7F5-6930-45B2-8C6A-57A39EC3D430}" presName="connectorText" presStyleLbl="sibTrans2D1" presStyleIdx="3" presStyleCnt="6"/>
      <dgm:spPr/>
    </dgm:pt>
    <dgm:pt modelId="{16CB52AB-DE71-4298-8A20-6E9456DD8000}" type="pres">
      <dgm:prSet presAssocID="{8E578270-ED71-430C-87FD-7D2C0B6F3D57}" presName="node" presStyleLbl="node1" presStyleIdx="4" presStyleCnt="7">
        <dgm:presLayoutVars>
          <dgm:bulletEnabled val="1"/>
        </dgm:presLayoutVars>
      </dgm:prSet>
      <dgm:spPr/>
    </dgm:pt>
    <dgm:pt modelId="{1A0F6468-0D74-4EE9-8F5B-B96770733715}" type="pres">
      <dgm:prSet presAssocID="{F917F3F4-58C1-4289-9A75-98F354B12BE8}" presName="sibTrans" presStyleLbl="sibTrans2D1" presStyleIdx="4" presStyleCnt="6"/>
      <dgm:spPr/>
    </dgm:pt>
    <dgm:pt modelId="{D6CC8A4A-DF78-419B-B592-7CD9C3A30EB0}" type="pres">
      <dgm:prSet presAssocID="{F917F3F4-58C1-4289-9A75-98F354B12BE8}" presName="connectorText" presStyleLbl="sibTrans2D1" presStyleIdx="4" presStyleCnt="6"/>
      <dgm:spPr/>
    </dgm:pt>
    <dgm:pt modelId="{C6467FC6-B3D4-49E8-AF83-FA1EF69969F0}" type="pres">
      <dgm:prSet presAssocID="{E6BDFFA2-5060-4ED1-B9B3-33AA0C6D7C03}" presName="node" presStyleLbl="node1" presStyleIdx="5" presStyleCnt="7">
        <dgm:presLayoutVars>
          <dgm:bulletEnabled val="1"/>
        </dgm:presLayoutVars>
      </dgm:prSet>
      <dgm:spPr/>
    </dgm:pt>
    <dgm:pt modelId="{E6E33914-D602-4DDD-9A95-1F41920A6590}" type="pres">
      <dgm:prSet presAssocID="{2E7FABBA-2F8C-4055-87C3-871195CED372}" presName="sibTrans" presStyleLbl="sibTrans2D1" presStyleIdx="5" presStyleCnt="6"/>
      <dgm:spPr/>
    </dgm:pt>
    <dgm:pt modelId="{DB5D440E-EA5E-4F60-890C-00AFA6FC283B}" type="pres">
      <dgm:prSet presAssocID="{2E7FABBA-2F8C-4055-87C3-871195CED372}" presName="connectorText" presStyleLbl="sibTrans2D1" presStyleIdx="5" presStyleCnt="6"/>
      <dgm:spPr/>
    </dgm:pt>
    <dgm:pt modelId="{A357D761-B82C-4898-BCED-89A6920BC74D}" type="pres">
      <dgm:prSet presAssocID="{62EDFABE-E137-4EB6-AC74-F254E06F2B0C}" presName="node" presStyleLbl="node1" presStyleIdx="6" presStyleCnt="7">
        <dgm:presLayoutVars>
          <dgm:bulletEnabled val="1"/>
        </dgm:presLayoutVars>
      </dgm:prSet>
      <dgm:spPr/>
    </dgm:pt>
  </dgm:ptLst>
  <dgm:cxnLst>
    <dgm:cxn modelId="{957A0E20-FC92-4D5D-AA1D-1C718F8F5215}" type="presOf" srcId="{BCFAC7F5-6930-45B2-8C6A-57A39EC3D430}" destId="{C63DF8A9-371C-41F7-BB7D-20CF8F7871D7}" srcOrd="0" destOrd="0" presId="urn:microsoft.com/office/officeart/2005/8/layout/process5"/>
    <dgm:cxn modelId="{335E5C20-DC15-4DAC-9307-CDF7C208622D}" type="presOf" srcId="{E6BDFFA2-5060-4ED1-B9B3-33AA0C6D7C03}" destId="{C6467FC6-B3D4-49E8-AF83-FA1EF69969F0}" srcOrd="0" destOrd="0" presId="urn:microsoft.com/office/officeart/2005/8/layout/process5"/>
    <dgm:cxn modelId="{2C523034-FCBA-4EC0-9AC4-E9DFA817C9B3}" type="presOf" srcId="{62E303B9-FCE8-4F59-9E3D-A4ED3A978187}" destId="{EC7F5C0A-F136-4E31-A097-D33531C02228}" srcOrd="1" destOrd="0" presId="urn:microsoft.com/office/officeart/2005/8/layout/process5"/>
    <dgm:cxn modelId="{0AC0B740-1A6B-4415-A4F8-C55D9C1CFDA5}" srcId="{F2D8E94A-702C-4C58-9F7E-692375F8DB44}" destId="{4FD4C9B3-8854-4BA9-9F18-ED1360A25D4B}" srcOrd="1" destOrd="0" parTransId="{B156B934-2FF4-45E4-B23F-B9636A421DBD}" sibTransId="{62E303B9-FCE8-4F59-9E3D-A4ED3A978187}"/>
    <dgm:cxn modelId="{EF05D45E-3A9A-4347-9A4A-7FBFF03AAB21}" type="presOf" srcId="{95E019E5-2A1A-44C4-B14E-776EAC5232A2}" destId="{9E6FD9A6-A054-41F5-9C0B-E0051B79B03E}" srcOrd="0" destOrd="0" presId="urn:microsoft.com/office/officeart/2005/8/layout/process5"/>
    <dgm:cxn modelId="{816A484B-AAF5-48FD-86ED-22B128FBED38}" type="presOf" srcId="{2E7FABBA-2F8C-4055-87C3-871195CED372}" destId="{DB5D440E-EA5E-4F60-890C-00AFA6FC283B}" srcOrd="1" destOrd="0" presId="urn:microsoft.com/office/officeart/2005/8/layout/process5"/>
    <dgm:cxn modelId="{1EB15950-7D5B-4C92-A22C-84E302A01E28}" type="presOf" srcId="{62E303B9-FCE8-4F59-9E3D-A4ED3A978187}" destId="{DD60E49B-8094-436A-9CB8-239C3B8395BF}" srcOrd="0" destOrd="0" presId="urn:microsoft.com/office/officeart/2005/8/layout/process5"/>
    <dgm:cxn modelId="{5116BE50-68BD-4305-9640-94DDFAF53A3A}" type="presOf" srcId="{61CEF588-CA62-48FC-92BB-466A49EC6194}" destId="{B6BA3695-38BD-4EA6-A5D3-75A83ADCBFE6}" srcOrd="0" destOrd="0" presId="urn:microsoft.com/office/officeart/2005/8/layout/process5"/>
    <dgm:cxn modelId="{EE94EE50-E42F-4192-B775-3E5703B67643}" type="presOf" srcId="{BCFAC7F5-6930-45B2-8C6A-57A39EC3D430}" destId="{B6083422-FA34-4BD2-A780-E51D841DB43A}" srcOrd="1" destOrd="0" presId="urn:microsoft.com/office/officeart/2005/8/layout/process5"/>
    <dgm:cxn modelId="{F2701251-DA2A-44F0-A74C-6059B19B3003}" srcId="{F2D8E94A-702C-4C58-9F7E-692375F8DB44}" destId="{8E578270-ED71-430C-87FD-7D2C0B6F3D57}" srcOrd="4" destOrd="0" parTransId="{4246CCA9-7CD5-4505-A9E1-9D803795102C}" sibTransId="{F917F3F4-58C1-4289-9A75-98F354B12BE8}"/>
    <dgm:cxn modelId="{85570373-B01B-43F9-A5AC-A600C3F6A369}" type="presOf" srcId="{62EDFABE-E137-4EB6-AC74-F254E06F2B0C}" destId="{A357D761-B82C-4898-BCED-89A6920BC74D}" srcOrd="0" destOrd="0" presId="urn:microsoft.com/office/officeart/2005/8/layout/process5"/>
    <dgm:cxn modelId="{06005B73-874B-4E78-8262-8FB8A9511590}" type="presOf" srcId="{F2D8E94A-702C-4C58-9F7E-692375F8DB44}" destId="{5FD728C1-F61C-4939-BBBC-02A3F967EC1E}" srcOrd="0" destOrd="0" presId="urn:microsoft.com/office/officeart/2005/8/layout/process5"/>
    <dgm:cxn modelId="{519A7D81-FBAD-4328-9B16-EBD9BB5B9DA9}" type="presOf" srcId="{95E019E5-2A1A-44C4-B14E-776EAC5232A2}" destId="{21D0D7E0-6EB7-46F0-90DE-E459880DE182}" srcOrd="1" destOrd="0" presId="urn:microsoft.com/office/officeart/2005/8/layout/process5"/>
    <dgm:cxn modelId="{74DAE882-BB54-4C03-A82E-62C5C9A2D805}" type="presOf" srcId="{D781349B-4ECB-444A-8835-F8EE03FB483B}" destId="{73B2B0FB-9F2C-48AB-AEF9-B4B78AF38FE8}" srcOrd="0" destOrd="0" presId="urn:microsoft.com/office/officeart/2005/8/layout/process5"/>
    <dgm:cxn modelId="{47277D87-F433-4BEB-B927-4DF035953EB5}" type="presOf" srcId="{F917F3F4-58C1-4289-9A75-98F354B12BE8}" destId="{1A0F6468-0D74-4EE9-8F5B-B96770733715}" srcOrd="0" destOrd="0" presId="urn:microsoft.com/office/officeart/2005/8/layout/process5"/>
    <dgm:cxn modelId="{15444790-5178-43E4-AF68-39AF49DF0F9D}" type="presOf" srcId="{264ED235-CD4B-4171-A543-1B566252C9A3}" destId="{3E8C6615-4951-413B-AE01-875CF03C3811}" srcOrd="1" destOrd="0" presId="urn:microsoft.com/office/officeart/2005/8/layout/process5"/>
    <dgm:cxn modelId="{517E9C9A-8880-45D6-950A-9CC57749A102}" type="presOf" srcId="{264ED235-CD4B-4171-A543-1B566252C9A3}" destId="{5489ECC6-276F-4F38-BC57-A6481A0FF5CE}" srcOrd="0" destOrd="0" presId="urn:microsoft.com/office/officeart/2005/8/layout/process5"/>
    <dgm:cxn modelId="{379591A2-8836-4CED-98E0-C613EDDDC67B}" type="presOf" srcId="{8E578270-ED71-430C-87FD-7D2C0B6F3D57}" destId="{16CB52AB-DE71-4298-8A20-6E9456DD8000}" srcOrd="0" destOrd="0" presId="urn:microsoft.com/office/officeart/2005/8/layout/process5"/>
    <dgm:cxn modelId="{91370AAC-E840-488C-AE8D-4BAA387E2666}" type="presOf" srcId="{2E7FABBA-2F8C-4055-87C3-871195CED372}" destId="{E6E33914-D602-4DDD-9A95-1F41920A6590}" srcOrd="0" destOrd="0" presId="urn:microsoft.com/office/officeart/2005/8/layout/process5"/>
    <dgm:cxn modelId="{3246FBBE-C7AF-492F-AA99-751A28D0F335}" srcId="{F2D8E94A-702C-4C58-9F7E-692375F8DB44}" destId="{E6BDFFA2-5060-4ED1-B9B3-33AA0C6D7C03}" srcOrd="5" destOrd="0" parTransId="{46BB81FB-181A-4DA8-85E1-035A895ED794}" sibTransId="{2E7FABBA-2F8C-4055-87C3-871195CED372}"/>
    <dgm:cxn modelId="{9CD818C0-D959-48E5-BE0D-F311D7066E6E}" srcId="{F2D8E94A-702C-4C58-9F7E-692375F8DB44}" destId="{62EDFABE-E137-4EB6-AC74-F254E06F2B0C}" srcOrd="6" destOrd="0" parTransId="{1F6FBDD5-A734-4E93-AD6F-28E724B0B064}" sibTransId="{1638A03D-8741-4AA4-8DF8-4FB241009B71}"/>
    <dgm:cxn modelId="{86CC93D2-8609-4416-8AC4-5F4913A018D2}" type="presOf" srcId="{F917F3F4-58C1-4289-9A75-98F354B12BE8}" destId="{D6CC8A4A-DF78-419B-B592-7CD9C3A30EB0}" srcOrd="1" destOrd="0" presId="urn:microsoft.com/office/officeart/2005/8/layout/process5"/>
    <dgm:cxn modelId="{673347E2-9B05-4075-AB65-2F1BE0C350EC}" type="presOf" srcId="{0AE79DC1-8CCC-4057-81F4-898055A6BC4D}" destId="{DBAD8F81-5472-4CF7-B5B8-0EA47DE58998}" srcOrd="0" destOrd="0" presId="urn:microsoft.com/office/officeart/2005/8/layout/process5"/>
    <dgm:cxn modelId="{53D561EE-514D-4427-9CF8-190D99504668}" srcId="{F2D8E94A-702C-4C58-9F7E-692375F8DB44}" destId="{61CEF588-CA62-48FC-92BB-466A49EC6194}" srcOrd="2" destOrd="0" parTransId="{42A127DA-8EBC-46CE-8842-9C7E34A1DF7C}" sibTransId="{95E019E5-2A1A-44C4-B14E-776EAC5232A2}"/>
    <dgm:cxn modelId="{E1EEFCEE-9F51-467D-BA04-497972F8B957}" type="presOf" srcId="{4FD4C9B3-8854-4BA9-9F18-ED1360A25D4B}" destId="{C5F03560-5949-498D-936D-A31ADE6CD6EA}" srcOrd="0" destOrd="0" presId="urn:microsoft.com/office/officeart/2005/8/layout/process5"/>
    <dgm:cxn modelId="{175E5CF0-14D7-46FB-9B2A-BAEB54FD5B6B}" srcId="{F2D8E94A-702C-4C58-9F7E-692375F8DB44}" destId="{D781349B-4ECB-444A-8835-F8EE03FB483B}" srcOrd="3" destOrd="0" parTransId="{EAA9DDD6-F247-4A59-8327-1B9541B8EEAF}" sibTransId="{BCFAC7F5-6930-45B2-8C6A-57A39EC3D430}"/>
    <dgm:cxn modelId="{B31E1BF8-2F84-412E-81C0-1AA84C4B9311}" srcId="{F2D8E94A-702C-4C58-9F7E-692375F8DB44}" destId="{0AE79DC1-8CCC-4057-81F4-898055A6BC4D}" srcOrd="0" destOrd="0" parTransId="{EA380368-98CB-49CE-A3AC-4EA7CF927FF5}" sibTransId="{264ED235-CD4B-4171-A543-1B566252C9A3}"/>
    <dgm:cxn modelId="{689ED596-4DF5-4C55-B099-ACB1BD9B1196}" type="presParOf" srcId="{5FD728C1-F61C-4939-BBBC-02A3F967EC1E}" destId="{DBAD8F81-5472-4CF7-B5B8-0EA47DE58998}" srcOrd="0" destOrd="0" presId="urn:microsoft.com/office/officeart/2005/8/layout/process5"/>
    <dgm:cxn modelId="{BE3F32D6-F27C-4777-AD32-5A2170567EFA}" type="presParOf" srcId="{5FD728C1-F61C-4939-BBBC-02A3F967EC1E}" destId="{5489ECC6-276F-4F38-BC57-A6481A0FF5CE}" srcOrd="1" destOrd="0" presId="urn:microsoft.com/office/officeart/2005/8/layout/process5"/>
    <dgm:cxn modelId="{29525276-D0EE-42D3-AAB1-A10D6B640184}" type="presParOf" srcId="{5489ECC6-276F-4F38-BC57-A6481A0FF5CE}" destId="{3E8C6615-4951-413B-AE01-875CF03C3811}" srcOrd="0" destOrd="0" presId="urn:microsoft.com/office/officeart/2005/8/layout/process5"/>
    <dgm:cxn modelId="{F3EDB036-8A20-452E-8F59-7B9689DCF6A8}" type="presParOf" srcId="{5FD728C1-F61C-4939-BBBC-02A3F967EC1E}" destId="{C5F03560-5949-498D-936D-A31ADE6CD6EA}" srcOrd="2" destOrd="0" presId="urn:microsoft.com/office/officeart/2005/8/layout/process5"/>
    <dgm:cxn modelId="{BC94F0F6-6768-4535-A237-E57F2028A941}" type="presParOf" srcId="{5FD728C1-F61C-4939-BBBC-02A3F967EC1E}" destId="{DD60E49B-8094-436A-9CB8-239C3B8395BF}" srcOrd="3" destOrd="0" presId="urn:microsoft.com/office/officeart/2005/8/layout/process5"/>
    <dgm:cxn modelId="{5F3E3878-9389-474B-AA00-41346EBB09EC}" type="presParOf" srcId="{DD60E49B-8094-436A-9CB8-239C3B8395BF}" destId="{EC7F5C0A-F136-4E31-A097-D33531C02228}" srcOrd="0" destOrd="0" presId="urn:microsoft.com/office/officeart/2005/8/layout/process5"/>
    <dgm:cxn modelId="{295FF72F-9753-4BB3-81AA-F740ED498EB5}" type="presParOf" srcId="{5FD728C1-F61C-4939-BBBC-02A3F967EC1E}" destId="{B6BA3695-38BD-4EA6-A5D3-75A83ADCBFE6}" srcOrd="4" destOrd="0" presId="urn:microsoft.com/office/officeart/2005/8/layout/process5"/>
    <dgm:cxn modelId="{61A59098-D8C8-4362-9EE5-3CAE5B6944A3}" type="presParOf" srcId="{5FD728C1-F61C-4939-BBBC-02A3F967EC1E}" destId="{9E6FD9A6-A054-41F5-9C0B-E0051B79B03E}" srcOrd="5" destOrd="0" presId="urn:microsoft.com/office/officeart/2005/8/layout/process5"/>
    <dgm:cxn modelId="{422C4BD7-ED3D-4DB4-A123-4518E68C1BB8}" type="presParOf" srcId="{9E6FD9A6-A054-41F5-9C0B-E0051B79B03E}" destId="{21D0D7E0-6EB7-46F0-90DE-E459880DE182}" srcOrd="0" destOrd="0" presId="urn:microsoft.com/office/officeart/2005/8/layout/process5"/>
    <dgm:cxn modelId="{F3DA8C69-38B4-4969-A88F-56DAE0F7E4AC}" type="presParOf" srcId="{5FD728C1-F61C-4939-BBBC-02A3F967EC1E}" destId="{73B2B0FB-9F2C-48AB-AEF9-B4B78AF38FE8}" srcOrd="6" destOrd="0" presId="urn:microsoft.com/office/officeart/2005/8/layout/process5"/>
    <dgm:cxn modelId="{7C54A20E-7973-4358-835B-9621B0B08A45}" type="presParOf" srcId="{5FD728C1-F61C-4939-BBBC-02A3F967EC1E}" destId="{C63DF8A9-371C-41F7-BB7D-20CF8F7871D7}" srcOrd="7" destOrd="0" presId="urn:microsoft.com/office/officeart/2005/8/layout/process5"/>
    <dgm:cxn modelId="{15EB7AB8-05C2-48DC-89A4-6D7D9A4BC3B7}" type="presParOf" srcId="{C63DF8A9-371C-41F7-BB7D-20CF8F7871D7}" destId="{B6083422-FA34-4BD2-A780-E51D841DB43A}" srcOrd="0" destOrd="0" presId="urn:microsoft.com/office/officeart/2005/8/layout/process5"/>
    <dgm:cxn modelId="{A36B436B-3DA2-4195-9B22-2D4588631858}" type="presParOf" srcId="{5FD728C1-F61C-4939-BBBC-02A3F967EC1E}" destId="{16CB52AB-DE71-4298-8A20-6E9456DD8000}" srcOrd="8" destOrd="0" presId="urn:microsoft.com/office/officeart/2005/8/layout/process5"/>
    <dgm:cxn modelId="{8A366E13-C372-4F82-84BE-858B5E873B7D}" type="presParOf" srcId="{5FD728C1-F61C-4939-BBBC-02A3F967EC1E}" destId="{1A0F6468-0D74-4EE9-8F5B-B96770733715}" srcOrd="9" destOrd="0" presId="urn:microsoft.com/office/officeart/2005/8/layout/process5"/>
    <dgm:cxn modelId="{4E36ED22-D0DF-4526-A616-687BCFC35057}" type="presParOf" srcId="{1A0F6468-0D74-4EE9-8F5B-B96770733715}" destId="{D6CC8A4A-DF78-419B-B592-7CD9C3A30EB0}" srcOrd="0" destOrd="0" presId="urn:microsoft.com/office/officeart/2005/8/layout/process5"/>
    <dgm:cxn modelId="{90B3A000-9BA4-490B-A467-D93FE97ECDB6}" type="presParOf" srcId="{5FD728C1-F61C-4939-BBBC-02A3F967EC1E}" destId="{C6467FC6-B3D4-49E8-AF83-FA1EF69969F0}" srcOrd="10" destOrd="0" presId="urn:microsoft.com/office/officeart/2005/8/layout/process5"/>
    <dgm:cxn modelId="{24CE7B82-55A8-4CCB-92F4-9F89228A3D50}" type="presParOf" srcId="{5FD728C1-F61C-4939-BBBC-02A3F967EC1E}" destId="{E6E33914-D602-4DDD-9A95-1F41920A6590}" srcOrd="11" destOrd="0" presId="urn:microsoft.com/office/officeart/2005/8/layout/process5"/>
    <dgm:cxn modelId="{4146E7D5-1259-4414-A233-3A52446F9BCD}" type="presParOf" srcId="{E6E33914-D602-4DDD-9A95-1F41920A6590}" destId="{DB5D440E-EA5E-4F60-890C-00AFA6FC283B}" srcOrd="0" destOrd="0" presId="urn:microsoft.com/office/officeart/2005/8/layout/process5"/>
    <dgm:cxn modelId="{DADDDC1B-42F7-404A-8EB0-C852EC2CDD69}" type="presParOf" srcId="{5FD728C1-F61C-4939-BBBC-02A3F967EC1E}" destId="{A357D761-B82C-4898-BCED-89A6920BC74D}" srcOrd="12" destOrd="0" presId="urn:microsoft.com/office/officeart/2005/8/layout/process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80660FCA-8B3C-468B-A3A3-BB0418D8D6D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191DC236-6F13-4ED8-9013-275657AE7AEB}">
      <dgm:prSet phldrT="[Text]"/>
      <dgm:spPr/>
      <dgm:t>
        <a:bodyPr/>
        <a:lstStyle/>
        <a:p>
          <a:r>
            <a:rPr lang="en-IN" dirty="0"/>
            <a:t>Python</a:t>
          </a:r>
        </a:p>
      </dgm:t>
    </dgm:pt>
    <dgm:pt modelId="{2CCFD6C4-DFF7-4D18-A41C-3559549FEBFC}" type="parTrans" cxnId="{B1CFD2CE-174E-482F-930B-BAB8CFB65DF2}">
      <dgm:prSet/>
      <dgm:spPr/>
      <dgm:t>
        <a:bodyPr/>
        <a:lstStyle/>
        <a:p>
          <a:endParaRPr lang="en-IN"/>
        </a:p>
      </dgm:t>
    </dgm:pt>
    <dgm:pt modelId="{78CD9FCD-A122-4A50-8E77-A4EDCE4A887B}" type="sibTrans" cxnId="{B1CFD2CE-174E-482F-930B-BAB8CFB65DF2}">
      <dgm:prSet/>
      <dgm:spPr/>
      <dgm:t>
        <a:bodyPr/>
        <a:lstStyle/>
        <a:p>
          <a:endParaRPr lang="en-IN"/>
        </a:p>
      </dgm:t>
    </dgm:pt>
    <dgm:pt modelId="{31E0B7F9-5DD5-4B3E-839B-1CFBC4614790}">
      <dgm:prSet phldrT="[Text]"/>
      <dgm:spPr/>
      <dgm:t>
        <a:bodyPr/>
        <a:lstStyle/>
        <a:p>
          <a:r>
            <a:rPr lang="en-IN" dirty="0"/>
            <a:t>Artificial Intelligence</a:t>
          </a:r>
        </a:p>
      </dgm:t>
    </dgm:pt>
    <dgm:pt modelId="{407DA98E-51AF-43BB-9E59-3CBC6E1E0F58}" type="parTrans" cxnId="{092381E4-BE69-4F0E-A341-6A29C4F03328}">
      <dgm:prSet/>
      <dgm:spPr/>
      <dgm:t>
        <a:bodyPr/>
        <a:lstStyle/>
        <a:p>
          <a:endParaRPr lang="en-IN"/>
        </a:p>
      </dgm:t>
    </dgm:pt>
    <dgm:pt modelId="{857C8A69-0FC2-4DA3-8033-5BF2D3A5308A}" type="sibTrans" cxnId="{092381E4-BE69-4F0E-A341-6A29C4F03328}">
      <dgm:prSet/>
      <dgm:spPr/>
      <dgm:t>
        <a:bodyPr/>
        <a:lstStyle/>
        <a:p>
          <a:endParaRPr lang="en-IN"/>
        </a:p>
      </dgm:t>
    </dgm:pt>
    <dgm:pt modelId="{D5D7E57D-2897-4EAB-AB5B-B15F3C468E40}">
      <dgm:prSet phldrT="[Text]"/>
      <dgm:spPr>
        <a:solidFill>
          <a:srgbClr val="0070C0"/>
        </a:solidFill>
      </dgm:spPr>
      <dgm:t>
        <a:bodyPr/>
        <a:lstStyle/>
        <a:p>
          <a:r>
            <a:rPr lang="en-IN" dirty="0"/>
            <a:t>Deep Learning</a:t>
          </a:r>
        </a:p>
      </dgm:t>
    </dgm:pt>
    <dgm:pt modelId="{A6C0ED25-C679-495C-9A1A-2F3AFB780232}" type="parTrans" cxnId="{FF82EF2D-9581-4398-A444-95FE5C598192}">
      <dgm:prSet/>
      <dgm:spPr/>
      <dgm:t>
        <a:bodyPr/>
        <a:lstStyle/>
        <a:p>
          <a:endParaRPr lang="en-IN"/>
        </a:p>
      </dgm:t>
    </dgm:pt>
    <dgm:pt modelId="{EC57C4B4-F906-4CDA-9B6B-7A551B3B2C9B}" type="sibTrans" cxnId="{FF82EF2D-9581-4398-A444-95FE5C598192}">
      <dgm:prSet/>
      <dgm:spPr/>
      <dgm:t>
        <a:bodyPr/>
        <a:lstStyle/>
        <a:p>
          <a:endParaRPr lang="en-IN"/>
        </a:p>
      </dgm:t>
    </dgm:pt>
    <dgm:pt modelId="{5133DD3E-02F8-4704-A0E3-D6D9C84786A1}">
      <dgm:prSet phldrT="[Text]"/>
      <dgm:spPr>
        <a:solidFill>
          <a:srgbClr val="0070C0"/>
        </a:solidFill>
      </dgm:spPr>
      <dgm:t>
        <a:bodyPr/>
        <a:lstStyle/>
        <a:p>
          <a:r>
            <a:rPr lang="en-IN" dirty="0"/>
            <a:t>Object Detection</a:t>
          </a:r>
        </a:p>
      </dgm:t>
    </dgm:pt>
    <dgm:pt modelId="{B724CEBA-5383-4A92-B83D-B237C3AC9D39}" type="parTrans" cxnId="{BFD09538-3A35-4F09-BEFA-6D0711432B95}">
      <dgm:prSet/>
      <dgm:spPr/>
      <dgm:t>
        <a:bodyPr/>
        <a:lstStyle/>
        <a:p>
          <a:endParaRPr lang="en-IN"/>
        </a:p>
      </dgm:t>
    </dgm:pt>
    <dgm:pt modelId="{33CC988E-4A82-4789-96C4-47E24C79BD9C}" type="sibTrans" cxnId="{BFD09538-3A35-4F09-BEFA-6D0711432B95}">
      <dgm:prSet/>
      <dgm:spPr/>
      <dgm:t>
        <a:bodyPr/>
        <a:lstStyle/>
        <a:p>
          <a:endParaRPr lang="en-IN"/>
        </a:p>
      </dgm:t>
    </dgm:pt>
    <dgm:pt modelId="{8F00B76D-4E43-488E-AD84-1CC4EBA6ED04}">
      <dgm:prSet phldrT="[Text]"/>
      <dgm:spPr>
        <a:solidFill>
          <a:schemeClr val="accent5"/>
        </a:solidFill>
      </dgm:spPr>
      <dgm:t>
        <a:bodyPr/>
        <a:lstStyle/>
        <a:p>
          <a:r>
            <a:rPr lang="en-IN" dirty="0" err="1"/>
            <a:t>Yolo</a:t>
          </a:r>
          <a:endParaRPr lang="en-IN" dirty="0"/>
        </a:p>
      </dgm:t>
    </dgm:pt>
    <dgm:pt modelId="{6E3599DB-401C-48CA-9079-542B6E810CB5}" type="parTrans" cxnId="{15B7D7A7-7913-4745-8890-7EDA33371E1E}">
      <dgm:prSet/>
      <dgm:spPr/>
      <dgm:t>
        <a:bodyPr/>
        <a:lstStyle/>
        <a:p>
          <a:endParaRPr lang="en-IN"/>
        </a:p>
      </dgm:t>
    </dgm:pt>
    <dgm:pt modelId="{72D28AB9-E0C6-41B7-8B70-00506EEF5213}" type="sibTrans" cxnId="{15B7D7A7-7913-4745-8890-7EDA33371E1E}">
      <dgm:prSet/>
      <dgm:spPr/>
      <dgm:t>
        <a:bodyPr/>
        <a:lstStyle/>
        <a:p>
          <a:endParaRPr lang="en-IN"/>
        </a:p>
      </dgm:t>
    </dgm:pt>
    <dgm:pt modelId="{643B2E98-F536-4720-88A5-E882CCB4BA3C}">
      <dgm:prSet phldrT="[Text]"/>
      <dgm:spPr>
        <a:solidFill>
          <a:schemeClr val="accent3"/>
        </a:solidFill>
      </dgm:spPr>
      <dgm:t>
        <a:bodyPr/>
        <a:lstStyle/>
        <a:p>
          <a:r>
            <a:rPr lang="en-IN" dirty="0">
              <a:solidFill>
                <a:schemeClr val="bg1"/>
              </a:solidFill>
            </a:rPr>
            <a:t>Flask</a:t>
          </a:r>
        </a:p>
      </dgm:t>
    </dgm:pt>
    <dgm:pt modelId="{425CADE6-5A0B-4BD8-91FF-8ED9A5D1F45F}" type="parTrans" cxnId="{8601258B-5B5C-4E18-A2C2-244AF8B36899}">
      <dgm:prSet/>
      <dgm:spPr/>
      <dgm:t>
        <a:bodyPr/>
        <a:lstStyle/>
        <a:p>
          <a:endParaRPr lang="en-IN"/>
        </a:p>
      </dgm:t>
    </dgm:pt>
    <dgm:pt modelId="{F6EEFF9D-149C-4168-91FF-6522D74170C3}" type="sibTrans" cxnId="{8601258B-5B5C-4E18-A2C2-244AF8B36899}">
      <dgm:prSet/>
      <dgm:spPr/>
      <dgm:t>
        <a:bodyPr/>
        <a:lstStyle/>
        <a:p>
          <a:endParaRPr lang="en-IN"/>
        </a:p>
      </dgm:t>
    </dgm:pt>
    <dgm:pt modelId="{93A00308-C094-4877-9934-409F3BF3FC23}" type="pres">
      <dgm:prSet presAssocID="{80660FCA-8B3C-468B-A3A3-BB0418D8D6D8}" presName="diagram" presStyleCnt="0">
        <dgm:presLayoutVars>
          <dgm:dir/>
          <dgm:resizeHandles val="exact"/>
        </dgm:presLayoutVars>
      </dgm:prSet>
      <dgm:spPr/>
    </dgm:pt>
    <dgm:pt modelId="{A9050837-EBDD-48FA-B492-F64D879B32EC}" type="pres">
      <dgm:prSet presAssocID="{191DC236-6F13-4ED8-9013-275657AE7AEB}" presName="node" presStyleLbl="node1" presStyleIdx="0" presStyleCnt="6">
        <dgm:presLayoutVars>
          <dgm:bulletEnabled val="1"/>
        </dgm:presLayoutVars>
      </dgm:prSet>
      <dgm:spPr/>
    </dgm:pt>
    <dgm:pt modelId="{F49222BF-26FB-4A2A-A5D7-A55F57A0CFE1}" type="pres">
      <dgm:prSet presAssocID="{78CD9FCD-A122-4A50-8E77-A4EDCE4A887B}" presName="sibTrans" presStyleCnt="0"/>
      <dgm:spPr/>
    </dgm:pt>
    <dgm:pt modelId="{78EBB362-90C0-4758-AD94-277D70E7171C}" type="pres">
      <dgm:prSet presAssocID="{31E0B7F9-5DD5-4B3E-839B-1CFBC4614790}" presName="node" presStyleLbl="node1" presStyleIdx="1" presStyleCnt="6">
        <dgm:presLayoutVars>
          <dgm:bulletEnabled val="1"/>
        </dgm:presLayoutVars>
      </dgm:prSet>
      <dgm:spPr/>
    </dgm:pt>
    <dgm:pt modelId="{FB23E27E-A3B1-45F7-BD30-2F8EAFEB7C26}" type="pres">
      <dgm:prSet presAssocID="{857C8A69-0FC2-4DA3-8033-5BF2D3A5308A}" presName="sibTrans" presStyleCnt="0"/>
      <dgm:spPr/>
    </dgm:pt>
    <dgm:pt modelId="{30E375FF-01C9-419B-ACCB-444CEBB3D465}" type="pres">
      <dgm:prSet presAssocID="{D5D7E57D-2897-4EAB-AB5B-B15F3C468E40}" presName="node" presStyleLbl="node1" presStyleIdx="2" presStyleCnt="6">
        <dgm:presLayoutVars>
          <dgm:bulletEnabled val="1"/>
        </dgm:presLayoutVars>
      </dgm:prSet>
      <dgm:spPr/>
    </dgm:pt>
    <dgm:pt modelId="{0C151E17-FBB9-49D3-9599-4CE73CD05A2F}" type="pres">
      <dgm:prSet presAssocID="{EC57C4B4-F906-4CDA-9B6B-7A551B3B2C9B}" presName="sibTrans" presStyleCnt="0"/>
      <dgm:spPr/>
    </dgm:pt>
    <dgm:pt modelId="{B960A0F7-F647-4AF2-A9D1-0780A25E580A}" type="pres">
      <dgm:prSet presAssocID="{5133DD3E-02F8-4704-A0E3-D6D9C84786A1}" presName="node" presStyleLbl="node1" presStyleIdx="3" presStyleCnt="6">
        <dgm:presLayoutVars>
          <dgm:bulletEnabled val="1"/>
        </dgm:presLayoutVars>
      </dgm:prSet>
      <dgm:spPr/>
    </dgm:pt>
    <dgm:pt modelId="{AA71FC40-A671-4C2F-B250-7885FDD6F37D}" type="pres">
      <dgm:prSet presAssocID="{33CC988E-4A82-4789-96C4-47E24C79BD9C}" presName="sibTrans" presStyleCnt="0"/>
      <dgm:spPr/>
    </dgm:pt>
    <dgm:pt modelId="{9DFDED96-801B-421B-BEC7-E2AF23B3A580}" type="pres">
      <dgm:prSet presAssocID="{8F00B76D-4E43-488E-AD84-1CC4EBA6ED04}" presName="node" presStyleLbl="node1" presStyleIdx="4" presStyleCnt="6">
        <dgm:presLayoutVars>
          <dgm:bulletEnabled val="1"/>
        </dgm:presLayoutVars>
      </dgm:prSet>
      <dgm:spPr/>
    </dgm:pt>
    <dgm:pt modelId="{6CC10389-DF23-4C78-A4D0-DEBF0A4830C7}" type="pres">
      <dgm:prSet presAssocID="{72D28AB9-E0C6-41B7-8B70-00506EEF5213}" presName="sibTrans" presStyleCnt="0"/>
      <dgm:spPr/>
    </dgm:pt>
    <dgm:pt modelId="{CF2FDE95-63F7-4DDE-941D-64FBBACD03B9}" type="pres">
      <dgm:prSet presAssocID="{643B2E98-F536-4720-88A5-E882CCB4BA3C}" presName="node" presStyleLbl="node1" presStyleIdx="5" presStyleCnt="6">
        <dgm:presLayoutVars>
          <dgm:bulletEnabled val="1"/>
        </dgm:presLayoutVars>
      </dgm:prSet>
      <dgm:spPr/>
    </dgm:pt>
  </dgm:ptLst>
  <dgm:cxnLst>
    <dgm:cxn modelId="{E8E2D52A-9A34-4967-A0ED-1398C8830602}" type="presOf" srcId="{643B2E98-F536-4720-88A5-E882CCB4BA3C}" destId="{CF2FDE95-63F7-4DDE-941D-64FBBACD03B9}" srcOrd="0" destOrd="0" presId="urn:microsoft.com/office/officeart/2005/8/layout/default"/>
    <dgm:cxn modelId="{FF82EF2D-9581-4398-A444-95FE5C598192}" srcId="{80660FCA-8B3C-468B-A3A3-BB0418D8D6D8}" destId="{D5D7E57D-2897-4EAB-AB5B-B15F3C468E40}" srcOrd="2" destOrd="0" parTransId="{A6C0ED25-C679-495C-9A1A-2F3AFB780232}" sibTransId="{EC57C4B4-F906-4CDA-9B6B-7A551B3B2C9B}"/>
    <dgm:cxn modelId="{BFD09538-3A35-4F09-BEFA-6D0711432B95}" srcId="{80660FCA-8B3C-468B-A3A3-BB0418D8D6D8}" destId="{5133DD3E-02F8-4704-A0E3-D6D9C84786A1}" srcOrd="3" destOrd="0" parTransId="{B724CEBA-5383-4A92-B83D-B237C3AC9D39}" sibTransId="{33CC988E-4A82-4789-96C4-47E24C79BD9C}"/>
    <dgm:cxn modelId="{451F585D-14CC-48D5-9723-FA390183464D}" type="presOf" srcId="{80660FCA-8B3C-468B-A3A3-BB0418D8D6D8}" destId="{93A00308-C094-4877-9934-409F3BF3FC23}" srcOrd="0" destOrd="0" presId="urn:microsoft.com/office/officeart/2005/8/layout/default"/>
    <dgm:cxn modelId="{F5C50D52-ED0F-4A1A-9357-B9D9A2458558}" type="presOf" srcId="{5133DD3E-02F8-4704-A0E3-D6D9C84786A1}" destId="{B960A0F7-F647-4AF2-A9D1-0780A25E580A}" srcOrd="0" destOrd="0" presId="urn:microsoft.com/office/officeart/2005/8/layout/default"/>
    <dgm:cxn modelId="{8B48E984-2622-4DE3-9887-3FBF055E7976}" type="presOf" srcId="{D5D7E57D-2897-4EAB-AB5B-B15F3C468E40}" destId="{30E375FF-01C9-419B-ACCB-444CEBB3D465}" srcOrd="0" destOrd="0" presId="urn:microsoft.com/office/officeart/2005/8/layout/default"/>
    <dgm:cxn modelId="{8601258B-5B5C-4E18-A2C2-244AF8B36899}" srcId="{80660FCA-8B3C-468B-A3A3-BB0418D8D6D8}" destId="{643B2E98-F536-4720-88A5-E882CCB4BA3C}" srcOrd="5" destOrd="0" parTransId="{425CADE6-5A0B-4BD8-91FF-8ED9A5D1F45F}" sibTransId="{F6EEFF9D-149C-4168-91FF-6522D74170C3}"/>
    <dgm:cxn modelId="{15B7D7A7-7913-4745-8890-7EDA33371E1E}" srcId="{80660FCA-8B3C-468B-A3A3-BB0418D8D6D8}" destId="{8F00B76D-4E43-488E-AD84-1CC4EBA6ED04}" srcOrd="4" destOrd="0" parTransId="{6E3599DB-401C-48CA-9079-542B6E810CB5}" sibTransId="{72D28AB9-E0C6-41B7-8B70-00506EEF5213}"/>
    <dgm:cxn modelId="{EA4969AA-88CA-4AF7-A3C0-D0D486D15E7E}" type="presOf" srcId="{8F00B76D-4E43-488E-AD84-1CC4EBA6ED04}" destId="{9DFDED96-801B-421B-BEC7-E2AF23B3A580}" srcOrd="0" destOrd="0" presId="urn:microsoft.com/office/officeart/2005/8/layout/default"/>
    <dgm:cxn modelId="{B1CFD2CE-174E-482F-930B-BAB8CFB65DF2}" srcId="{80660FCA-8B3C-468B-A3A3-BB0418D8D6D8}" destId="{191DC236-6F13-4ED8-9013-275657AE7AEB}" srcOrd="0" destOrd="0" parTransId="{2CCFD6C4-DFF7-4D18-A41C-3559549FEBFC}" sibTransId="{78CD9FCD-A122-4A50-8E77-A4EDCE4A887B}"/>
    <dgm:cxn modelId="{AB0C8BCF-0834-48CD-9DDC-3D2B995C9373}" type="presOf" srcId="{191DC236-6F13-4ED8-9013-275657AE7AEB}" destId="{A9050837-EBDD-48FA-B492-F64D879B32EC}" srcOrd="0" destOrd="0" presId="urn:microsoft.com/office/officeart/2005/8/layout/default"/>
    <dgm:cxn modelId="{092381E4-BE69-4F0E-A341-6A29C4F03328}" srcId="{80660FCA-8B3C-468B-A3A3-BB0418D8D6D8}" destId="{31E0B7F9-5DD5-4B3E-839B-1CFBC4614790}" srcOrd="1" destOrd="0" parTransId="{407DA98E-51AF-43BB-9E59-3CBC6E1E0F58}" sibTransId="{857C8A69-0FC2-4DA3-8033-5BF2D3A5308A}"/>
    <dgm:cxn modelId="{BB2548F3-FD6F-48FD-8228-6724C2E110DD}" type="presOf" srcId="{31E0B7F9-5DD5-4B3E-839B-1CFBC4614790}" destId="{78EBB362-90C0-4758-AD94-277D70E7171C}" srcOrd="0" destOrd="0" presId="urn:microsoft.com/office/officeart/2005/8/layout/default"/>
    <dgm:cxn modelId="{EADCDD7B-7719-4B39-AF45-61CD6853C488}" type="presParOf" srcId="{93A00308-C094-4877-9934-409F3BF3FC23}" destId="{A9050837-EBDD-48FA-B492-F64D879B32EC}" srcOrd="0" destOrd="0" presId="urn:microsoft.com/office/officeart/2005/8/layout/default"/>
    <dgm:cxn modelId="{C00B56A1-2E1C-4EE2-A0F9-19927D4EA5B9}" type="presParOf" srcId="{93A00308-C094-4877-9934-409F3BF3FC23}" destId="{F49222BF-26FB-4A2A-A5D7-A55F57A0CFE1}" srcOrd="1" destOrd="0" presId="urn:microsoft.com/office/officeart/2005/8/layout/default"/>
    <dgm:cxn modelId="{3DC528A9-1EA7-4D9D-86E0-21AE3CD5D21D}" type="presParOf" srcId="{93A00308-C094-4877-9934-409F3BF3FC23}" destId="{78EBB362-90C0-4758-AD94-277D70E7171C}" srcOrd="2" destOrd="0" presId="urn:microsoft.com/office/officeart/2005/8/layout/default"/>
    <dgm:cxn modelId="{44077BC3-F9D8-49EB-8E2F-9B1064E36460}" type="presParOf" srcId="{93A00308-C094-4877-9934-409F3BF3FC23}" destId="{FB23E27E-A3B1-45F7-BD30-2F8EAFEB7C26}" srcOrd="3" destOrd="0" presId="urn:microsoft.com/office/officeart/2005/8/layout/default"/>
    <dgm:cxn modelId="{ABFBDBA9-02F6-4A0F-87BB-95C93A675096}" type="presParOf" srcId="{93A00308-C094-4877-9934-409F3BF3FC23}" destId="{30E375FF-01C9-419B-ACCB-444CEBB3D465}" srcOrd="4" destOrd="0" presId="urn:microsoft.com/office/officeart/2005/8/layout/default"/>
    <dgm:cxn modelId="{EFCF4AD5-C346-40B3-BA52-EC809B088E20}" type="presParOf" srcId="{93A00308-C094-4877-9934-409F3BF3FC23}" destId="{0C151E17-FBB9-49D3-9599-4CE73CD05A2F}" srcOrd="5" destOrd="0" presId="urn:microsoft.com/office/officeart/2005/8/layout/default"/>
    <dgm:cxn modelId="{1BB7C834-F415-4E66-8DE4-530B94DA3ED0}" type="presParOf" srcId="{93A00308-C094-4877-9934-409F3BF3FC23}" destId="{B960A0F7-F647-4AF2-A9D1-0780A25E580A}" srcOrd="6" destOrd="0" presId="urn:microsoft.com/office/officeart/2005/8/layout/default"/>
    <dgm:cxn modelId="{896FEB8B-78BA-495A-99F8-BCB5E777FF86}" type="presParOf" srcId="{93A00308-C094-4877-9934-409F3BF3FC23}" destId="{AA71FC40-A671-4C2F-B250-7885FDD6F37D}" srcOrd="7" destOrd="0" presId="urn:microsoft.com/office/officeart/2005/8/layout/default"/>
    <dgm:cxn modelId="{AE0D1663-AE96-4D78-9109-8E6BADFA61E5}" type="presParOf" srcId="{93A00308-C094-4877-9934-409F3BF3FC23}" destId="{9DFDED96-801B-421B-BEC7-E2AF23B3A580}" srcOrd="8" destOrd="0" presId="urn:microsoft.com/office/officeart/2005/8/layout/default"/>
    <dgm:cxn modelId="{09525AD4-CCA4-4A20-AF1A-D460D96F8F24}" type="presParOf" srcId="{93A00308-C094-4877-9934-409F3BF3FC23}" destId="{6CC10389-DF23-4C78-A4D0-DEBF0A4830C7}" srcOrd="9" destOrd="0" presId="urn:microsoft.com/office/officeart/2005/8/layout/default"/>
    <dgm:cxn modelId="{8D8B3E07-CEE1-4830-BF44-1A1CA1BEFA04}" type="presParOf" srcId="{93A00308-C094-4877-9934-409F3BF3FC23}" destId="{CF2FDE95-63F7-4DDE-941D-64FBBACD03B9}"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711C5B80-0667-429A-BDAF-4A9866B7398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676BD994-1A5E-4BCA-9EF1-A7AFE93D561D}">
      <dgm:prSet phldrT="[Text]"/>
      <dgm:spPr/>
      <dgm:t>
        <a:bodyPr/>
        <a:lstStyle/>
        <a:p>
          <a:r>
            <a:rPr lang="en-IN" dirty="0"/>
            <a:t>Safe Zone</a:t>
          </a:r>
        </a:p>
      </dgm:t>
    </dgm:pt>
    <dgm:pt modelId="{FB7AAB1C-869A-4590-9984-8F3DAA0F7F67}" type="parTrans" cxnId="{8683989B-BC72-445C-A65F-B8E465747625}">
      <dgm:prSet/>
      <dgm:spPr/>
      <dgm:t>
        <a:bodyPr/>
        <a:lstStyle/>
        <a:p>
          <a:endParaRPr lang="en-IN"/>
        </a:p>
      </dgm:t>
    </dgm:pt>
    <dgm:pt modelId="{33284F15-029C-4BAE-B434-4EDFD49C7D12}" type="sibTrans" cxnId="{8683989B-BC72-445C-A65F-B8E465747625}">
      <dgm:prSet/>
      <dgm:spPr/>
      <dgm:t>
        <a:bodyPr/>
        <a:lstStyle/>
        <a:p>
          <a:endParaRPr lang="en-IN"/>
        </a:p>
      </dgm:t>
    </dgm:pt>
    <dgm:pt modelId="{AE5CBF47-6896-47EE-BE59-3E7AC616E933}">
      <dgm:prSet phldrT="[Text]"/>
      <dgm:spPr/>
      <dgm:t>
        <a:bodyPr/>
        <a:lstStyle/>
        <a:p>
          <a:r>
            <a:rPr lang="en-IN" dirty="0"/>
            <a:t>Silent Speech</a:t>
          </a:r>
        </a:p>
      </dgm:t>
    </dgm:pt>
    <dgm:pt modelId="{D9C8FE17-F0C5-4ED5-9A7C-0930E2351FB6}" type="parTrans" cxnId="{9684C553-AB63-462F-8E2A-509F1F89083C}">
      <dgm:prSet/>
      <dgm:spPr/>
      <dgm:t>
        <a:bodyPr/>
        <a:lstStyle/>
        <a:p>
          <a:endParaRPr lang="en-IN"/>
        </a:p>
      </dgm:t>
    </dgm:pt>
    <dgm:pt modelId="{EE6FCA66-A09E-4B99-BBFD-C6FCC11331F7}" type="sibTrans" cxnId="{9684C553-AB63-462F-8E2A-509F1F89083C}">
      <dgm:prSet/>
      <dgm:spPr/>
      <dgm:t>
        <a:bodyPr/>
        <a:lstStyle/>
        <a:p>
          <a:endParaRPr lang="en-IN"/>
        </a:p>
      </dgm:t>
    </dgm:pt>
    <dgm:pt modelId="{23326F38-EBFA-46DA-B2D2-66BDB30DF3B0}">
      <dgm:prSet phldrT="[Text]"/>
      <dgm:spPr/>
      <dgm:t>
        <a:bodyPr/>
        <a:lstStyle/>
        <a:p>
          <a:r>
            <a:rPr lang="en-IN" dirty="0" err="1"/>
            <a:t>Listner</a:t>
          </a:r>
          <a:endParaRPr lang="en-IN" dirty="0"/>
        </a:p>
      </dgm:t>
    </dgm:pt>
    <dgm:pt modelId="{F07EC30A-28D0-43D3-A345-833D9CE80125}" type="parTrans" cxnId="{70E08632-5F8F-47A3-8C44-2CD11D0B4811}">
      <dgm:prSet/>
      <dgm:spPr/>
      <dgm:t>
        <a:bodyPr/>
        <a:lstStyle/>
        <a:p>
          <a:endParaRPr lang="en-IN"/>
        </a:p>
      </dgm:t>
    </dgm:pt>
    <dgm:pt modelId="{E215532F-8C1D-42DD-9F5B-BC90A70E6CC6}" type="sibTrans" cxnId="{70E08632-5F8F-47A3-8C44-2CD11D0B4811}">
      <dgm:prSet/>
      <dgm:spPr/>
      <dgm:t>
        <a:bodyPr/>
        <a:lstStyle/>
        <a:p>
          <a:endParaRPr lang="en-IN"/>
        </a:p>
      </dgm:t>
    </dgm:pt>
    <dgm:pt modelId="{104AFBDD-D75C-4BA7-8232-FB508F8B6F0C}">
      <dgm:prSet phldrT="[Text]"/>
      <dgm:spPr/>
      <dgm:t>
        <a:bodyPr/>
        <a:lstStyle/>
        <a:p>
          <a:r>
            <a:rPr lang="en-IN" dirty="0" err="1"/>
            <a:t>AirCraftDefect</a:t>
          </a:r>
          <a:endParaRPr lang="en-IN" dirty="0"/>
        </a:p>
      </dgm:t>
    </dgm:pt>
    <dgm:pt modelId="{8EC15CB4-78AA-42F5-8121-BD1606ACD015}" type="parTrans" cxnId="{D090C8DD-3286-40CC-8047-3A1B8A164A1B}">
      <dgm:prSet/>
      <dgm:spPr/>
      <dgm:t>
        <a:bodyPr/>
        <a:lstStyle/>
        <a:p>
          <a:endParaRPr lang="en-IN"/>
        </a:p>
      </dgm:t>
    </dgm:pt>
    <dgm:pt modelId="{B2DA4E8C-855B-4E57-85FB-D083CA9C2E47}" type="sibTrans" cxnId="{D090C8DD-3286-40CC-8047-3A1B8A164A1B}">
      <dgm:prSet/>
      <dgm:spPr/>
      <dgm:t>
        <a:bodyPr/>
        <a:lstStyle/>
        <a:p>
          <a:endParaRPr lang="en-IN"/>
        </a:p>
      </dgm:t>
    </dgm:pt>
    <dgm:pt modelId="{0AF86E08-B8DD-4944-9DA3-86D6931D1644}" type="pres">
      <dgm:prSet presAssocID="{711C5B80-0667-429A-BDAF-4A9866B73983}" presName="Name0" presStyleCnt="0">
        <dgm:presLayoutVars>
          <dgm:chMax val="7"/>
          <dgm:chPref val="7"/>
          <dgm:dir/>
        </dgm:presLayoutVars>
      </dgm:prSet>
      <dgm:spPr/>
    </dgm:pt>
    <dgm:pt modelId="{71E44ECF-45BF-4045-822A-65E1F507829B}" type="pres">
      <dgm:prSet presAssocID="{711C5B80-0667-429A-BDAF-4A9866B73983}" presName="Name1" presStyleCnt="0"/>
      <dgm:spPr/>
    </dgm:pt>
    <dgm:pt modelId="{EDBBBC13-3B4B-4ED1-BF3C-0F20B9B97437}" type="pres">
      <dgm:prSet presAssocID="{711C5B80-0667-429A-BDAF-4A9866B73983}" presName="cycle" presStyleCnt="0"/>
      <dgm:spPr/>
    </dgm:pt>
    <dgm:pt modelId="{98C07219-BF92-4156-97A3-70E4FFFB734A}" type="pres">
      <dgm:prSet presAssocID="{711C5B80-0667-429A-BDAF-4A9866B73983}" presName="srcNode" presStyleLbl="node1" presStyleIdx="0" presStyleCnt="4"/>
      <dgm:spPr/>
    </dgm:pt>
    <dgm:pt modelId="{6310C994-5347-4111-B090-3EC460600DA1}" type="pres">
      <dgm:prSet presAssocID="{711C5B80-0667-429A-BDAF-4A9866B73983}" presName="conn" presStyleLbl="parChTrans1D2" presStyleIdx="0" presStyleCnt="1"/>
      <dgm:spPr/>
    </dgm:pt>
    <dgm:pt modelId="{A977C9FA-8ABB-4379-8545-6D320FA7614B}" type="pres">
      <dgm:prSet presAssocID="{711C5B80-0667-429A-BDAF-4A9866B73983}" presName="extraNode" presStyleLbl="node1" presStyleIdx="0" presStyleCnt="4"/>
      <dgm:spPr/>
    </dgm:pt>
    <dgm:pt modelId="{583A4B70-2AF2-46ED-BD7D-755AF97B9452}" type="pres">
      <dgm:prSet presAssocID="{711C5B80-0667-429A-BDAF-4A9866B73983}" presName="dstNode" presStyleLbl="node1" presStyleIdx="0" presStyleCnt="4"/>
      <dgm:spPr/>
    </dgm:pt>
    <dgm:pt modelId="{5BDEE029-9FEB-42E9-B85E-A187480F38A2}" type="pres">
      <dgm:prSet presAssocID="{676BD994-1A5E-4BCA-9EF1-A7AFE93D561D}" presName="text_1" presStyleLbl="node1" presStyleIdx="0" presStyleCnt="4">
        <dgm:presLayoutVars>
          <dgm:bulletEnabled val="1"/>
        </dgm:presLayoutVars>
      </dgm:prSet>
      <dgm:spPr/>
    </dgm:pt>
    <dgm:pt modelId="{CF7F781E-F7F8-4CC4-87CA-D4D408E29984}" type="pres">
      <dgm:prSet presAssocID="{676BD994-1A5E-4BCA-9EF1-A7AFE93D561D}" presName="accent_1" presStyleCnt="0"/>
      <dgm:spPr/>
    </dgm:pt>
    <dgm:pt modelId="{A0F739ED-FC43-4F50-8BF7-071896FDD107}" type="pres">
      <dgm:prSet presAssocID="{676BD994-1A5E-4BCA-9EF1-A7AFE93D561D}" presName="accentRepeatNode" presStyleLbl="solidFgAcc1" presStyleIdx="0" presStyleCnt="4"/>
      <dgm:spPr/>
    </dgm:pt>
    <dgm:pt modelId="{BBD37555-1393-4C17-B84B-9AF47AE091A0}" type="pres">
      <dgm:prSet presAssocID="{AE5CBF47-6896-47EE-BE59-3E7AC616E933}" presName="text_2" presStyleLbl="node1" presStyleIdx="1" presStyleCnt="4">
        <dgm:presLayoutVars>
          <dgm:bulletEnabled val="1"/>
        </dgm:presLayoutVars>
      </dgm:prSet>
      <dgm:spPr/>
    </dgm:pt>
    <dgm:pt modelId="{F1D4E1AB-A741-4E81-9B1A-A0A9D460A7A3}" type="pres">
      <dgm:prSet presAssocID="{AE5CBF47-6896-47EE-BE59-3E7AC616E933}" presName="accent_2" presStyleCnt="0"/>
      <dgm:spPr/>
    </dgm:pt>
    <dgm:pt modelId="{4D61B307-37EA-4E39-9397-8B4F340097F2}" type="pres">
      <dgm:prSet presAssocID="{AE5CBF47-6896-47EE-BE59-3E7AC616E933}" presName="accentRepeatNode" presStyleLbl="solidFgAcc1" presStyleIdx="1" presStyleCnt="4"/>
      <dgm:spPr/>
    </dgm:pt>
    <dgm:pt modelId="{0A8842AC-DD56-4A11-BC69-CB336B21A1A7}" type="pres">
      <dgm:prSet presAssocID="{23326F38-EBFA-46DA-B2D2-66BDB30DF3B0}" presName="text_3" presStyleLbl="node1" presStyleIdx="2" presStyleCnt="4">
        <dgm:presLayoutVars>
          <dgm:bulletEnabled val="1"/>
        </dgm:presLayoutVars>
      </dgm:prSet>
      <dgm:spPr/>
    </dgm:pt>
    <dgm:pt modelId="{8DF92B55-2FE5-4066-A537-1B37C056ABE8}" type="pres">
      <dgm:prSet presAssocID="{23326F38-EBFA-46DA-B2D2-66BDB30DF3B0}" presName="accent_3" presStyleCnt="0"/>
      <dgm:spPr/>
    </dgm:pt>
    <dgm:pt modelId="{98AD0B40-E73A-4A19-9CD9-A299F542C402}" type="pres">
      <dgm:prSet presAssocID="{23326F38-EBFA-46DA-B2D2-66BDB30DF3B0}" presName="accentRepeatNode" presStyleLbl="solidFgAcc1" presStyleIdx="2" presStyleCnt="4"/>
      <dgm:spPr/>
    </dgm:pt>
    <dgm:pt modelId="{222E5E7B-E3BD-4ED7-BA62-49C316A81299}" type="pres">
      <dgm:prSet presAssocID="{104AFBDD-D75C-4BA7-8232-FB508F8B6F0C}" presName="text_4" presStyleLbl="node1" presStyleIdx="3" presStyleCnt="4">
        <dgm:presLayoutVars>
          <dgm:bulletEnabled val="1"/>
        </dgm:presLayoutVars>
      </dgm:prSet>
      <dgm:spPr/>
    </dgm:pt>
    <dgm:pt modelId="{8309E2B9-CA93-4477-8AAF-C3C3230F817E}" type="pres">
      <dgm:prSet presAssocID="{104AFBDD-D75C-4BA7-8232-FB508F8B6F0C}" presName="accent_4" presStyleCnt="0"/>
      <dgm:spPr/>
    </dgm:pt>
    <dgm:pt modelId="{22246EFF-D1F0-4E78-880A-0E5772C01700}" type="pres">
      <dgm:prSet presAssocID="{104AFBDD-D75C-4BA7-8232-FB508F8B6F0C}" presName="accentRepeatNode" presStyleLbl="solidFgAcc1" presStyleIdx="3" presStyleCnt="4"/>
      <dgm:spPr/>
    </dgm:pt>
  </dgm:ptLst>
  <dgm:cxnLst>
    <dgm:cxn modelId="{70E08632-5F8F-47A3-8C44-2CD11D0B4811}" srcId="{711C5B80-0667-429A-BDAF-4A9866B73983}" destId="{23326F38-EBFA-46DA-B2D2-66BDB30DF3B0}" srcOrd="2" destOrd="0" parTransId="{F07EC30A-28D0-43D3-A345-833D9CE80125}" sibTransId="{E215532F-8C1D-42DD-9F5B-BC90A70E6CC6}"/>
    <dgm:cxn modelId="{9684C553-AB63-462F-8E2A-509F1F89083C}" srcId="{711C5B80-0667-429A-BDAF-4A9866B73983}" destId="{AE5CBF47-6896-47EE-BE59-3E7AC616E933}" srcOrd="1" destOrd="0" parTransId="{D9C8FE17-F0C5-4ED5-9A7C-0930E2351FB6}" sibTransId="{EE6FCA66-A09E-4B99-BBFD-C6FCC11331F7}"/>
    <dgm:cxn modelId="{DA7DE27D-CD0B-4A85-A86F-2CC780415AD3}" type="presOf" srcId="{104AFBDD-D75C-4BA7-8232-FB508F8B6F0C}" destId="{222E5E7B-E3BD-4ED7-BA62-49C316A81299}" srcOrd="0" destOrd="0" presId="urn:microsoft.com/office/officeart/2008/layout/VerticalCurvedList"/>
    <dgm:cxn modelId="{B207E498-85AA-4375-817C-151F5C86C93B}" type="presOf" srcId="{676BD994-1A5E-4BCA-9EF1-A7AFE93D561D}" destId="{5BDEE029-9FEB-42E9-B85E-A187480F38A2}" srcOrd="0" destOrd="0" presId="urn:microsoft.com/office/officeart/2008/layout/VerticalCurvedList"/>
    <dgm:cxn modelId="{8683989B-BC72-445C-A65F-B8E465747625}" srcId="{711C5B80-0667-429A-BDAF-4A9866B73983}" destId="{676BD994-1A5E-4BCA-9EF1-A7AFE93D561D}" srcOrd="0" destOrd="0" parTransId="{FB7AAB1C-869A-4590-9984-8F3DAA0F7F67}" sibTransId="{33284F15-029C-4BAE-B434-4EDFD49C7D12}"/>
    <dgm:cxn modelId="{1BB90FA8-DA0F-40FE-9EA2-38B369C89BC4}" type="presOf" srcId="{AE5CBF47-6896-47EE-BE59-3E7AC616E933}" destId="{BBD37555-1393-4C17-B84B-9AF47AE091A0}" srcOrd="0" destOrd="0" presId="urn:microsoft.com/office/officeart/2008/layout/VerticalCurvedList"/>
    <dgm:cxn modelId="{8F9EE2CE-9897-4C7C-82CA-A6DFC3A449F9}" type="presOf" srcId="{711C5B80-0667-429A-BDAF-4A9866B73983}" destId="{0AF86E08-B8DD-4944-9DA3-86D6931D1644}" srcOrd="0" destOrd="0" presId="urn:microsoft.com/office/officeart/2008/layout/VerticalCurvedList"/>
    <dgm:cxn modelId="{6B13F0D7-9F29-426F-8BAC-983AF3947925}" type="presOf" srcId="{33284F15-029C-4BAE-B434-4EDFD49C7D12}" destId="{6310C994-5347-4111-B090-3EC460600DA1}" srcOrd="0" destOrd="0" presId="urn:microsoft.com/office/officeart/2008/layout/VerticalCurvedList"/>
    <dgm:cxn modelId="{D090C8DD-3286-40CC-8047-3A1B8A164A1B}" srcId="{711C5B80-0667-429A-BDAF-4A9866B73983}" destId="{104AFBDD-D75C-4BA7-8232-FB508F8B6F0C}" srcOrd="3" destOrd="0" parTransId="{8EC15CB4-78AA-42F5-8121-BD1606ACD015}" sibTransId="{B2DA4E8C-855B-4E57-85FB-D083CA9C2E47}"/>
    <dgm:cxn modelId="{A72036F5-EDDA-48D0-A81D-D05041A80377}" type="presOf" srcId="{23326F38-EBFA-46DA-B2D2-66BDB30DF3B0}" destId="{0A8842AC-DD56-4A11-BC69-CB336B21A1A7}" srcOrd="0" destOrd="0" presId="urn:microsoft.com/office/officeart/2008/layout/VerticalCurvedList"/>
    <dgm:cxn modelId="{101284A6-6380-41C9-8B81-A1FECCCE06FD}" type="presParOf" srcId="{0AF86E08-B8DD-4944-9DA3-86D6931D1644}" destId="{71E44ECF-45BF-4045-822A-65E1F507829B}" srcOrd="0" destOrd="0" presId="urn:microsoft.com/office/officeart/2008/layout/VerticalCurvedList"/>
    <dgm:cxn modelId="{696602A1-64CA-44A7-B29E-7BCAF62E3EE0}" type="presParOf" srcId="{71E44ECF-45BF-4045-822A-65E1F507829B}" destId="{EDBBBC13-3B4B-4ED1-BF3C-0F20B9B97437}" srcOrd="0" destOrd="0" presId="urn:microsoft.com/office/officeart/2008/layout/VerticalCurvedList"/>
    <dgm:cxn modelId="{963130E6-2D30-4497-99B9-E8A5EB58FC31}" type="presParOf" srcId="{EDBBBC13-3B4B-4ED1-BF3C-0F20B9B97437}" destId="{98C07219-BF92-4156-97A3-70E4FFFB734A}" srcOrd="0" destOrd="0" presId="urn:microsoft.com/office/officeart/2008/layout/VerticalCurvedList"/>
    <dgm:cxn modelId="{0C8E384E-9444-4AD6-B50C-3B4986EA7F78}" type="presParOf" srcId="{EDBBBC13-3B4B-4ED1-BF3C-0F20B9B97437}" destId="{6310C994-5347-4111-B090-3EC460600DA1}" srcOrd="1" destOrd="0" presId="urn:microsoft.com/office/officeart/2008/layout/VerticalCurvedList"/>
    <dgm:cxn modelId="{16DEE895-29DB-41D1-8B86-1518D2824AA7}" type="presParOf" srcId="{EDBBBC13-3B4B-4ED1-BF3C-0F20B9B97437}" destId="{A977C9FA-8ABB-4379-8545-6D320FA7614B}" srcOrd="2" destOrd="0" presId="urn:microsoft.com/office/officeart/2008/layout/VerticalCurvedList"/>
    <dgm:cxn modelId="{76362F2F-12CC-4B85-95BF-F867E3E5CD94}" type="presParOf" srcId="{EDBBBC13-3B4B-4ED1-BF3C-0F20B9B97437}" destId="{583A4B70-2AF2-46ED-BD7D-755AF97B9452}" srcOrd="3" destOrd="0" presId="urn:microsoft.com/office/officeart/2008/layout/VerticalCurvedList"/>
    <dgm:cxn modelId="{0B5E25B6-764B-4650-9F7F-14047F0FC414}" type="presParOf" srcId="{71E44ECF-45BF-4045-822A-65E1F507829B}" destId="{5BDEE029-9FEB-42E9-B85E-A187480F38A2}" srcOrd="1" destOrd="0" presId="urn:microsoft.com/office/officeart/2008/layout/VerticalCurvedList"/>
    <dgm:cxn modelId="{34339612-7DC8-42D7-A7B8-988438662D10}" type="presParOf" srcId="{71E44ECF-45BF-4045-822A-65E1F507829B}" destId="{CF7F781E-F7F8-4CC4-87CA-D4D408E29984}" srcOrd="2" destOrd="0" presId="urn:microsoft.com/office/officeart/2008/layout/VerticalCurvedList"/>
    <dgm:cxn modelId="{C5D0E823-A016-4145-9D0C-A000BC533E7E}" type="presParOf" srcId="{CF7F781E-F7F8-4CC4-87CA-D4D408E29984}" destId="{A0F739ED-FC43-4F50-8BF7-071896FDD107}" srcOrd="0" destOrd="0" presId="urn:microsoft.com/office/officeart/2008/layout/VerticalCurvedList"/>
    <dgm:cxn modelId="{20A26BE4-556E-4F34-9120-62A8A2AC77D8}" type="presParOf" srcId="{71E44ECF-45BF-4045-822A-65E1F507829B}" destId="{BBD37555-1393-4C17-B84B-9AF47AE091A0}" srcOrd="3" destOrd="0" presId="urn:microsoft.com/office/officeart/2008/layout/VerticalCurvedList"/>
    <dgm:cxn modelId="{C7C8A434-D8D3-4F8D-B766-B3A95F48B80F}" type="presParOf" srcId="{71E44ECF-45BF-4045-822A-65E1F507829B}" destId="{F1D4E1AB-A741-4E81-9B1A-A0A9D460A7A3}" srcOrd="4" destOrd="0" presId="urn:microsoft.com/office/officeart/2008/layout/VerticalCurvedList"/>
    <dgm:cxn modelId="{1A500577-CB53-48A5-AD4A-591B71A35EFB}" type="presParOf" srcId="{F1D4E1AB-A741-4E81-9B1A-A0A9D460A7A3}" destId="{4D61B307-37EA-4E39-9397-8B4F340097F2}" srcOrd="0" destOrd="0" presId="urn:microsoft.com/office/officeart/2008/layout/VerticalCurvedList"/>
    <dgm:cxn modelId="{387CB3B6-BC45-4E95-BD6F-20582C224BD6}" type="presParOf" srcId="{71E44ECF-45BF-4045-822A-65E1F507829B}" destId="{0A8842AC-DD56-4A11-BC69-CB336B21A1A7}" srcOrd="5" destOrd="0" presId="urn:microsoft.com/office/officeart/2008/layout/VerticalCurvedList"/>
    <dgm:cxn modelId="{ECEB7D6A-ADDF-4486-BD96-9F03A18E2F6D}" type="presParOf" srcId="{71E44ECF-45BF-4045-822A-65E1F507829B}" destId="{8DF92B55-2FE5-4066-A537-1B37C056ABE8}" srcOrd="6" destOrd="0" presId="urn:microsoft.com/office/officeart/2008/layout/VerticalCurvedList"/>
    <dgm:cxn modelId="{99D9A91C-0E11-4429-8306-5FD25B3CA81C}" type="presParOf" srcId="{8DF92B55-2FE5-4066-A537-1B37C056ABE8}" destId="{98AD0B40-E73A-4A19-9CD9-A299F542C402}" srcOrd="0" destOrd="0" presId="urn:microsoft.com/office/officeart/2008/layout/VerticalCurvedList"/>
    <dgm:cxn modelId="{3E3C0E27-5524-490A-918C-C9BA5185362C}" type="presParOf" srcId="{71E44ECF-45BF-4045-822A-65E1F507829B}" destId="{222E5E7B-E3BD-4ED7-BA62-49C316A81299}" srcOrd="7" destOrd="0" presId="urn:microsoft.com/office/officeart/2008/layout/VerticalCurvedList"/>
    <dgm:cxn modelId="{749FF9EB-FADE-4F5B-B9F5-8A3CC9737F2C}" type="presParOf" srcId="{71E44ECF-45BF-4045-822A-65E1F507829B}" destId="{8309E2B9-CA93-4477-8AAF-C3C3230F817E}" srcOrd="8" destOrd="0" presId="urn:microsoft.com/office/officeart/2008/layout/VerticalCurvedList"/>
    <dgm:cxn modelId="{426C944A-DC75-4D01-9E73-8C5AC1160A47}" type="presParOf" srcId="{8309E2B9-CA93-4477-8AAF-C3C3230F817E}" destId="{22246EFF-D1F0-4E78-880A-0E5772C01700}"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962CA414-48D0-4209-B660-C601B7BB497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85055B84-93FD-4CD1-978B-11A94FB6D12F}">
      <dgm:prSet phldrT="[Text]"/>
      <dgm:spPr/>
      <dgm:t>
        <a:bodyPr/>
        <a:lstStyle/>
        <a:p>
          <a:r>
            <a:rPr lang="en-IN" dirty="0"/>
            <a:t>Artificial Intelligence</a:t>
          </a:r>
        </a:p>
      </dgm:t>
    </dgm:pt>
    <dgm:pt modelId="{1F90FD93-5CBF-4147-BBCC-468C7B1E59C5}" type="parTrans" cxnId="{3C92FF43-04B3-474C-BE88-4659A4761DA0}">
      <dgm:prSet/>
      <dgm:spPr/>
      <dgm:t>
        <a:bodyPr/>
        <a:lstStyle/>
        <a:p>
          <a:endParaRPr lang="en-IN"/>
        </a:p>
      </dgm:t>
    </dgm:pt>
    <dgm:pt modelId="{116ADF10-B5A6-430F-B86F-28AB32222C9D}" type="sibTrans" cxnId="{3C92FF43-04B3-474C-BE88-4659A4761DA0}">
      <dgm:prSet/>
      <dgm:spPr/>
      <dgm:t>
        <a:bodyPr/>
        <a:lstStyle/>
        <a:p>
          <a:endParaRPr lang="en-IN"/>
        </a:p>
      </dgm:t>
    </dgm:pt>
    <dgm:pt modelId="{2AFBF0AB-847F-4BC3-9034-FC882091ABCD}">
      <dgm:prSet phldrT="[Text]"/>
      <dgm:spPr>
        <a:solidFill>
          <a:srgbClr val="0070C0"/>
        </a:solidFill>
      </dgm:spPr>
      <dgm:t>
        <a:bodyPr/>
        <a:lstStyle/>
        <a:p>
          <a:r>
            <a:rPr lang="en-IN" dirty="0"/>
            <a:t>Deep Learning</a:t>
          </a:r>
        </a:p>
      </dgm:t>
    </dgm:pt>
    <dgm:pt modelId="{AFBA399A-91F3-43E6-848C-5F66FDCC81B5}" type="parTrans" cxnId="{CA0B4FF4-1285-423D-A6DE-9146AD9CB730}">
      <dgm:prSet/>
      <dgm:spPr/>
      <dgm:t>
        <a:bodyPr/>
        <a:lstStyle/>
        <a:p>
          <a:endParaRPr lang="en-IN"/>
        </a:p>
      </dgm:t>
    </dgm:pt>
    <dgm:pt modelId="{A76B4D74-3BBA-470B-96E9-958555970F13}" type="sibTrans" cxnId="{CA0B4FF4-1285-423D-A6DE-9146AD9CB730}">
      <dgm:prSet/>
      <dgm:spPr/>
      <dgm:t>
        <a:bodyPr/>
        <a:lstStyle/>
        <a:p>
          <a:endParaRPr lang="en-IN"/>
        </a:p>
      </dgm:t>
    </dgm:pt>
    <dgm:pt modelId="{6922BE8E-A7A1-49C6-95BD-E539B2836949}">
      <dgm:prSet phldrT="[Text]"/>
      <dgm:spPr>
        <a:solidFill>
          <a:schemeClr val="accent5"/>
        </a:solidFill>
      </dgm:spPr>
      <dgm:t>
        <a:bodyPr/>
        <a:lstStyle/>
        <a:p>
          <a:r>
            <a:rPr lang="en-IN" dirty="0"/>
            <a:t>Machine Learning</a:t>
          </a:r>
        </a:p>
      </dgm:t>
    </dgm:pt>
    <dgm:pt modelId="{61BDEB95-F1DF-4025-9DDF-FF2A04F7381B}" type="parTrans" cxnId="{8118CE67-3F81-4BCB-AB4F-76033C35CD36}">
      <dgm:prSet/>
      <dgm:spPr/>
      <dgm:t>
        <a:bodyPr/>
        <a:lstStyle/>
        <a:p>
          <a:endParaRPr lang="en-IN"/>
        </a:p>
      </dgm:t>
    </dgm:pt>
    <dgm:pt modelId="{DB7A5767-9AC3-4352-AB00-9B095E2FB4C5}" type="sibTrans" cxnId="{8118CE67-3F81-4BCB-AB4F-76033C35CD36}">
      <dgm:prSet/>
      <dgm:spPr/>
      <dgm:t>
        <a:bodyPr/>
        <a:lstStyle/>
        <a:p>
          <a:endParaRPr lang="en-IN"/>
        </a:p>
      </dgm:t>
    </dgm:pt>
    <dgm:pt modelId="{C05DD8F8-B71F-4159-ABAA-887E4DD159AB}">
      <dgm:prSet phldrT="[Text]"/>
      <dgm:spPr/>
      <dgm:t>
        <a:bodyPr/>
        <a:lstStyle/>
        <a:p>
          <a:r>
            <a:rPr lang="en-IN" dirty="0"/>
            <a:t>Python</a:t>
          </a:r>
        </a:p>
      </dgm:t>
    </dgm:pt>
    <dgm:pt modelId="{D6050E81-DE5A-4474-A781-FDB601A6EF83}" type="parTrans" cxnId="{402CC817-0C2C-49A5-8BD9-6AB0ECF9AF14}">
      <dgm:prSet/>
      <dgm:spPr/>
      <dgm:t>
        <a:bodyPr/>
        <a:lstStyle/>
        <a:p>
          <a:endParaRPr lang="en-IN"/>
        </a:p>
      </dgm:t>
    </dgm:pt>
    <dgm:pt modelId="{37014F6C-A25E-4263-9A48-F1D71B8A0E26}" type="sibTrans" cxnId="{402CC817-0C2C-49A5-8BD9-6AB0ECF9AF14}">
      <dgm:prSet/>
      <dgm:spPr/>
      <dgm:t>
        <a:bodyPr/>
        <a:lstStyle/>
        <a:p>
          <a:endParaRPr lang="en-IN"/>
        </a:p>
      </dgm:t>
    </dgm:pt>
    <dgm:pt modelId="{0C0D2A1D-B4F7-4E4C-8E69-A90DC5528CE9}">
      <dgm:prSet phldrT="[Text]"/>
      <dgm:spPr>
        <a:solidFill>
          <a:schemeClr val="accent3"/>
        </a:solidFill>
      </dgm:spPr>
      <dgm:t>
        <a:bodyPr/>
        <a:lstStyle/>
        <a:p>
          <a:r>
            <a:rPr lang="en-IN" dirty="0">
              <a:solidFill>
                <a:schemeClr val="bg1"/>
              </a:solidFill>
            </a:rPr>
            <a:t>Flask</a:t>
          </a:r>
        </a:p>
      </dgm:t>
    </dgm:pt>
    <dgm:pt modelId="{595ED610-4EA0-4F1A-893A-B9544C91AC35}" type="parTrans" cxnId="{1897CF2A-6699-49E4-9A19-297E180EC9AF}">
      <dgm:prSet/>
      <dgm:spPr/>
      <dgm:t>
        <a:bodyPr/>
        <a:lstStyle/>
        <a:p>
          <a:endParaRPr lang="en-IN"/>
        </a:p>
      </dgm:t>
    </dgm:pt>
    <dgm:pt modelId="{6023F59A-2079-4A25-9941-D624129B1EC5}" type="sibTrans" cxnId="{1897CF2A-6699-49E4-9A19-297E180EC9AF}">
      <dgm:prSet/>
      <dgm:spPr/>
      <dgm:t>
        <a:bodyPr/>
        <a:lstStyle/>
        <a:p>
          <a:endParaRPr lang="en-IN"/>
        </a:p>
      </dgm:t>
    </dgm:pt>
    <dgm:pt modelId="{3AE5AC68-0504-4E91-BEF2-21679979F6F8}">
      <dgm:prSet phldrT="[Text]"/>
      <dgm:spPr>
        <a:solidFill>
          <a:schemeClr val="accent5"/>
        </a:solidFill>
      </dgm:spPr>
      <dgm:t>
        <a:bodyPr/>
        <a:lstStyle/>
        <a:p>
          <a:r>
            <a:rPr lang="en-IN" dirty="0"/>
            <a:t>Web Development</a:t>
          </a:r>
        </a:p>
      </dgm:t>
    </dgm:pt>
    <dgm:pt modelId="{DE5C4908-64C3-4196-BDFF-3EEA67C856EF}" type="parTrans" cxnId="{54E4167F-78E3-4F3F-AA2E-F1F29B0B5670}">
      <dgm:prSet/>
      <dgm:spPr/>
      <dgm:t>
        <a:bodyPr/>
        <a:lstStyle/>
        <a:p>
          <a:endParaRPr lang="en-IN"/>
        </a:p>
      </dgm:t>
    </dgm:pt>
    <dgm:pt modelId="{CD69CCEF-EC54-4CCD-BC8D-9AD510DE8638}" type="sibTrans" cxnId="{54E4167F-78E3-4F3F-AA2E-F1F29B0B5670}">
      <dgm:prSet/>
      <dgm:spPr/>
      <dgm:t>
        <a:bodyPr/>
        <a:lstStyle/>
        <a:p>
          <a:endParaRPr lang="en-IN"/>
        </a:p>
      </dgm:t>
    </dgm:pt>
    <dgm:pt modelId="{EC230DE5-879F-4364-A30C-CDD8A36FA493}">
      <dgm:prSet phldrT="[Text]"/>
      <dgm:spPr>
        <a:solidFill>
          <a:srgbClr val="0070C0"/>
        </a:solidFill>
      </dgm:spPr>
      <dgm:t>
        <a:bodyPr/>
        <a:lstStyle/>
        <a:p>
          <a:r>
            <a:rPr lang="en-IN" dirty="0"/>
            <a:t>Advance AI Models</a:t>
          </a:r>
        </a:p>
      </dgm:t>
    </dgm:pt>
    <dgm:pt modelId="{1915C02B-B98E-476F-BDCA-6BE0FA66B26B}" type="parTrans" cxnId="{31E9E434-2766-46D9-B06B-C719AEC06F09}">
      <dgm:prSet/>
      <dgm:spPr/>
      <dgm:t>
        <a:bodyPr/>
        <a:lstStyle/>
        <a:p>
          <a:endParaRPr lang="en-IN"/>
        </a:p>
      </dgm:t>
    </dgm:pt>
    <dgm:pt modelId="{7AA0C0B5-5A22-42CB-95B1-00C630DCB005}" type="sibTrans" cxnId="{31E9E434-2766-46D9-B06B-C719AEC06F09}">
      <dgm:prSet/>
      <dgm:spPr/>
      <dgm:t>
        <a:bodyPr/>
        <a:lstStyle/>
        <a:p>
          <a:endParaRPr lang="en-IN"/>
        </a:p>
      </dgm:t>
    </dgm:pt>
    <dgm:pt modelId="{56911474-3B34-4844-B171-0C5292239C74}">
      <dgm:prSet phldrT="[Text]"/>
      <dgm:spPr>
        <a:solidFill>
          <a:srgbClr val="0070C0"/>
        </a:solidFill>
      </dgm:spPr>
      <dgm:t>
        <a:bodyPr/>
        <a:lstStyle/>
        <a:p>
          <a:r>
            <a:rPr lang="en-IN" dirty="0"/>
            <a:t>IBM Watson Studio</a:t>
          </a:r>
        </a:p>
      </dgm:t>
    </dgm:pt>
    <dgm:pt modelId="{2D1D3965-C40C-4612-B90A-CDBCE302FA4B}" type="parTrans" cxnId="{9BCD2F8E-6223-4919-8907-EAC90D6C6961}">
      <dgm:prSet/>
      <dgm:spPr/>
      <dgm:t>
        <a:bodyPr/>
        <a:lstStyle/>
        <a:p>
          <a:endParaRPr lang="en-IN"/>
        </a:p>
      </dgm:t>
    </dgm:pt>
    <dgm:pt modelId="{A3518D01-6C13-45CA-BC61-D7B4FD81BD2D}" type="sibTrans" cxnId="{9BCD2F8E-6223-4919-8907-EAC90D6C6961}">
      <dgm:prSet/>
      <dgm:spPr/>
      <dgm:t>
        <a:bodyPr/>
        <a:lstStyle/>
        <a:p>
          <a:endParaRPr lang="en-IN"/>
        </a:p>
      </dgm:t>
    </dgm:pt>
    <dgm:pt modelId="{03A3AB51-3FB6-445E-A515-B528C29A5656}" type="pres">
      <dgm:prSet presAssocID="{962CA414-48D0-4209-B660-C601B7BB497A}" presName="diagram" presStyleCnt="0">
        <dgm:presLayoutVars>
          <dgm:dir/>
          <dgm:resizeHandles val="exact"/>
        </dgm:presLayoutVars>
      </dgm:prSet>
      <dgm:spPr/>
    </dgm:pt>
    <dgm:pt modelId="{A5576566-852B-4837-870A-EC3F9FD1CEC5}" type="pres">
      <dgm:prSet presAssocID="{85055B84-93FD-4CD1-978B-11A94FB6D12F}" presName="node" presStyleLbl="node1" presStyleIdx="0" presStyleCnt="8">
        <dgm:presLayoutVars>
          <dgm:bulletEnabled val="1"/>
        </dgm:presLayoutVars>
      </dgm:prSet>
      <dgm:spPr/>
    </dgm:pt>
    <dgm:pt modelId="{958C3E7F-A58E-4C81-A421-8D299AA7A71E}" type="pres">
      <dgm:prSet presAssocID="{116ADF10-B5A6-430F-B86F-28AB32222C9D}" presName="sibTrans" presStyleCnt="0"/>
      <dgm:spPr/>
    </dgm:pt>
    <dgm:pt modelId="{29D31CD3-34E6-43C1-9C62-B20E72B2E84E}" type="pres">
      <dgm:prSet presAssocID="{2AFBF0AB-847F-4BC3-9034-FC882091ABCD}" presName="node" presStyleLbl="node1" presStyleIdx="1" presStyleCnt="8">
        <dgm:presLayoutVars>
          <dgm:bulletEnabled val="1"/>
        </dgm:presLayoutVars>
      </dgm:prSet>
      <dgm:spPr/>
    </dgm:pt>
    <dgm:pt modelId="{0DD5D9AA-888D-447E-81FB-03BA5F2ADEC3}" type="pres">
      <dgm:prSet presAssocID="{A76B4D74-3BBA-470B-96E9-958555970F13}" presName="sibTrans" presStyleCnt="0"/>
      <dgm:spPr/>
    </dgm:pt>
    <dgm:pt modelId="{20532BD2-C6DF-4AF0-A0C2-8CAA4BEBCEFA}" type="pres">
      <dgm:prSet presAssocID="{6922BE8E-A7A1-49C6-95BD-E539B2836949}" presName="node" presStyleLbl="node1" presStyleIdx="2" presStyleCnt="8">
        <dgm:presLayoutVars>
          <dgm:bulletEnabled val="1"/>
        </dgm:presLayoutVars>
      </dgm:prSet>
      <dgm:spPr/>
    </dgm:pt>
    <dgm:pt modelId="{EEF0E3C5-90F0-46F0-B486-E3703330BC32}" type="pres">
      <dgm:prSet presAssocID="{DB7A5767-9AC3-4352-AB00-9B095E2FB4C5}" presName="sibTrans" presStyleCnt="0"/>
      <dgm:spPr/>
    </dgm:pt>
    <dgm:pt modelId="{E99CD0E3-6FC4-4513-8935-53BDA8201E44}" type="pres">
      <dgm:prSet presAssocID="{C05DD8F8-B71F-4159-ABAA-887E4DD159AB}" presName="node" presStyleLbl="node1" presStyleIdx="3" presStyleCnt="8">
        <dgm:presLayoutVars>
          <dgm:bulletEnabled val="1"/>
        </dgm:presLayoutVars>
      </dgm:prSet>
      <dgm:spPr/>
    </dgm:pt>
    <dgm:pt modelId="{AB2A07FB-7C7D-4164-9ADC-46D7E92891E7}" type="pres">
      <dgm:prSet presAssocID="{37014F6C-A25E-4263-9A48-F1D71B8A0E26}" presName="sibTrans" presStyleCnt="0"/>
      <dgm:spPr/>
    </dgm:pt>
    <dgm:pt modelId="{74518D41-302D-411D-A9AF-E6F984B3A42A}" type="pres">
      <dgm:prSet presAssocID="{0C0D2A1D-B4F7-4E4C-8E69-A90DC5528CE9}" presName="node" presStyleLbl="node1" presStyleIdx="4" presStyleCnt="8">
        <dgm:presLayoutVars>
          <dgm:bulletEnabled val="1"/>
        </dgm:presLayoutVars>
      </dgm:prSet>
      <dgm:spPr/>
    </dgm:pt>
    <dgm:pt modelId="{F64C030D-BA73-4EB6-ABA7-1363E8EB1A7C}" type="pres">
      <dgm:prSet presAssocID="{6023F59A-2079-4A25-9941-D624129B1EC5}" presName="sibTrans" presStyleCnt="0"/>
      <dgm:spPr/>
    </dgm:pt>
    <dgm:pt modelId="{2D89C236-A3F1-431C-94E3-5F08E816B843}" type="pres">
      <dgm:prSet presAssocID="{3AE5AC68-0504-4E91-BEF2-21679979F6F8}" presName="node" presStyleLbl="node1" presStyleIdx="5" presStyleCnt="8">
        <dgm:presLayoutVars>
          <dgm:bulletEnabled val="1"/>
        </dgm:presLayoutVars>
      </dgm:prSet>
      <dgm:spPr/>
    </dgm:pt>
    <dgm:pt modelId="{08686C81-DBF4-4905-8D22-AFF6B92072CB}" type="pres">
      <dgm:prSet presAssocID="{CD69CCEF-EC54-4CCD-BC8D-9AD510DE8638}" presName="sibTrans" presStyleCnt="0"/>
      <dgm:spPr/>
    </dgm:pt>
    <dgm:pt modelId="{0B062FE5-924E-45CF-BAD7-2E0E321D43AE}" type="pres">
      <dgm:prSet presAssocID="{EC230DE5-879F-4364-A30C-CDD8A36FA493}" presName="node" presStyleLbl="node1" presStyleIdx="6" presStyleCnt="8">
        <dgm:presLayoutVars>
          <dgm:bulletEnabled val="1"/>
        </dgm:presLayoutVars>
      </dgm:prSet>
      <dgm:spPr/>
    </dgm:pt>
    <dgm:pt modelId="{D1101EBE-4FE4-4605-ABC9-C6AA6B253C78}" type="pres">
      <dgm:prSet presAssocID="{7AA0C0B5-5A22-42CB-95B1-00C630DCB005}" presName="sibTrans" presStyleCnt="0"/>
      <dgm:spPr/>
    </dgm:pt>
    <dgm:pt modelId="{8319C5C2-7AD5-44CE-B31E-1951A7BAAEC1}" type="pres">
      <dgm:prSet presAssocID="{56911474-3B34-4844-B171-0C5292239C74}" presName="node" presStyleLbl="node1" presStyleIdx="7" presStyleCnt="8">
        <dgm:presLayoutVars>
          <dgm:bulletEnabled val="1"/>
        </dgm:presLayoutVars>
      </dgm:prSet>
      <dgm:spPr/>
    </dgm:pt>
  </dgm:ptLst>
  <dgm:cxnLst>
    <dgm:cxn modelId="{402CC817-0C2C-49A5-8BD9-6AB0ECF9AF14}" srcId="{962CA414-48D0-4209-B660-C601B7BB497A}" destId="{C05DD8F8-B71F-4159-ABAA-887E4DD159AB}" srcOrd="3" destOrd="0" parTransId="{D6050E81-DE5A-4474-A781-FDB601A6EF83}" sibTransId="{37014F6C-A25E-4263-9A48-F1D71B8A0E26}"/>
    <dgm:cxn modelId="{1897CF2A-6699-49E4-9A19-297E180EC9AF}" srcId="{962CA414-48D0-4209-B660-C601B7BB497A}" destId="{0C0D2A1D-B4F7-4E4C-8E69-A90DC5528CE9}" srcOrd="4" destOrd="0" parTransId="{595ED610-4EA0-4F1A-893A-B9544C91AC35}" sibTransId="{6023F59A-2079-4A25-9941-D624129B1EC5}"/>
    <dgm:cxn modelId="{31E9E434-2766-46D9-B06B-C719AEC06F09}" srcId="{962CA414-48D0-4209-B660-C601B7BB497A}" destId="{EC230DE5-879F-4364-A30C-CDD8A36FA493}" srcOrd="6" destOrd="0" parTransId="{1915C02B-B98E-476F-BDCA-6BE0FA66B26B}" sibTransId="{7AA0C0B5-5A22-42CB-95B1-00C630DCB005}"/>
    <dgm:cxn modelId="{3C92FF43-04B3-474C-BE88-4659A4761DA0}" srcId="{962CA414-48D0-4209-B660-C601B7BB497A}" destId="{85055B84-93FD-4CD1-978B-11A94FB6D12F}" srcOrd="0" destOrd="0" parTransId="{1F90FD93-5CBF-4147-BBCC-468C7B1E59C5}" sibTransId="{116ADF10-B5A6-430F-B86F-28AB32222C9D}"/>
    <dgm:cxn modelId="{8118CE67-3F81-4BCB-AB4F-76033C35CD36}" srcId="{962CA414-48D0-4209-B660-C601B7BB497A}" destId="{6922BE8E-A7A1-49C6-95BD-E539B2836949}" srcOrd="2" destOrd="0" parTransId="{61BDEB95-F1DF-4025-9DDF-FF2A04F7381B}" sibTransId="{DB7A5767-9AC3-4352-AB00-9B095E2FB4C5}"/>
    <dgm:cxn modelId="{DE9FC74D-F7F0-4860-A991-5461AA8C682E}" type="presOf" srcId="{85055B84-93FD-4CD1-978B-11A94FB6D12F}" destId="{A5576566-852B-4837-870A-EC3F9FD1CEC5}" srcOrd="0" destOrd="0" presId="urn:microsoft.com/office/officeart/2005/8/layout/default"/>
    <dgm:cxn modelId="{76FD2A6E-7455-48EB-ABCF-F7B7B635CFB1}" type="presOf" srcId="{C05DD8F8-B71F-4159-ABAA-887E4DD159AB}" destId="{E99CD0E3-6FC4-4513-8935-53BDA8201E44}" srcOrd="0" destOrd="0" presId="urn:microsoft.com/office/officeart/2005/8/layout/default"/>
    <dgm:cxn modelId="{54E4167F-78E3-4F3F-AA2E-F1F29B0B5670}" srcId="{962CA414-48D0-4209-B660-C601B7BB497A}" destId="{3AE5AC68-0504-4E91-BEF2-21679979F6F8}" srcOrd="5" destOrd="0" parTransId="{DE5C4908-64C3-4196-BDFF-3EEA67C856EF}" sibTransId="{CD69CCEF-EC54-4CCD-BC8D-9AD510DE8638}"/>
    <dgm:cxn modelId="{C568648B-D384-4579-8A1A-05373F835C37}" type="presOf" srcId="{56911474-3B34-4844-B171-0C5292239C74}" destId="{8319C5C2-7AD5-44CE-B31E-1951A7BAAEC1}" srcOrd="0" destOrd="0" presId="urn:microsoft.com/office/officeart/2005/8/layout/default"/>
    <dgm:cxn modelId="{9BCD2F8E-6223-4919-8907-EAC90D6C6961}" srcId="{962CA414-48D0-4209-B660-C601B7BB497A}" destId="{56911474-3B34-4844-B171-0C5292239C74}" srcOrd="7" destOrd="0" parTransId="{2D1D3965-C40C-4612-B90A-CDBCE302FA4B}" sibTransId="{A3518D01-6C13-45CA-BC61-D7B4FD81BD2D}"/>
    <dgm:cxn modelId="{DC6BD295-81D3-49FC-A8DE-1C80B15D553F}" type="presOf" srcId="{0C0D2A1D-B4F7-4E4C-8E69-A90DC5528CE9}" destId="{74518D41-302D-411D-A9AF-E6F984B3A42A}" srcOrd="0" destOrd="0" presId="urn:microsoft.com/office/officeart/2005/8/layout/default"/>
    <dgm:cxn modelId="{64335CA6-F5B1-4EA0-9A86-7062605F8DEA}" type="presOf" srcId="{3AE5AC68-0504-4E91-BEF2-21679979F6F8}" destId="{2D89C236-A3F1-431C-94E3-5F08E816B843}" srcOrd="0" destOrd="0" presId="urn:microsoft.com/office/officeart/2005/8/layout/default"/>
    <dgm:cxn modelId="{3378F7D3-C0FC-4178-9BF3-64A20FB9BB3D}" type="presOf" srcId="{2AFBF0AB-847F-4BC3-9034-FC882091ABCD}" destId="{29D31CD3-34E6-43C1-9C62-B20E72B2E84E}" srcOrd="0" destOrd="0" presId="urn:microsoft.com/office/officeart/2005/8/layout/default"/>
    <dgm:cxn modelId="{14FD00DB-8AA0-4AD6-B225-59FFDC3C22A4}" type="presOf" srcId="{6922BE8E-A7A1-49C6-95BD-E539B2836949}" destId="{20532BD2-C6DF-4AF0-A0C2-8CAA4BEBCEFA}" srcOrd="0" destOrd="0" presId="urn:microsoft.com/office/officeart/2005/8/layout/default"/>
    <dgm:cxn modelId="{C48092E4-0AB8-44DC-873D-39310617D664}" type="presOf" srcId="{962CA414-48D0-4209-B660-C601B7BB497A}" destId="{03A3AB51-3FB6-445E-A515-B528C29A5656}" srcOrd="0" destOrd="0" presId="urn:microsoft.com/office/officeart/2005/8/layout/default"/>
    <dgm:cxn modelId="{0C4126EF-3FE2-42C9-94CE-2DBB6B97C243}" type="presOf" srcId="{EC230DE5-879F-4364-A30C-CDD8A36FA493}" destId="{0B062FE5-924E-45CF-BAD7-2E0E321D43AE}" srcOrd="0" destOrd="0" presId="urn:microsoft.com/office/officeart/2005/8/layout/default"/>
    <dgm:cxn modelId="{CA0B4FF4-1285-423D-A6DE-9146AD9CB730}" srcId="{962CA414-48D0-4209-B660-C601B7BB497A}" destId="{2AFBF0AB-847F-4BC3-9034-FC882091ABCD}" srcOrd="1" destOrd="0" parTransId="{AFBA399A-91F3-43E6-848C-5F66FDCC81B5}" sibTransId="{A76B4D74-3BBA-470B-96E9-958555970F13}"/>
    <dgm:cxn modelId="{FD6A9CA5-EC7F-4F59-B845-8E72C225FAC1}" type="presParOf" srcId="{03A3AB51-3FB6-445E-A515-B528C29A5656}" destId="{A5576566-852B-4837-870A-EC3F9FD1CEC5}" srcOrd="0" destOrd="0" presId="urn:microsoft.com/office/officeart/2005/8/layout/default"/>
    <dgm:cxn modelId="{51075042-0B6A-4ADE-A1EB-9904066E06AE}" type="presParOf" srcId="{03A3AB51-3FB6-445E-A515-B528C29A5656}" destId="{958C3E7F-A58E-4C81-A421-8D299AA7A71E}" srcOrd="1" destOrd="0" presId="urn:microsoft.com/office/officeart/2005/8/layout/default"/>
    <dgm:cxn modelId="{8B70538F-A174-4638-9603-AEE97AF82C32}" type="presParOf" srcId="{03A3AB51-3FB6-445E-A515-B528C29A5656}" destId="{29D31CD3-34E6-43C1-9C62-B20E72B2E84E}" srcOrd="2" destOrd="0" presId="urn:microsoft.com/office/officeart/2005/8/layout/default"/>
    <dgm:cxn modelId="{1A87AEBF-EC64-4C75-B662-B9BA4A22272D}" type="presParOf" srcId="{03A3AB51-3FB6-445E-A515-B528C29A5656}" destId="{0DD5D9AA-888D-447E-81FB-03BA5F2ADEC3}" srcOrd="3" destOrd="0" presId="urn:microsoft.com/office/officeart/2005/8/layout/default"/>
    <dgm:cxn modelId="{91B006E8-C514-437F-98C4-DBC0DD5E55FF}" type="presParOf" srcId="{03A3AB51-3FB6-445E-A515-B528C29A5656}" destId="{20532BD2-C6DF-4AF0-A0C2-8CAA4BEBCEFA}" srcOrd="4" destOrd="0" presId="urn:microsoft.com/office/officeart/2005/8/layout/default"/>
    <dgm:cxn modelId="{7C4D36FB-5135-4873-9A0B-E4139B4BFBCD}" type="presParOf" srcId="{03A3AB51-3FB6-445E-A515-B528C29A5656}" destId="{EEF0E3C5-90F0-46F0-B486-E3703330BC32}" srcOrd="5" destOrd="0" presId="urn:microsoft.com/office/officeart/2005/8/layout/default"/>
    <dgm:cxn modelId="{A87CC26C-5BD3-47F2-B561-106F96414190}" type="presParOf" srcId="{03A3AB51-3FB6-445E-A515-B528C29A5656}" destId="{E99CD0E3-6FC4-4513-8935-53BDA8201E44}" srcOrd="6" destOrd="0" presId="urn:microsoft.com/office/officeart/2005/8/layout/default"/>
    <dgm:cxn modelId="{4FC762A4-7474-4F13-86BB-93BE18836D37}" type="presParOf" srcId="{03A3AB51-3FB6-445E-A515-B528C29A5656}" destId="{AB2A07FB-7C7D-4164-9ADC-46D7E92891E7}" srcOrd="7" destOrd="0" presId="urn:microsoft.com/office/officeart/2005/8/layout/default"/>
    <dgm:cxn modelId="{38A79A08-D560-4B66-A641-5A259821DCCB}" type="presParOf" srcId="{03A3AB51-3FB6-445E-A515-B528C29A5656}" destId="{74518D41-302D-411D-A9AF-E6F984B3A42A}" srcOrd="8" destOrd="0" presId="urn:microsoft.com/office/officeart/2005/8/layout/default"/>
    <dgm:cxn modelId="{0BEAB107-8367-412E-A98F-AB956814B8F7}" type="presParOf" srcId="{03A3AB51-3FB6-445E-A515-B528C29A5656}" destId="{F64C030D-BA73-4EB6-ABA7-1363E8EB1A7C}" srcOrd="9" destOrd="0" presId="urn:microsoft.com/office/officeart/2005/8/layout/default"/>
    <dgm:cxn modelId="{6B152F26-C170-4549-8252-C672AA6EC920}" type="presParOf" srcId="{03A3AB51-3FB6-445E-A515-B528C29A5656}" destId="{2D89C236-A3F1-431C-94E3-5F08E816B843}" srcOrd="10" destOrd="0" presId="urn:microsoft.com/office/officeart/2005/8/layout/default"/>
    <dgm:cxn modelId="{9216B4AC-9376-4384-A0DB-500E079026B9}" type="presParOf" srcId="{03A3AB51-3FB6-445E-A515-B528C29A5656}" destId="{08686C81-DBF4-4905-8D22-AFF6B92072CB}" srcOrd="11" destOrd="0" presId="urn:microsoft.com/office/officeart/2005/8/layout/default"/>
    <dgm:cxn modelId="{5559BFF6-17CA-40DB-821F-86DDEAFB2484}" type="presParOf" srcId="{03A3AB51-3FB6-445E-A515-B528C29A5656}" destId="{0B062FE5-924E-45CF-BAD7-2E0E321D43AE}" srcOrd="12" destOrd="0" presId="urn:microsoft.com/office/officeart/2005/8/layout/default"/>
    <dgm:cxn modelId="{A585DB87-EBC7-435F-8D6A-721E66ABD86C}" type="presParOf" srcId="{03A3AB51-3FB6-445E-A515-B528C29A5656}" destId="{D1101EBE-4FE4-4605-ABC9-C6AA6B253C78}" srcOrd="13" destOrd="0" presId="urn:microsoft.com/office/officeart/2005/8/layout/default"/>
    <dgm:cxn modelId="{2AA303B6-2CB4-4380-9FBA-F0BAD8532FA6}" type="presParOf" srcId="{03A3AB51-3FB6-445E-A515-B528C29A5656}" destId="{8319C5C2-7AD5-44CE-B31E-1951A7BAAEC1}" srcOrd="14" destOrd="0" presId="urn:microsoft.com/office/officeart/2005/8/layout/defaul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5D916DEB-A47E-4D22-B2DB-9CB1CDE1146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BFC88576-E6CE-413C-B578-248360AF4EE7}">
      <dgm:prSet phldrT="[Text]"/>
      <dgm:spPr>
        <a:solidFill>
          <a:schemeClr val="accent5"/>
        </a:solidFill>
      </dgm:spPr>
      <dgm:t>
        <a:bodyPr/>
        <a:lstStyle/>
        <a:p>
          <a:r>
            <a:rPr lang="en-IN" dirty="0"/>
            <a:t>NLP</a:t>
          </a:r>
        </a:p>
      </dgm:t>
    </dgm:pt>
    <dgm:pt modelId="{B81549F6-541A-4D79-87C7-997989BF1981}" type="parTrans" cxnId="{6C0F8EDE-2BDA-4943-969F-DC7C8F4FC5BC}">
      <dgm:prSet/>
      <dgm:spPr/>
      <dgm:t>
        <a:bodyPr/>
        <a:lstStyle/>
        <a:p>
          <a:endParaRPr lang="en-IN"/>
        </a:p>
      </dgm:t>
    </dgm:pt>
    <dgm:pt modelId="{F39506E8-5E77-4BC7-AB5A-3CDD419EB50D}" type="sibTrans" cxnId="{6C0F8EDE-2BDA-4943-969F-DC7C8F4FC5BC}">
      <dgm:prSet/>
      <dgm:spPr/>
      <dgm:t>
        <a:bodyPr/>
        <a:lstStyle/>
        <a:p>
          <a:endParaRPr lang="en-IN"/>
        </a:p>
      </dgm:t>
    </dgm:pt>
    <dgm:pt modelId="{7D399450-2F36-467E-8328-7F850664962D}">
      <dgm:prSet phldrT="[Text]"/>
      <dgm:spPr>
        <a:solidFill>
          <a:schemeClr val="accent5"/>
        </a:solidFill>
      </dgm:spPr>
      <dgm:t>
        <a:bodyPr/>
        <a:lstStyle/>
        <a:p>
          <a:r>
            <a:rPr lang="en-IN" dirty="0"/>
            <a:t>NLTK</a:t>
          </a:r>
        </a:p>
      </dgm:t>
    </dgm:pt>
    <dgm:pt modelId="{AA5E7FB1-6FFE-43BA-94B0-885DCE46175D}" type="parTrans" cxnId="{E2FA7597-FB5E-4B3D-AD6A-A5115C721FA2}">
      <dgm:prSet/>
      <dgm:spPr/>
      <dgm:t>
        <a:bodyPr/>
        <a:lstStyle/>
        <a:p>
          <a:endParaRPr lang="en-IN"/>
        </a:p>
      </dgm:t>
    </dgm:pt>
    <dgm:pt modelId="{7756955E-0A31-4F45-AAF3-FE78A350BBB3}" type="sibTrans" cxnId="{E2FA7597-FB5E-4B3D-AD6A-A5115C721FA2}">
      <dgm:prSet/>
      <dgm:spPr/>
      <dgm:t>
        <a:bodyPr/>
        <a:lstStyle/>
        <a:p>
          <a:endParaRPr lang="en-IN"/>
        </a:p>
      </dgm:t>
    </dgm:pt>
    <dgm:pt modelId="{38EADE37-F595-4317-999E-0AE2CF0B73A4}">
      <dgm:prSet phldrT="[Text]"/>
      <dgm:spPr/>
      <dgm:t>
        <a:bodyPr/>
        <a:lstStyle/>
        <a:p>
          <a:r>
            <a:rPr lang="en-IN" dirty="0"/>
            <a:t>Python</a:t>
          </a:r>
        </a:p>
      </dgm:t>
    </dgm:pt>
    <dgm:pt modelId="{AFECDF15-E0A9-4C34-9179-D95C016C2D3E}" type="parTrans" cxnId="{52DE422E-FB7C-4F66-ACB8-E97402940EB0}">
      <dgm:prSet/>
      <dgm:spPr/>
      <dgm:t>
        <a:bodyPr/>
        <a:lstStyle/>
        <a:p>
          <a:endParaRPr lang="en-IN"/>
        </a:p>
      </dgm:t>
    </dgm:pt>
    <dgm:pt modelId="{88BB7594-830F-4ADC-AE63-17A008189C9A}" type="sibTrans" cxnId="{52DE422E-FB7C-4F66-ACB8-E97402940EB0}">
      <dgm:prSet/>
      <dgm:spPr/>
      <dgm:t>
        <a:bodyPr/>
        <a:lstStyle/>
        <a:p>
          <a:endParaRPr lang="en-IN"/>
        </a:p>
      </dgm:t>
    </dgm:pt>
    <dgm:pt modelId="{004A49D6-1B43-4D10-8532-B8204FDE470D}">
      <dgm:prSet phldrT="[Text]"/>
      <dgm:spPr>
        <a:solidFill>
          <a:schemeClr val="accent5"/>
        </a:solidFill>
      </dgm:spPr>
      <dgm:t>
        <a:bodyPr/>
        <a:lstStyle/>
        <a:p>
          <a:r>
            <a:rPr lang="en-IN" dirty="0"/>
            <a:t>IBM Watson Assistance</a:t>
          </a:r>
        </a:p>
      </dgm:t>
    </dgm:pt>
    <dgm:pt modelId="{0FC4C99F-5A0F-4A61-B1BE-506535814F81}" type="parTrans" cxnId="{03ADD6E5-5C6A-4F41-AF51-739B640803A7}">
      <dgm:prSet/>
      <dgm:spPr/>
      <dgm:t>
        <a:bodyPr/>
        <a:lstStyle/>
        <a:p>
          <a:endParaRPr lang="en-IN"/>
        </a:p>
      </dgm:t>
    </dgm:pt>
    <dgm:pt modelId="{7D26FBD7-D2DF-48B6-B4EE-993ABE8FB185}" type="sibTrans" cxnId="{03ADD6E5-5C6A-4F41-AF51-739B640803A7}">
      <dgm:prSet/>
      <dgm:spPr/>
      <dgm:t>
        <a:bodyPr/>
        <a:lstStyle/>
        <a:p>
          <a:endParaRPr lang="en-IN"/>
        </a:p>
      </dgm:t>
    </dgm:pt>
    <dgm:pt modelId="{404DC808-36B4-461F-9618-8D4780C62B49}">
      <dgm:prSet phldrT="[Text]"/>
      <dgm:spPr>
        <a:solidFill>
          <a:schemeClr val="accent3"/>
        </a:solidFill>
      </dgm:spPr>
      <dgm:t>
        <a:bodyPr/>
        <a:lstStyle/>
        <a:p>
          <a:r>
            <a:rPr lang="en-IN" dirty="0">
              <a:solidFill>
                <a:schemeClr val="bg1"/>
              </a:solidFill>
            </a:rPr>
            <a:t>Flask</a:t>
          </a:r>
        </a:p>
      </dgm:t>
    </dgm:pt>
    <dgm:pt modelId="{231D70E7-79B8-454F-926F-CD2971E8240E}" type="parTrans" cxnId="{43AB8D65-541C-4BB7-BF7B-6A4BC8F8B121}">
      <dgm:prSet/>
      <dgm:spPr/>
      <dgm:t>
        <a:bodyPr/>
        <a:lstStyle/>
        <a:p>
          <a:endParaRPr lang="en-IN"/>
        </a:p>
      </dgm:t>
    </dgm:pt>
    <dgm:pt modelId="{43203BB2-2E23-4C5C-89F2-A6E75907D093}" type="sibTrans" cxnId="{43AB8D65-541C-4BB7-BF7B-6A4BC8F8B121}">
      <dgm:prSet/>
      <dgm:spPr/>
      <dgm:t>
        <a:bodyPr/>
        <a:lstStyle/>
        <a:p>
          <a:endParaRPr lang="en-IN"/>
        </a:p>
      </dgm:t>
    </dgm:pt>
    <dgm:pt modelId="{4823D2EF-E575-48EB-882B-0B4EA4A52F86}">
      <dgm:prSet phldrT="[Text]"/>
      <dgm:spPr/>
      <dgm:t>
        <a:bodyPr/>
        <a:lstStyle/>
        <a:p>
          <a:r>
            <a:rPr lang="en-IN" dirty="0"/>
            <a:t>Artificial Intelligence</a:t>
          </a:r>
        </a:p>
      </dgm:t>
    </dgm:pt>
    <dgm:pt modelId="{2BCEFE06-734F-4063-B8DA-B1179ABE31C8}" type="parTrans" cxnId="{B86FA1E2-82FA-4FB4-B2C5-6D760737EDC6}">
      <dgm:prSet/>
      <dgm:spPr/>
      <dgm:t>
        <a:bodyPr/>
        <a:lstStyle/>
        <a:p>
          <a:endParaRPr lang="en-IN"/>
        </a:p>
      </dgm:t>
    </dgm:pt>
    <dgm:pt modelId="{9A050780-BBC3-4139-977C-F2D2DD5600B0}" type="sibTrans" cxnId="{B86FA1E2-82FA-4FB4-B2C5-6D760737EDC6}">
      <dgm:prSet/>
      <dgm:spPr/>
      <dgm:t>
        <a:bodyPr/>
        <a:lstStyle/>
        <a:p>
          <a:endParaRPr lang="en-IN"/>
        </a:p>
      </dgm:t>
    </dgm:pt>
    <dgm:pt modelId="{2FE02EFF-74CC-465D-B640-AFE93752BD86}" type="pres">
      <dgm:prSet presAssocID="{5D916DEB-A47E-4D22-B2DB-9CB1CDE11465}" presName="diagram" presStyleCnt="0">
        <dgm:presLayoutVars>
          <dgm:dir/>
          <dgm:resizeHandles val="exact"/>
        </dgm:presLayoutVars>
      </dgm:prSet>
      <dgm:spPr/>
    </dgm:pt>
    <dgm:pt modelId="{91C497FF-1D98-4617-B457-05764CEED84C}" type="pres">
      <dgm:prSet presAssocID="{BFC88576-E6CE-413C-B578-248360AF4EE7}" presName="node" presStyleLbl="node1" presStyleIdx="0" presStyleCnt="6">
        <dgm:presLayoutVars>
          <dgm:bulletEnabled val="1"/>
        </dgm:presLayoutVars>
      </dgm:prSet>
      <dgm:spPr/>
    </dgm:pt>
    <dgm:pt modelId="{B6243E9B-38AE-42E5-8141-5624BE6EFE20}" type="pres">
      <dgm:prSet presAssocID="{F39506E8-5E77-4BC7-AB5A-3CDD419EB50D}" presName="sibTrans" presStyleCnt="0"/>
      <dgm:spPr/>
    </dgm:pt>
    <dgm:pt modelId="{B6FA2A19-6B79-4031-B04E-E63B498F69B3}" type="pres">
      <dgm:prSet presAssocID="{7D399450-2F36-467E-8328-7F850664962D}" presName="node" presStyleLbl="node1" presStyleIdx="1" presStyleCnt="6">
        <dgm:presLayoutVars>
          <dgm:bulletEnabled val="1"/>
        </dgm:presLayoutVars>
      </dgm:prSet>
      <dgm:spPr/>
    </dgm:pt>
    <dgm:pt modelId="{E2A5EA16-51EC-479A-9491-2235891971A1}" type="pres">
      <dgm:prSet presAssocID="{7756955E-0A31-4F45-AAF3-FE78A350BBB3}" presName="sibTrans" presStyleCnt="0"/>
      <dgm:spPr/>
    </dgm:pt>
    <dgm:pt modelId="{E5BEB0E0-AFE1-40A0-99C5-F07312C94F08}" type="pres">
      <dgm:prSet presAssocID="{38EADE37-F595-4317-999E-0AE2CF0B73A4}" presName="node" presStyleLbl="node1" presStyleIdx="2" presStyleCnt="6">
        <dgm:presLayoutVars>
          <dgm:bulletEnabled val="1"/>
        </dgm:presLayoutVars>
      </dgm:prSet>
      <dgm:spPr/>
    </dgm:pt>
    <dgm:pt modelId="{4238517E-B01E-469D-AD22-5842E99C83A6}" type="pres">
      <dgm:prSet presAssocID="{88BB7594-830F-4ADC-AE63-17A008189C9A}" presName="sibTrans" presStyleCnt="0"/>
      <dgm:spPr/>
    </dgm:pt>
    <dgm:pt modelId="{79EB2451-F32B-4D83-94F3-2769676F80C8}" type="pres">
      <dgm:prSet presAssocID="{004A49D6-1B43-4D10-8532-B8204FDE470D}" presName="node" presStyleLbl="node1" presStyleIdx="3" presStyleCnt="6">
        <dgm:presLayoutVars>
          <dgm:bulletEnabled val="1"/>
        </dgm:presLayoutVars>
      </dgm:prSet>
      <dgm:spPr/>
    </dgm:pt>
    <dgm:pt modelId="{B1B6C9F8-389E-41AA-BDC7-E4132EF35D25}" type="pres">
      <dgm:prSet presAssocID="{7D26FBD7-D2DF-48B6-B4EE-993ABE8FB185}" presName="sibTrans" presStyleCnt="0"/>
      <dgm:spPr/>
    </dgm:pt>
    <dgm:pt modelId="{0A280B1C-A94D-45AA-8683-3FB2913D724A}" type="pres">
      <dgm:prSet presAssocID="{404DC808-36B4-461F-9618-8D4780C62B49}" presName="node" presStyleLbl="node1" presStyleIdx="4" presStyleCnt="6">
        <dgm:presLayoutVars>
          <dgm:bulletEnabled val="1"/>
        </dgm:presLayoutVars>
      </dgm:prSet>
      <dgm:spPr/>
    </dgm:pt>
    <dgm:pt modelId="{E72A6C38-9323-4C72-A1DE-08431EE1F7FB}" type="pres">
      <dgm:prSet presAssocID="{43203BB2-2E23-4C5C-89F2-A6E75907D093}" presName="sibTrans" presStyleCnt="0"/>
      <dgm:spPr/>
    </dgm:pt>
    <dgm:pt modelId="{DE3016E4-531C-4FE0-9DA4-09D8A3974FC7}" type="pres">
      <dgm:prSet presAssocID="{4823D2EF-E575-48EB-882B-0B4EA4A52F86}" presName="node" presStyleLbl="node1" presStyleIdx="5" presStyleCnt="6">
        <dgm:presLayoutVars>
          <dgm:bulletEnabled val="1"/>
        </dgm:presLayoutVars>
      </dgm:prSet>
      <dgm:spPr/>
    </dgm:pt>
  </dgm:ptLst>
  <dgm:cxnLst>
    <dgm:cxn modelId="{C4BB4223-DAAC-496C-A366-79D718D51315}" type="presOf" srcId="{5D916DEB-A47E-4D22-B2DB-9CB1CDE11465}" destId="{2FE02EFF-74CC-465D-B640-AFE93752BD86}" srcOrd="0" destOrd="0" presId="urn:microsoft.com/office/officeart/2005/8/layout/default"/>
    <dgm:cxn modelId="{E501DF25-DEAD-4FD7-9BB4-565A512EEFD2}" type="presOf" srcId="{404DC808-36B4-461F-9618-8D4780C62B49}" destId="{0A280B1C-A94D-45AA-8683-3FB2913D724A}" srcOrd="0" destOrd="0" presId="urn:microsoft.com/office/officeart/2005/8/layout/default"/>
    <dgm:cxn modelId="{52DE422E-FB7C-4F66-ACB8-E97402940EB0}" srcId="{5D916DEB-A47E-4D22-B2DB-9CB1CDE11465}" destId="{38EADE37-F595-4317-999E-0AE2CF0B73A4}" srcOrd="2" destOrd="0" parTransId="{AFECDF15-E0A9-4C34-9179-D95C016C2D3E}" sibTransId="{88BB7594-830F-4ADC-AE63-17A008189C9A}"/>
    <dgm:cxn modelId="{4A439144-1D3F-48EE-AD46-9AFCD46A90BE}" type="presOf" srcId="{4823D2EF-E575-48EB-882B-0B4EA4A52F86}" destId="{DE3016E4-531C-4FE0-9DA4-09D8A3974FC7}" srcOrd="0" destOrd="0" presId="urn:microsoft.com/office/officeart/2005/8/layout/default"/>
    <dgm:cxn modelId="{10EC7145-BE52-41FB-AD56-A048B659B627}" type="presOf" srcId="{7D399450-2F36-467E-8328-7F850664962D}" destId="{B6FA2A19-6B79-4031-B04E-E63B498F69B3}" srcOrd="0" destOrd="0" presId="urn:microsoft.com/office/officeart/2005/8/layout/default"/>
    <dgm:cxn modelId="{43AB8D65-541C-4BB7-BF7B-6A4BC8F8B121}" srcId="{5D916DEB-A47E-4D22-B2DB-9CB1CDE11465}" destId="{404DC808-36B4-461F-9618-8D4780C62B49}" srcOrd="4" destOrd="0" parTransId="{231D70E7-79B8-454F-926F-CD2971E8240E}" sibTransId="{43203BB2-2E23-4C5C-89F2-A6E75907D093}"/>
    <dgm:cxn modelId="{B2ABC551-1EC2-46D0-89DB-55BB3C1F77B9}" type="presOf" srcId="{38EADE37-F595-4317-999E-0AE2CF0B73A4}" destId="{E5BEB0E0-AFE1-40A0-99C5-F07312C94F08}" srcOrd="0" destOrd="0" presId="urn:microsoft.com/office/officeart/2005/8/layout/default"/>
    <dgm:cxn modelId="{004D0A8E-41BC-4C60-A1D1-CEE88C371B99}" type="presOf" srcId="{004A49D6-1B43-4D10-8532-B8204FDE470D}" destId="{79EB2451-F32B-4D83-94F3-2769676F80C8}" srcOrd="0" destOrd="0" presId="urn:microsoft.com/office/officeart/2005/8/layout/default"/>
    <dgm:cxn modelId="{4A08688E-FFD1-4BA1-BBF9-CBF35B50D69A}" type="presOf" srcId="{BFC88576-E6CE-413C-B578-248360AF4EE7}" destId="{91C497FF-1D98-4617-B457-05764CEED84C}" srcOrd="0" destOrd="0" presId="urn:microsoft.com/office/officeart/2005/8/layout/default"/>
    <dgm:cxn modelId="{E2FA7597-FB5E-4B3D-AD6A-A5115C721FA2}" srcId="{5D916DEB-A47E-4D22-B2DB-9CB1CDE11465}" destId="{7D399450-2F36-467E-8328-7F850664962D}" srcOrd="1" destOrd="0" parTransId="{AA5E7FB1-6FFE-43BA-94B0-885DCE46175D}" sibTransId="{7756955E-0A31-4F45-AAF3-FE78A350BBB3}"/>
    <dgm:cxn modelId="{6C0F8EDE-2BDA-4943-969F-DC7C8F4FC5BC}" srcId="{5D916DEB-A47E-4D22-B2DB-9CB1CDE11465}" destId="{BFC88576-E6CE-413C-B578-248360AF4EE7}" srcOrd="0" destOrd="0" parTransId="{B81549F6-541A-4D79-87C7-997989BF1981}" sibTransId="{F39506E8-5E77-4BC7-AB5A-3CDD419EB50D}"/>
    <dgm:cxn modelId="{B86FA1E2-82FA-4FB4-B2C5-6D760737EDC6}" srcId="{5D916DEB-A47E-4D22-B2DB-9CB1CDE11465}" destId="{4823D2EF-E575-48EB-882B-0B4EA4A52F86}" srcOrd="5" destOrd="0" parTransId="{2BCEFE06-734F-4063-B8DA-B1179ABE31C8}" sibTransId="{9A050780-BBC3-4139-977C-F2D2DD5600B0}"/>
    <dgm:cxn modelId="{03ADD6E5-5C6A-4F41-AF51-739B640803A7}" srcId="{5D916DEB-A47E-4D22-B2DB-9CB1CDE11465}" destId="{004A49D6-1B43-4D10-8532-B8204FDE470D}" srcOrd="3" destOrd="0" parTransId="{0FC4C99F-5A0F-4A61-B1BE-506535814F81}" sibTransId="{7D26FBD7-D2DF-48B6-B4EE-993ABE8FB185}"/>
    <dgm:cxn modelId="{5CBD149E-FD3E-46A7-BB31-946A500B9B0C}" type="presParOf" srcId="{2FE02EFF-74CC-465D-B640-AFE93752BD86}" destId="{91C497FF-1D98-4617-B457-05764CEED84C}" srcOrd="0" destOrd="0" presId="urn:microsoft.com/office/officeart/2005/8/layout/default"/>
    <dgm:cxn modelId="{390ED585-2219-4B3A-9C03-D941F0E56BED}" type="presParOf" srcId="{2FE02EFF-74CC-465D-B640-AFE93752BD86}" destId="{B6243E9B-38AE-42E5-8141-5624BE6EFE20}" srcOrd="1" destOrd="0" presId="urn:microsoft.com/office/officeart/2005/8/layout/default"/>
    <dgm:cxn modelId="{97DE180E-4C39-4019-A84B-CA55E7E71D3C}" type="presParOf" srcId="{2FE02EFF-74CC-465D-B640-AFE93752BD86}" destId="{B6FA2A19-6B79-4031-B04E-E63B498F69B3}" srcOrd="2" destOrd="0" presId="urn:microsoft.com/office/officeart/2005/8/layout/default"/>
    <dgm:cxn modelId="{62D9D263-0971-49C3-98BE-30A1D29FCCC4}" type="presParOf" srcId="{2FE02EFF-74CC-465D-B640-AFE93752BD86}" destId="{E2A5EA16-51EC-479A-9491-2235891971A1}" srcOrd="3" destOrd="0" presId="urn:microsoft.com/office/officeart/2005/8/layout/default"/>
    <dgm:cxn modelId="{8EBF5879-D1DA-4939-8478-5EC5E7023FA7}" type="presParOf" srcId="{2FE02EFF-74CC-465D-B640-AFE93752BD86}" destId="{E5BEB0E0-AFE1-40A0-99C5-F07312C94F08}" srcOrd="4" destOrd="0" presId="urn:microsoft.com/office/officeart/2005/8/layout/default"/>
    <dgm:cxn modelId="{269A36C8-2FE5-4F28-B2DA-8FD6F940FFA4}" type="presParOf" srcId="{2FE02EFF-74CC-465D-B640-AFE93752BD86}" destId="{4238517E-B01E-469D-AD22-5842E99C83A6}" srcOrd="5" destOrd="0" presId="urn:microsoft.com/office/officeart/2005/8/layout/default"/>
    <dgm:cxn modelId="{528AAECB-325A-4CEA-AF56-0E465CD7A831}" type="presParOf" srcId="{2FE02EFF-74CC-465D-B640-AFE93752BD86}" destId="{79EB2451-F32B-4D83-94F3-2769676F80C8}" srcOrd="6" destOrd="0" presId="urn:microsoft.com/office/officeart/2005/8/layout/default"/>
    <dgm:cxn modelId="{5ED8008E-8EAF-4E03-BEEE-AA9029BED6DE}" type="presParOf" srcId="{2FE02EFF-74CC-465D-B640-AFE93752BD86}" destId="{B1B6C9F8-389E-41AA-BDC7-E4132EF35D25}" srcOrd="7" destOrd="0" presId="urn:microsoft.com/office/officeart/2005/8/layout/default"/>
    <dgm:cxn modelId="{5A070D47-5C21-4CF3-9538-51B67C0B10F3}" type="presParOf" srcId="{2FE02EFF-74CC-465D-B640-AFE93752BD86}" destId="{0A280B1C-A94D-45AA-8683-3FB2913D724A}" srcOrd="8" destOrd="0" presId="urn:microsoft.com/office/officeart/2005/8/layout/default"/>
    <dgm:cxn modelId="{2840F03D-0C4F-4FEC-85A8-886674A7EC58}" type="presParOf" srcId="{2FE02EFF-74CC-465D-B640-AFE93752BD86}" destId="{E72A6C38-9323-4C72-A1DE-08431EE1F7FB}" srcOrd="9" destOrd="0" presId="urn:microsoft.com/office/officeart/2005/8/layout/default"/>
    <dgm:cxn modelId="{DF642E28-F087-432C-891C-2D46E9970662}" type="presParOf" srcId="{2FE02EFF-74CC-465D-B640-AFE93752BD86}" destId="{DE3016E4-531C-4FE0-9DA4-09D8A3974FC7}" srcOrd="10" destOrd="0" presId="urn:microsoft.com/office/officeart/2005/8/layout/default"/>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34985652-EE70-4DE3-ACBE-9C8FCA43611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F660D105-6C14-4CAF-B8DC-5BCE47286DC3}">
      <dgm:prSet phldrT="[Text]"/>
      <dgm:spPr/>
      <dgm:t>
        <a:bodyPr/>
        <a:lstStyle/>
        <a:p>
          <a:r>
            <a:rPr lang="en-IN" dirty="0"/>
            <a:t>Python</a:t>
          </a:r>
        </a:p>
      </dgm:t>
    </dgm:pt>
    <dgm:pt modelId="{EA615334-4DE9-4090-A06C-8BDD6D9DD95D}" type="parTrans" cxnId="{410951C7-071D-4F02-8386-9F5503B99382}">
      <dgm:prSet/>
      <dgm:spPr/>
      <dgm:t>
        <a:bodyPr/>
        <a:lstStyle/>
        <a:p>
          <a:endParaRPr lang="en-IN"/>
        </a:p>
      </dgm:t>
    </dgm:pt>
    <dgm:pt modelId="{E222D102-45E0-4217-AA58-3A44FF0E04B7}" type="sibTrans" cxnId="{410951C7-071D-4F02-8386-9F5503B99382}">
      <dgm:prSet/>
      <dgm:spPr/>
      <dgm:t>
        <a:bodyPr/>
        <a:lstStyle/>
        <a:p>
          <a:endParaRPr lang="en-IN"/>
        </a:p>
      </dgm:t>
    </dgm:pt>
    <dgm:pt modelId="{2FFA5E57-F71A-4DFC-BED6-6BE2926CD43D}">
      <dgm:prSet phldrT="[Text]"/>
      <dgm:spPr>
        <a:solidFill>
          <a:srgbClr val="0070C0"/>
        </a:solidFill>
      </dgm:spPr>
      <dgm:t>
        <a:bodyPr/>
        <a:lstStyle/>
        <a:p>
          <a:r>
            <a:rPr lang="en-IN" dirty="0"/>
            <a:t>Object Detection</a:t>
          </a:r>
        </a:p>
      </dgm:t>
    </dgm:pt>
    <dgm:pt modelId="{A7EB4C34-8285-4C87-9531-C8409CD32D35}" type="parTrans" cxnId="{FFE64502-F9A9-4FA1-96AA-10CA1CAF2BBE}">
      <dgm:prSet/>
      <dgm:spPr/>
      <dgm:t>
        <a:bodyPr/>
        <a:lstStyle/>
        <a:p>
          <a:endParaRPr lang="en-IN"/>
        </a:p>
      </dgm:t>
    </dgm:pt>
    <dgm:pt modelId="{1F9DC9E4-4B25-4037-A94B-720F11373AEB}" type="sibTrans" cxnId="{FFE64502-F9A9-4FA1-96AA-10CA1CAF2BBE}">
      <dgm:prSet/>
      <dgm:spPr/>
      <dgm:t>
        <a:bodyPr/>
        <a:lstStyle/>
        <a:p>
          <a:endParaRPr lang="en-IN"/>
        </a:p>
      </dgm:t>
    </dgm:pt>
    <dgm:pt modelId="{15A57F49-2CE9-4827-AAEC-85DA1AC5012B}">
      <dgm:prSet phldrT="[Text]"/>
      <dgm:spPr>
        <a:solidFill>
          <a:srgbClr val="0070C0"/>
        </a:solidFill>
      </dgm:spPr>
      <dgm:t>
        <a:bodyPr/>
        <a:lstStyle/>
        <a:p>
          <a:r>
            <a:rPr lang="en-IN" dirty="0"/>
            <a:t>Artificial Intelligence</a:t>
          </a:r>
        </a:p>
      </dgm:t>
    </dgm:pt>
    <dgm:pt modelId="{A8A8B323-E1C9-404B-A629-69719989FF30}" type="parTrans" cxnId="{E321E07A-B924-4290-A48A-2749129E3BAA}">
      <dgm:prSet/>
      <dgm:spPr/>
      <dgm:t>
        <a:bodyPr/>
        <a:lstStyle/>
        <a:p>
          <a:endParaRPr lang="en-IN"/>
        </a:p>
      </dgm:t>
    </dgm:pt>
    <dgm:pt modelId="{C9376734-FDBF-4307-8F3B-369FB4B58362}" type="sibTrans" cxnId="{E321E07A-B924-4290-A48A-2749129E3BAA}">
      <dgm:prSet/>
      <dgm:spPr/>
      <dgm:t>
        <a:bodyPr/>
        <a:lstStyle/>
        <a:p>
          <a:endParaRPr lang="en-IN"/>
        </a:p>
      </dgm:t>
    </dgm:pt>
    <dgm:pt modelId="{520428D8-398A-4DDE-99EF-0210A46A3C3E}">
      <dgm:prSet phldrT="[Text]"/>
      <dgm:spPr>
        <a:solidFill>
          <a:schemeClr val="accent5"/>
        </a:solidFill>
      </dgm:spPr>
      <dgm:t>
        <a:bodyPr/>
        <a:lstStyle/>
        <a:p>
          <a:r>
            <a:rPr lang="en-IN" dirty="0"/>
            <a:t>Computer Vision</a:t>
          </a:r>
        </a:p>
      </dgm:t>
    </dgm:pt>
    <dgm:pt modelId="{6850FD62-F93B-400A-80F3-1ACA4F49643B}" type="parTrans" cxnId="{89EA478F-D65A-4191-90AB-1AF237AD1E7B}">
      <dgm:prSet/>
      <dgm:spPr/>
      <dgm:t>
        <a:bodyPr/>
        <a:lstStyle/>
        <a:p>
          <a:endParaRPr lang="en-IN"/>
        </a:p>
      </dgm:t>
    </dgm:pt>
    <dgm:pt modelId="{1F991DE9-5F50-44CD-B325-5A118A5B0894}" type="sibTrans" cxnId="{89EA478F-D65A-4191-90AB-1AF237AD1E7B}">
      <dgm:prSet/>
      <dgm:spPr/>
      <dgm:t>
        <a:bodyPr/>
        <a:lstStyle/>
        <a:p>
          <a:endParaRPr lang="en-IN"/>
        </a:p>
      </dgm:t>
    </dgm:pt>
    <dgm:pt modelId="{7B477672-A1CA-4C61-B46E-A124D10B331F}">
      <dgm:prSet phldrT="[Text]"/>
      <dgm:spPr/>
      <dgm:t>
        <a:bodyPr/>
        <a:lstStyle/>
        <a:p>
          <a:r>
            <a:rPr lang="en-IN" dirty="0"/>
            <a:t>Advance AI Models</a:t>
          </a:r>
        </a:p>
      </dgm:t>
    </dgm:pt>
    <dgm:pt modelId="{180C42B2-0428-4DC6-A9BB-3B93EE1BE958}" type="parTrans" cxnId="{0EEFE642-4EFE-4C6E-9F53-B45FFABA06F2}">
      <dgm:prSet/>
      <dgm:spPr/>
      <dgm:t>
        <a:bodyPr/>
        <a:lstStyle/>
        <a:p>
          <a:endParaRPr lang="en-IN"/>
        </a:p>
      </dgm:t>
    </dgm:pt>
    <dgm:pt modelId="{3C78B194-26B5-43E5-BF3B-D7F6DDA7811C}" type="sibTrans" cxnId="{0EEFE642-4EFE-4C6E-9F53-B45FFABA06F2}">
      <dgm:prSet/>
      <dgm:spPr/>
      <dgm:t>
        <a:bodyPr/>
        <a:lstStyle/>
        <a:p>
          <a:endParaRPr lang="en-IN"/>
        </a:p>
      </dgm:t>
    </dgm:pt>
    <dgm:pt modelId="{9627E0D4-101E-4739-A51B-FF2B5EC67AC5}">
      <dgm:prSet phldrT="[Text]"/>
      <dgm:spPr>
        <a:solidFill>
          <a:srgbClr val="0070C0"/>
        </a:solidFill>
      </dgm:spPr>
      <dgm:t>
        <a:bodyPr/>
        <a:lstStyle/>
        <a:p>
          <a:r>
            <a:rPr lang="en-IN" dirty="0"/>
            <a:t>IBM Watson Studio</a:t>
          </a:r>
        </a:p>
      </dgm:t>
    </dgm:pt>
    <dgm:pt modelId="{BB424C03-47B8-4FBA-B42C-AA14B16B3060}" type="parTrans" cxnId="{444E17BB-1AAE-4231-B27C-D567A3787B0E}">
      <dgm:prSet/>
      <dgm:spPr/>
      <dgm:t>
        <a:bodyPr/>
        <a:lstStyle/>
        <a:p>
          <a:endParaRPr lang="en-IN"/>
        </a:p>
      </dgm:t>
    </dgm:pt>
    <dgm:pt modelId="{BE71E807-4C26-4A91-9028-D407AEA7517D}" type="sibTrans" cxnId="{444E17BB-1AAE-4231-B27C-D567A3787B0E}">
      <dgm:prSet/>
      <dgm:spPr/>
      <dgm:t>
        <a:bodyPr/>
        <a:lstStyle/>
        <a:p>
          <a:endParaRPr lang="en-IN"/>
        </a:p>
      </dgm:t>
    </dgm:pt>
    <dgm:pt modelId="{EC65C364-8044-4454-8750-A3C9492113DD}" type="pres">
      <dgm:prSet presAssocID="{34985652-EE70-4DE3-ACBE-9C8FCA43611F}" presName="diagram" presStyleCnt="0">
        <dgm:presLayoutVars>
          <dgm:dir/>
          <dgm:resizeHandles val="exact"/>
        </dgm:presLayoutVars>
      </dgm:prSet>
      <dgm:spPr/>
    </dgm:pt>
    <dgm:pt modelId="{73B38D71-36AF-44CC-9881-9E07D13D6935}" type="pres">
      <dgm:prSet presAssocID="{F660D105-6C14-4CAF-B8DC-5BCE47286DC3}" presName="node" presStyleLbl="node1" presStyleIdx="0" presStyleCnt="6">
        <dgm:presLayoutVars>
          <dgm:bulletEnabled val="1"/>
        </dgm:presLayoutVars>
      </dgm:prSet>
      <dgm:spPr/>
    </dgm:pt>
    <dgm:pt modelId="{62FEF3A7-A894-4DB6-9982-204F16CA4FB3}" type="pres">
      <dgm:prSet presAssocID="{E222D102-45E0-4217-AA58-3A44FF0E04B7}" presName="sibTrans" presStyleCnt="0"/>
      <dgm:spPr/>
    </dgm:pt>
    <dgm:pt modelId="{CFBFBA4B-2D15-4EBA-BD56-519B4629C03B}" type="pres">
      <dgm:prSet presAssocID="{2FFA5E57-F71A-4DFC-BED6-6BE2926CD43D}" presName="node" presStyleLbl="node1" presStyleIdx="1" presStyleCnt="6">
        <dgm:presLayoutVars>
          <dgm:bulletEnabled val="1"/>
        </dgm:presLayoutVars>
      </dgm:prSet>
      <dgm:spPr/>
    </dgm:pt>
    <dgm:pt modelId="{11802575-FC29-4082-A610-1C8A22C109F7}" type="pres">
      <dgm:prSet presAssocID="{1F9DC9E4-4B25-4037-A94B-720F11373AEB}" presName="sibTrans" presStyleCnt="0"/>
      <dgm:spPr/>
    </dgm:pt>
    <dgm:pt modelId="{26EC787D-F953-4E92-B0DB-2CEBDD78A5C7}" type="pres">
      <dgm:prSet presAssocID="{15A57F49-2CE9-4827-AAEC-85DA1AC5012B}" presName="node" presStyleLbl="node1" presStyleIdx="2" presStyleCnt="6">
        <dgm:presLayoutVars>
          <dgm:bulletEnabled val="1"/>
        </dgm:presLayoutVars>
      </dgm:prSet>
      <dgm:spPr/>
    </dgm:pt>
    <dgm:pt modelId="{6DEA2627-CFE7-4EAE-B675-05D2316F47E2}" type="pres">
      <dgm:prSet presAssocID="{C9376734-FDBF-4307-8F3B-369FB4B58362}" presName="sibTrans" presStyleCnt="0"/>
      <dgm:spPr/>
    </dgm:pt>
    <dgm:pt modelId="{769C8B0C-035C-4074-A102-3F706F7ED8FD}" type="pres">
      <dgm:prSet presAssocID="{520428D8-398A-4DDE-99EF-0210A46A3C3E}" presName="node" presStyleLbl="node1" presStyleIdx="3" presStyleCnt="6">
        <dgm:presLayoutVars>
          <dgm:bulletEnabled val="1"/>
        </dgm:presLayoutVars>
      </dgm:prSet>
      <dgm:spPr/>
    </dgm:pt>
    <dgm:pt modelId="{DB68776C-8F97-4E6E-9234-7ED7411291B7}" type="pres">
      <dgm:prSet presAssocID="{1F991DE9-5F50-44CD-B325-5A118A5B0894}" presName="sibTrans" presStyleCnt="0"/>
      <dgm:spPr/>
    </dgm:pt>
    <dgm:pt modelId="{50280930-D5A8-437C-B98A-750B350DBED5}" type="pres">
      <dgm:prSet presAssocID="{7B477672-A1CA-4C61-B46E-A124D10B331F}" presName="node" presStyleLbl="node1" presStyleIdx="4" presStyleCnt="6">
        <dgm:presLayoutVars>
          <dgm:bulletEnabled val="1"/>
        </dgm:presLayoutVars>
      </dgm:prSet>
      <dgm:spPr/>
    </dgm:pt>
    <dgm:pt modelId="{36FCC302-3F34-4DCB-9BD3-7C13C2F61E67}" type="pres">
      <dgm:prSet presAssocID="{3C78B194-26B5-43E5-BF3B-D7F6DDA7811C}" presName="sibTrans" presStyleCnt="0"/>
      <dgm:spPr/>
    </dgm:pt>
    <dgm:pt modelId="{4C7CA77B-C5E4-40B2-B04E-9453F51D3ACC}" type="pres">
      <dgm:prSet presAssocID="{9627E0D4-101E-4739-A51B-FF2B5EC67AC5}" presName="node" presStyleLbl="node1" presStyleIdx="5" presStyleCnt="6">
        <dgm:presLayoutVars>
          <dgm:bulletEnabled val="1"/>
        </dgm:presLayoutVars>
      </dgm:prSet>
      <dgm:spPr/>
    </dgm:pt>
  </dgm:ptLst>
  <dgm:cxnLst>
    <dgm:cxn modelId="{FFE64502-F9A9-4FA1-96AA-10CA1CAF2BBE}" srcId="{34985652-EE70-4DE3-ACBE-9C8FCA43611F}" destId="{2FFA5E57-F71A-4DFC-BED6-6BE2926CD43D}" srcOrd="1" destOrd="0" parTransId="{A7EB4C34-8285-4C87-9531-C8409CD32D35}" sibTransId="{1F9DC9E4-4B25-4037-A94B-720F11373AEB}"/>
    <dgm:cxn modelId="{9E5C3D03-8921-43F4-9FAF-786DB7B70E85}" type="presOf" srcId="{7B477672-A1CA-4C61-B46E-A124D10B331F}" destId="{50280930-D5A8-437C-B98A-750B350DBED5}" srcOrd="0" destOrd="0" presId="urn:microsoft.com/office/officeart/2005/8/layout/default"/>
    <dgm:cxn modelId="{4A2E351B-AB56-4126-8A38-BF88EB5E032C}" type="presOf" srcId="{F660D105-6C14-4CAF-B8DC-5BCE47286DC3}" destId="{73B38D71-36AF-44CC-9881-9E07D13D6935}" srcOrd="0" destOrd="0" presId="urn:microsoft.com/office/officeart/2005/8/layout/default"/>
    <dgm:cxn modelId="{61EEE662-3318-4464-B925-FB802C8505A5}" type="presOf" srcId="{15A57F49-2CE9-4827-AAEC-85DA1AC5012B}" destId="{26EC787D-F953-4E92-B0DB-2CEBDD78A5C7}" srcOrd="0" destOrd="0" presId="urn:microsoft.com/office/officeart/2005/8/layout/default"/>
    <dgm:cxn modelId="{0EEFE642-4EFE-4C6E-9F53-B45FFABA06F2}" srcId="{34985652-EE70-4DE3-ACBE-9C8FCA43611F}" destId="{7B477672-A1CA-4C61-B46E-A124D10B331F}" srcOrd="4" destOrd="0" parTransId="{180C42B2-0428-4DC6-A9BB-3B93EE1BE958}" sibTransId="{3C78B194-26B5-43E5-BF3B-D7F6DDA7811C}"/>
    <dgm:cxn modelId="{42E74F6A-22D8-4EB0-85E9-3CA50221A6B6}" type="presOf" srcId="{520428D8-398A-4DDE-99EF-0210A46A3C3E}" destId="{769C8B0C-035C-4074-A102-3F706F7ED8FD}" srcOrd="0" destOrd="0" presId="urn:microsoft.com/office/officeart/2005/8/layout/default"/>
    <dgm:cxn modelId="{E321E07A-B924-4290-A48A-2749129E3BAA}" srcId="{34985652-EE70-4DE3-ACBE-9C8FCA43611F}" destId="{15A57F49-2CE9-4827-AAEC-85DA1AC5012B}" srcOrd="2" destOrd="0" parTransId="{A8A8B323-E1C9-404B-A629-69719989FF30}" sibTransId="{C9376734-FDBF-4307-8F3B-369FB4B58362}"/>
    <dgm:cxn modelId="{89EA478F-D65A-4191-90AB-1AF237AD1E7B}" srcId="{34985652-EE70-4DE3-ACBE-9C8FCA43611F}" destId="{520428D8-398A-4DDE-99EF-0210A46A3C3E}" srcOrd="3" destOrd="0" parTransId="{6850FD62-F93B-400A-80F3-1ACA4F49643B}" sibTransId="{1F991DE9-5F50-44CD-B325-5A118A5B0894}"/>
    <dgm:cxn modelId="{A0A16D97-2FF5-4074-96C5-FE5114A6847F}" type="presOf" srcId="{2FFA5E57-F71A-4DFC-BED6-6BE2926CD43D}" destId="{CFBFBA4B-2D15-4EBA-BD56-519B4629C03B}" srcOrd="0" destOrd="0" presId="urn:microsoft.com/office/officeart/2005/8/layout/default"/>
    <dgm:cxn modelId="{82CA46B8-B89E-4F92-B964-084DF0875B9E}" type="presOf" srcId="{9627E0D4-101E-4739-A51B-FF2B5EC67AC5}" destId="{4C7CA77B-C5E4-40B2-B04E-9453F51D3ACC}" srcOrd="0" destOrd="0" presId="urn:microsoft.com/office/officeart/2005/8/layout/default"/>
    <dgm:cxn modelId="{444E17BB-1AAE-4231-B27C-D567A3787B0E}" srcId="{34985652-EE70-4DE3-ACBE-9C8FCA43611F}" destId="{9627E0D4-101E-4739-A51B-FF2B5EC67AC5}" srcOrd="5" destOrd="0" parTransId="{BB424C03-47B8-4FBA-B42C-AA14B16B3060}" sibTransId="{BE71E807-4C26-4A91-9028-D407AEA7517D}"/>
    <dgm:cxn modelId="{410951C7-071D-4F02-8386-9F5503B99382}" srcId="{34985652-EE70-4DE3-ACBE-9C8FCA43611F}" destId="{F660D105-6C14-4CAF-B8DC-5BCE47286DC3}" srcOrd="0" destOrd="0" parTransId="{EA615334-4DE9-4090-A06C-8BDD6D9DD95D}" sibTransId="{E222D102-45E0-4217-AA58-3A44FF0E04B7}"/>
    <dgm:cxn modelId="{25F8B3F3-9894-4940-AEEB-94DF2488F650}" type="presOf" srcId="{34985652-EE70-4DE3-ACBE-9C8FCA43611F}" destId="{EC65C364-8044-4454-8750-A3C9492113DD}" srcOrd="0" destOrd="0" presId="urn:microsoft.com/office/officeart/2005/8/layout/default"/>
    <dgm:cxn modelId="{FE416130-E8EF-4D96-AA19-3EDC9B75CEF0}" type="presParOf" srcId="{EC65C364-8044-4454-8750-A3C9492113DD}" destId="{73B38D71-36AF-44CC-9881-9E07D13D6935}" srcOrd="0" destOrd="0" presId="urn:microsoft.com/office/officeart/2005/8/layout/default"/>
    <dgm:cxn modelId="{2D4D5A0E-EBD8-4F20-8559-41D6BB331146}" type="presParOf" srcId="{EC65C364-8044-4454-8750-A3C9492113DD}" destId="{62FEF3A7-A894-4DB6-9982-204F16CA4FB3}" srcOrd="1" destOrd="0" presId="urn:microsoft.com/office/officeart/2005/8/layout/default"/>
    <dgm:cxn modelId="{AAC78316-BC91-4DE7-9634-CB303D6A5E8B}" type="presParOf" srcId="{EC65C364-8044-4454-8750-A3C9492113DD}" destId="{CFBFBA4B-2D15-4EBA-BD56-519B4629C03B}" srcOrd="2" destOrd="0" presId="urn:microsoft.com/office/officeart/2005/8/layout/default"/>
    <dgm:cxn modelId="{B287CB65-3915-475D-8549-8703C0BB6A1D}" type="presParOf" srcId="{EC65C364-8044-4454-8750-A3C9492113DD}" destId="{11802575-FC29-4082-A610-1C8A22C109F7}" srcOrd="3" destOrd="0" presId="urn:microsoft.com/office/officeart/2005/8/layout/default"/>
    <dgm:cxn modelId="{D5CDB9C5-09DC-489B-A1B9-47EB861EC5B2}" type="presParOf" srcId="{EC65C364-8044-4454-8750-A3C9492113DD}" destId="{26EC787D-F953-4E92-B0DB-2CEBDD78A5C7}" srcOrd="4" destOrd="0" presId="urn:microsoft.com/office/officeart/2005/8/layout/default"/>
    <dgm:cxn modelId="{62EE1853-2733-496E-87F0-78F7E4385818}" type="presParOf" srcId="{EC65C364-8044-4454-8750-A3C9492113DD}" destId="{6DEA2627-CFE7-4EAE-B675-05D2316F47E2}" srcOrd="5" destOrd="0" presId="urn:microsoft.com/office/officeart/2005/8/layout/default"/>
    <dgm:cxn modelId="{90A69919-6AB9-4656-B0FA-F422702A1E42}" type="presParOf" srcId="{EC65C364-8044-4454-8750-A3C9492113DD}" destId="{769C8B0C-035C-4074-A102-3F706F7ED8FD}" srcOrd="6" destOrd="0" presId="urn:microsoft.com/office/officeart/2005/8/layout/default"/>
    <dgm:cxn modelId="{B978B258-A554-4035-88DB-A82C7602D4F4}" type="presParOf" srcId="{EC65C364-8044-4454-8750-A3C9492113DD}" destId="{DB68776C-8F97-4E6E-9234-7ED7411291B7}" srcOrd="7" destOrd="0" presId="urn:microsoft.com/office/officeart/2005/8/layout/default"/>
    <dgm:cxn modelId="{EEB0301E-A71C-451C-BAC7-4624393153B7}" type="presParOf" srcId="{EC65C364-8044-4454-8750-A3C9492113DD}" destId="{50280930-D5A8-437C-B98A-750B350DBED5}" srcOrd="8" destOrd="0" presId="urn:microsoft.com/office/officeart/2005/8/layout/default"/>
    <dgm:cxn modelId="{3B5D72C7-85D2-491B-A1C7-41D1A008A411}" type="presParOf" srcId="{EC65C364-8044-4454-8750-A3C9492113DD}" destId="{36FCC302-3F34-4DCB-9BD3-7C13C2F61E67}" srcOrd="9" destOrd="0" presId="urn:microsoft.com/office/officeart/2005/8/layout/default"/>
    <dgm:cxn modelId="{197274C2-6CAD-4450-B862-74D855B29C8F}" type="presParOf" srcId="{EC65C364-8044-4454-8750-A3C9492113DD}" destId="{4C7CA77B-C5E4-40B2-B04E-9453F51D3ACC}" srcOrd="10" destOrd="0" presId="urn:microsoft.com/office/officeart/2005/8/layout/default"/>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C27E875C-A3D9-4DC7-9DB3-608AF4AF233D}"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IN"/>
        </a:p>
      </dgm:t>
    </dgm:pt>
    <dgm:pt modelId="{66A17675-B49A-4535-8E73-6EC59E7E2084}">
      <dgm:prSet phldrT="[Text]"/>
      <dgm:spPr/>
      <dgm:t>
        <a:bodyPr/>
        <a:lstStyle/>
        <a:p>
          <a:r>
            <a:rPr lang="en-US" dirty="0"/>
            <a:t>1</a:t>
          </a:r>
          <a:endParaRPr lang="en-IN" dirty="0"/>
        </a:p>
      </dgm:t>
    </dgm:pt>
    <dgm:pt modelId="{362314EE-F384-4551-BC6A-E4D5F182D76D}" type="parTrans" cxnId="{E6EFB2F6-BC05-40CD-B18E-83820363C1BD}">
      <dgm:prSet/>
      <dgm:spPr/>
      <dgm:t>
        <a:bodyPr/>
        <a:lstStyle/>
        <a:p>
          <a:endParaRPr lang="en-IN"/>
        </a:p>
      </dgm:t>
    </dgm:pt>
    <dgm:pt modelId="{24662EA2-093F-46F2-8EF2-580D282B4C4E}" type="sibTrans" cxnId="{E6EFB2F6-BC05-40CD-B18E-83820363C1BD}">
      <dgm:prSet/>
      <dgm:spPr/>
      <dgm:t>
        <a:bodyPr/>
        <a:lstStyle/>
        <a:p>
          <a:endParaRPr lang="en-IN"/>
        </a:p>
      </dgm:t>
    </dgm:pt>
    <dgm:pt modelId="{37AE0A40-0443-461D-B7DA-BD62E49974EF}">
      <dgm:prSet phldrT="[Text]"/>
      <dgm:spPr/>
      <dgm:t>
        <a:bodyPr/>
        <a:lstStyle/>
        <a:p>
          <a:r>
            <a:rPr lang="en-US" dirty="0"/>
            <a:t>2</a:t>
          </a:r>
          <a:endParaRPr lang="en-IN" dirty="0"/>
        </a:p>
      </dgm:t>
    </dgm:pt>
    <dgm:pt modelId="{D08445D0-DD01-40FA-94D9-124C9FADE226}" type="parTrans" cxnId="{E289DC22-86D4-406D-AC81-7F4874480672}">
      <dgm:prSet/>
      <dgm:spPr/>
      <dgm:t>
        <a:bodyPr/>
        <a:lstStyle/>
        <a:p>
          <a:endParaRPr lang="en-IN"/>
        </a:p>
      </dgm:t>
    </dgm:pt>
    <dgm:pt modelId="{7C6819C7-FDBA-400B-B984-2D8E2888278F}" type="sibTrans" cxnId="{E289DC22-86D4-406D-AC81-7F4874480672}">
      <dgm:prSet/>
      <dgm:spPr/>
      <dgm:t>
        <a:bodyPr/>
        <a:lstStyle/>
        <a:p>
          <a:endParaRPr lang="en-IN"/>
        </a:p>
      </dgm:t>
    </dgm:pt>
    <dgm:pt modelId="{384833C3-D81C-4B0E-826D-B597EFF3E522}">
      <dgm:prSet phldrT="[Text]"/>
      <dgm:spPr/>
      <dgm:t>
        <a:bodyPr/>
        <a:lstStyle/>
        <a:p>
          <a:r>
            <a:rPr lang="en-US" dirty="0"/>
            <a:t>3</a:t>
          </a:r>
          <a:endParaRPr lang="en-IN" dirty="0"/>
        </a:p>
      </dgm:t>
    </dgm:pt>
    <dgm:pt modelId="{EB7B1BB1-EAC7-4163-8008-05691389CD3C}" type="parTrans" cxnId="{FECBC076-F568-4A9D-A748-995960326247}">
      <dgm:prSet/>
      <dgm:spPr/>
      <dgm:t>
        <a:bodyPr/>
        <a:lstStyle/>
        <a:p>
          <a:endParaRPr lang="en-IN"/>
        </a:p>
      </dgm:t>
    </dgm:pt>
    <dgm:pt modelId="{185978C5-4DDF-4111-AE24-EE3C60F0E101}" type="sibTrans" cxnId="{FECBC076-F568-4A9D-A748-995960326247}">
      <dgm:prSet/>
      <dgm:spPr/>
      <dgm:t>
        <a:bodyPr/>
        <a:lstStyle/>
        <a:p>
          <a:endParaRPr lang="en-IN"/>
        </a:p>
      </dgm:t>
    </dgm:pt>
    <dgm:pt modelId="{8991C68F-2C34-43B2-B54C-69A2590DD445}">
      <dgm:prSet phldrT="[Text]"/>
      <dgm:spPr/>
      <dgm:t>
        <a:bodyPr/>
        <a:lstStyle/>
        <a:p>
          <a:r>
            <a:rPr lang="en-US" dirty="0"/>
            <a:t>4</a:t>
          </a:r>
          <a:endParaRPr lang="en-IN" dirty="0"/>
        </a:p>
      </dgm:t>
    </dgm:pt>
    <dgm:pt modelId="{316A6203-4FB6-42DA-8C4B-E798509AB9D7}" type="parTrans" cxnId="{6C55F365-6958-428E-9651-D2D4320A9E45}">
      <dgm:prSet/>
      <dgm:spPr/>
      <dgm:t>
        <a:bodyPr/>
        <a:lstStyle/>
        <a:p>
          <a:endParaRPr lang="en-IN"/>
        </a:p>
      </dgm:t>
    </dgm:pt>
    <dgm:pt modelId="{E7A07953-D8ED-4D94-A2D4-54366FDCB084}" type="sibTrans" cxnId="{6C55F365-6958-428E-9651-D2D4320A9E45}">
      <dgm:prSet/>
      <dgm:spPr/>
      <dgm:t>
        <a:bodyPr/>
        <a:lstStyle/>
        <a:p>
          <a:endParaRPr lang="en-IN"/>
        </a:p>
      </dgm:t>
    </dgm:pt>
    <dgm:pt modelId="{95464034-E3CE-4F7C-9417-A7D2179EB131}" type="pres">
      <dgm:prSet presAssocID="{C27E875C-A3D9-4DC7-9DB3-608AF4AF233D}" presName="Name0" presStyleCnt="0">
        <dgm:presLayoutVars>
          <dgm:dir/>
          <dgm:resizeHandles val="exact"/>
        </dgm:presLayoutVars>
      </dgm:prSet>
      <dgm:spPr/>
    </dgm:pt>
    <dgm:pt modelId="{9A718571-0FA5-47BF-9544-86E6862BF64D}" type="pres">
      <dgm:prSet presAssocID="{66A17675-B49A-4535-8E73-6EC59E7E2084}" presName="compNode" presStyleCnt="0"/>
      <dgm:spPr/>
    </dgm:pt>
    <dgm:pt modelId="{9FAA75BD-2BC3-4488-A341-4616AA3D6847}" type="pres">
      <dgm:prSet presAssocID="{66A17675-B49A-4535-8E73-6EC59E7E2084}" presName="pictRect" presStyleLbl="node1" presStyleIdx="0" presStyleCnt="4"/>
      <dgm:spPr>
        <a:solidFill>
          <a:schemeClr val="accent5"/>
        </a:solidFill>
      </dgm:spPr>
    </dgm:pt>
    <dgm:pt modelId="{DFD8CD44-BD5A-4269-AE9C-1787467C19B5}" type="pres">
      <dgm:prSet presAssocID="{66A17675-B49A-4535-8E73-6EC59E7E2084}" presName="textRect" presStyleLbl="revTx" presStyleIdx="0" presStyleCnt="4">
        <dgm:presLayoutVars>
          <dgm:bulletEnabled val="1"/>
        </dgm:presLayoutVars>
      </dgm:prSet>
      <dgm:spPr/>
    </dgm:pt>
    <dgm:pt modelId="{C8C1C3EB-53ED-467C-93DE-162F632153B7}" type="pres">
      <dgm:prSet presAssocID="{24662EA2-093F-46F2-8EF2-580D282B4C4E}" presName="sibTrans" presStyleLbl="sibTrans2D1" presStyleIdx="0" presStyleCnt="0"/>
      <dgm:spPr/>
    </dgm:pt>
    <dgm:pt modelId="{36006F99-84F8-43E2-BF26-B3BF45562F78}" type="pres">
      <dgm:prSet presAssocID="{37AE0A40-0443-461D-B7DA-BD62E49974EF}" presName="compNode" presStyleCnt="0"/>
      <dgm:spPr/>
    </dgm:pt>
    <dgm:pt modelId="{0A129DF6-9D9D-4800-A4E7-67D1177BFD45}" type="pres">
      <dgm:prSet presAssocID="{37AE0A40-0443-461D-B7DA-BD62E49974EF}" presName="pictRect" presStyleLbl="node1" presStyleIdx="1" presStyleCnt="4"/>
      <dgm:spPr>
        <a:solidFill>
          <a:srgbClr val="00B0F0"/>
        </a:solidFill>
      </dgm:spPr>
    </dgm:pt>
    <dgm:pt modelId="{5792AC47-E735-4590-B1F6-886232661DC2}" type="pres">
      <dgm:prSet presAssocID="{37AE0A40-0443-461D-B7DA-BD62E49974EF}" presName="textRect" presStyleLbl="revTx" presStyleIdx="1" presStyleCnt="4">
        <dgm:presLayoutVars>
          <dgm:bulletEnabled val="1"/>
        </dgm:presLayoutVars>
      </dgm:prSet>
      <dgm:spPr/>
    </dgm:pt>
    <dgm:pt modelId="{05BB677E-049A-42A0-AB81-9321E85C2A00}" type="pres">
      <dgm:prSet presAssocID="{7C6819C7-FDBA-400B-B984-2D8E2888278F}" presName="sibTrans" presStyleLbl="sibTrans2D1" presStyleIdx="0" presStyleCnt="0"/>
      <dgm:spPr/>
    </dgm:pt>
    <dgm:pt modelId="{AC900313-33F8-4AD3-BA6A-C37EFCEDF357}" type="pres">
      <dgm:prSet presAssocID="{384833C3-D81C-4B0E-826D-B597EFF3E522}" presName="compNode" presStyleCnt="0"/>
      <dgm:spPr/>
    </dgm:pt>
    <dgm:pt modelId="{9BAC5C03-7311-456D-B556-8FF2E5CE1B3F}" type="pres">
      <dgm:prSet presAssocID="{384833C3-D81C-4B0E-826D-B597EFF3E522}" presName="pictRect" presStyleLbl="node1" presStyleIdx="2" presStyleCnt="4"/>
      <dgm:spPr>
        <a:solidFill>
          <a:schemeClr val="accent3"/>
        </a:solidFill>
      </dgm:spPr>
    </dgm:pt>
    <dgm:pt modelId="{D1AD57A6-B2AF-4DD9-B66A-7B847FF33617}" type="pres">
      <dgm:prSet presAssocID="{384833C3-D81C-4B0E-826D-B597EFF3E522}" presName="textRect" presStyleLbl="revTx" presStyleIdx="2" presStyleCnt="4">
        <dgm:presLayoutVars>
          <dgm:bulletEnabled val="1"/>
        </dgm:presLayoutVars>
      </dgm:prSet>
      <dgm:spPr/>
    </dgm:pt>
    <dgm:pt modelId="{32B07DB3-8934-4269-BA25-08F2BF8BFC5C}" type="pres">
      <dgm:prSet presAssocID="{185978C5-4DDF-4111-AE24-EE3C60F0E101}" presName="sibTrans" presStyleLbl="sibTrans2D1" presStyleIdx="0" presStyleCnt="0"/>
      <dgm:spPr/>
    </dgm:pt>
    <dgm:pt modelId="{0D2171F5-A338-4997-9832-D5F1785029AE}" type="pres">
      <dgm:prSet presAssocID="{8991C68F-2C34-43B2-B54C-69A2590DD445}" presName="compNode" presStyleCnt="0"/>
      <dgm:spPr/>
    </dgm:pt>
    <dgm:pt modelId="{6DE7A40E-172B-4AAF-ACC5-64CE49723D58}" type="pres">
      <dgm:prSet presAssocID="{8991C68F-2C34-43B2-B54C-69A2590DD445}" presName="pictRect" presStyleLbl="node1" presStyleIdx="3" presStyleCnt="4"/>
      <dgm:spPr>
        <a:solidFill>
          <a:schemeClr val="accent1"/>
        </a:solidFill>
      </dgm:spPr>
    </dgm:pt>
    <dgm:pt modelId="{0940CEB7-61AB-4263-8BC4-BAF95B3627D8}" type="pres">
      <dgm:prSet presAssocID="{8991C68F-2C34-43B2-B54C-69A2590DD445}" presName="textRect" presStyleLbl="revTx" presStyleIdx="3" presStyleCnt="4">
        <dgm:presLayoutVars>
          <dgm:bulletEnabled val="1"/>
        </dgm:presLayoutVars>
      </dgm:prSet>
      <dgm:spPr/>
    </dgm:pt>
  </dgm:ptLst>
  <dgm:cxnLst>
    <dgm:cxn modelId="{3FD6160F-DD1B-4C5C-B378-F068646A8768}" type="presOf" srcId="{24662EA2-093F-46F2-8EF2-580D282B4C4E}" destId="{C8C1C3EB-53ED-467C-93DE-162F632153B7}" srcOrd="0" destOrd="0" presId="urn:microsoft.com/office/officeart/2005/8/layout/pList1"/>
    <dgm:cxn modelId="{E289DC22-86D4-406D-AC81-7F4874480672}" srcId="{C27E875C-A3D9-4DC7-9DB3-608AF4AF233D}" destId="{37AE0A40-0443-461D-B7DA-BD62E49974EF}" srcOrd="1" destOrd="0" parTransId="{D08445D0-DD01-40FA-94D9-124C9FADE226}" sibTransId="{7C6819C7-FDBA-400B-B984-2D8E2888278F}"/>
    <dgm:cxn modelId="{6C55F365-6958-428E-9651-D2D4320A9E45}" srcId="{C27E875C-A3D9-4DC7-9DB3-608AF4AF233D}" destId="{8991C68F-2C34-43B2-B54C-69A2590DD445}" srcOrd="3" destOrd="0" parTransId="{316A6203-4FB6-42DA-8C4B-E798509AB9D7}" sibTransId="{E7A07953-D8ED-4D94-A2D4-54366FDCB084}"/>
    <dgm:cxn modelId="{FECBC076-F568-4A9D-A748-995960326247}" srcId="{C27E875C-A3D9-4DC7-9DB3-608AF4AF233D}" destId="{384833C3-D81C-4B0E-826D-B597EFF3E522}" srcOrd="2" destOrd="0" parTransId="{EB7B1BB1-EAC7-4163-8008-05691389CD3C}" sibTransId="{185978C5-4DDF-4111-AE24-EE3C60F0E101}"/>
    <dgm:cxn modelId="{46D9768A-7024-46A4-BF58-043395A70FD0}" type="presOf" srcId="{C27E875C-A3D9-4DC7-9DB3-608AF4AF233D}" destId="{95464034-E3CE-4F7C-9417-A7D2179EB131}" srcOrd="0" destOrd="0" presId="urn:microsoft.com/office/officeart/2005/8/layout/pList1"/>
    <dgm:cxn modelId="{9C4F3D9B-EF8A-44B3-BFE7-81137A61F23F}" type="presOf" srcId="{8991C68F-2C34-43B2-B54C-69A2590DD445}" destId="{0940CEB7-61AB-4263-8BC4-BAF95B3627D8}" srcOrd="0" destOrd="0" presId="urn:microsoft.com/office/officeart/2005/8/layout/pList1"/>
    <dgm:cxn modelId="{8D935BC7-1FEB-4FAF-8DCF-599D907998C3}" type="presOf" srcId="{37AE0A40-0443-461D-B7DA-BD62E49974EF}" destId="{5792AC47-E735-4590-B1F6-886232661DC2}" srcOrd="0" destOrd="0" presId="urn:microsoft.com/office/officeart/2005/8/layout/pList1"/>
    <dgm:cxn modelId="{95E5A3D2-A1C3-4EBB-B082-F9A6852A0489}" type="presOf" srcId="{185978C5-4DDF-4111-AE24-EE3C60F0E101}" destId="{32B07DB3-8934-4269-BA25-08F2BF8BFC5C}" srcOrd="0" destOrd="0" presId="urn:microsoft.com/office/officeart/2005/8/layout/pList1"/>
    <dgm:cxn modelId="{445E71D7-6C69-443C-8E8C-6EE2CDB0418F}" type="presOf" srcId="{66A17675-B49A-4535-8E73-6EC59E7E2084}" destId="{DFD8CD44-BD5A-4269-AE9C-1787467C19B5}" srcOrd="0" destOrd="0" presId="urn:microsoft.com/office/officeart/2005/8/layout/pList1"/>
    <dgm:cxn modelId="{2404CED7-9748-4698-A037-16D4E0A8E235}" type="presOf" srcId="{7C6819C7-FDBA-400B-B984-2D8E2888278F}" destId="{05BB677E-049A-42A0-AB81-9321E85C2A00}" srcOrd="0" destOrd="0" presId="urn:microsoft.com/office/officeart/2005/8/layout/pList1"/>
    <dgm:cxn modelId="{E6EFB2F6-BC05-40CD-B18E-83820363C1BD}" srcId="{C27E875C-A3D9-4DC7-9DB3-608AF4AF233D}" destId="{66A17675-B49A-4535-8E73-6EC59E7E2084}" srcOrd="0" destOrd="0" parTransId="{362314EE-F384-4551-BC6A-E4D5F182D76D}" sibTransId="{24662EA2-093F-46F2-8EF2-580D282B4C4E}"/>
    <dgm:cxn modelId="{634044F7-E754-4EFC-B82F-7EA12773C772}" type="presOf" srcId="{384833C3-D81C-4B0E-826D-B597EFF3E522}" destId="{D1AD57A6-B2AF-4DD9-B66A-7B847FF33617}" srcOrd="0" destOrd="0" presId="urn:microsoft.com/office/officeart/2005/8/layout/pList1"/>
    <dgm:cxn modelId="{49BF9338-6646-4144-85AE-EE72454B3007}" type="presParOf" srcId="{95464034-E3CE-4F7C-9417-A7D2179EB131}" destId="{9A718571-0FA5-47BF-9544-86E6862BF64D}" srcOrd="0" destOrd="0" presId="urn:microsoft.com/office/officeart/2005/8/layout/pList1"/>
    <dgm:cxn modelId="{54E1BF65-4D6C-4FE0-8FC2-6D697446E507}" type="presParOf" srcId="{9A718571-0FA5-47BF-9544-86E6862BF64D}" destId="{9FAA75BD-2BC3-4488-A341-4616AA3D6847}" srcOrd="0" destOrd="0" presId="urn:microsoft.com/office/officeart/2005/8/layout/pList1"/>
    <dgm:cxn modelId="{C7B55801-50F0-4755-835B-BAB8D00F20EC}" type="presParOf" srcId="{9A718571-0FA5-47BF-9544-86E6862BF64D}" destId="{DFD8CD44-BD5A-4269-AE9C-1787467C19B5}" srcOrd="1" destOrd="0" presId="urn:microsoft.com/office/officeart/2005/8/layout/pList1"/>
    <dgm:cxn modelId="{F7C0AADF-6146-4D90-AB95-7116C006F792}" type="presParOf" srcId="{95464034-E3CE-4F7C-9417-A7D2179EB131}" destId="{C8C1C3EB-53ED-467C-93DE-162F632153B7}" srcOrd="1" destOrd="0" presId="urn:microsoft.com/office/officeart/2005/8/layout/pList1"/>
    <dgm:cxn modelId="{8868479C-5600-49D4-96E7-5BAE6A4E8E30}" type="presParOf" srcId="{95464034-E3CE-4F7C-9417-A7D2179EB131}" destId="{36006F99-84F8-43E2-BF26-B3BF45562F78}" srcOrd="2" destOrd="0" presId="urn:microsoft.com/office/officeart/2005/8/layout/pList1"/>
    <dgm:cxn modelId="{B109815E-D189-4440-A0BC-FE1AD7187663}" type="presParOf" srcId="{36006F99-84F8-43E2-BF26-B3BF45562F78}" destId="{0A129DF6-9D9D-4800-A4E7-67D1177BFD45}" srcOrd="0" destOrd="0" presId="urn:microsoft.com/office/officeart/2005/8/layout/pList1"/>
    <dgm:cxn modelId="{42750238-474F-4AD5-B484-27EE040425C6}" type="presParOf" srcId="{36006F99-84F8-43E2-BF26-B3BF45562F78}" destId="{5792AC47-E735-4590-B1F6-886232661DC2}" srcOrd="1" destOrd="0" presId="urn:microsoft.com/office/officeart/2005/8/layout/pList1"/>
    <dgm:cxn modelId="{1993E73A-0A71-4B99-994A-78ADDB8AF544}" type="presParOf" srcId="{95464034-E3CE-4F7C-9417-A7D2179EB131}" destId="{05BB677E-049A-42A0-AB81-9321E85C2A00}" srcOrd="3" destOrd="0" presId="urn:microsoft.com/office/officeart/2005/8/layout/pList1"/>
    <dgm:cxn modelId="{39CB04EC-0E38-4BA4-A0FB-83716FBA19F8}" type="presParOf" srcId="{95464034-E3CE-4F7C-9417-A7D2179EB131}" destId="{AC900313-33F8-4AD3-BA6A-C37EFCEDF357}" srcOrd="4" destOrd="0" presId="urn:microsoft.com/office/officeart/2005/8/layout/pList1"/>
    <dgm:cxn modelId="{0A20EBF4-47C7-42F3-8CD8-6A82FD34B444}" type="presParOf" srcId="{AC900313-33F8-4AD3-BA6A-C37EFCEDF357}" destId="{9BAC5C03-7311-456D-B556-8FF2E5CE1B3F}" srcOrd="0" destOrd="0" presId="urn:microsoft.com/office/officeart/2005/8/layout/pList1"/>
    <dgm:cxn modelId="{058C4822-C498-4303-8298-8B91E657C40A}" type="presParOf" srcId="{AC900313-33F8-4AD3-BA6A-C37EFCEDF357}" destId="{D1AD57A6-B2AF-4DD9-B66A-7B847FF33617}" srcOrd="1" destOrd="0" presId="urn:microsoft.com/office/officeart/2005/8/layout/pList1"/>
    <dgm:cxn modelId="{DE083A15-0A1B-4F3C-A917-728C6224DD98}" type="presParOf" srcId="{95464034-E3CE-4F7C-9417-A7D2179EB131}" destId="{32B07DB3-8934-4269-BA25-08F2BF8BFC5C}" srcOrd="5" destOrd="0" presId="urn:microsoft.com/office/officeart/2005/8/layout/pList1"/>
    <dgm:cxn modelId="{49799FD6-D3F2-4061-8B02-D0E910C91C5C}" type="presParOf" srcId="{95464034-E3CE-4F7C-9417-A7D2179EB131}" destId="{0D2171F5-A338-4997-9832-D5F1785029AE}" srcOrd="6" destOrd="0" presId="urn:microsoft.com/office/officeart/2005/8/layout/pList1"/>
    <dgm:cxn modelId="{37EB7514-0E39-48D6-AF37-10DD05A0FDAE}" type="presParOf" srcId="{0D2171F5-A338-4997-9832-D5F1785029AE}" destId="{6DE7A40E-172B-4AAF-ACC5-64CE49723D58}" srcOrd="0" destOrd="0" presId="urn:microsoft.com/office/officeart/2005/8/layout/pList1"/>
    <dgm:cxn modelId="{5D598C70-9D65-490C-B328-04F68DA8B498}" type="presParOf" srcId="{0D2171F5-A338-4997-9832-D5F1785029AE}" destId="{0940CEB7-61AB-4263-8BC4-BAF95B3627D8}" srcOrd="1" destOrd="0" presId="urn:microsoft.com/office/officeart/2005/8/layout/pList1"/>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34985652-EE70-4DE3-ACBE-9C8FCA43611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F660D105-6C14-4CAF-B8DC-5BCE47286DC3}">
      <dgm:prSet phldrT="[Text]"/>
      <dgm:spPr/>
      <dgm:t>
        <a:bodyPr/>
        <a:lstStyle/>
        <a:p>
          <a:r>
            <a:rPr lang="en-IN" dirty="0"/>
            <a:t>Python</a:t>
          </a:r>
        </a:p>
      </dgm:t>
    </dgm:pt>
    <dgm:pt modelId="{EA615334-4DE9-4090-A06C-8BDD6D9DD95D}" type="parTrans" cxnId="{410951C7-071D-4F02-8386-9F5503B99382}">
      <dgm:prSet/>
      <dgm:spPr/>
      <dgm:t>
        <a:bodyPr/>
        <a:lstStyle/>
        <a:p>
          <a:endParaRPr lang="en-IN"/>
        </a:p>
      </dgm:t>
    </dgm:pt>
    <dgm:pt modelId="{E222D102-45E0-4217-AA58-3A44FF0E04B7}" type="sibTrans" cxnId="{410951C7-071D-4F02-8386-9F5503B99382}">
      <dgm:prSet/>
      <dgm:spPr/>
      <dgm:t>
        <a:bodyPr/>
        <a:lstStyle/>
        <a:p>
          <a:endParaRPr lang="en-IN"/>
        </a:p>
      </dgm:t>
    </dgm:pt>
    <dgm:pt modelId="{2FFA5E57-F71A-4DFC-BED6-6BE2926CD43D}">
      <dgm:prSet phldrT="[Text]"/>
      <dgm:spPr/>
      <dgm:t>
        <a:bodyPr/>
        <a:lstStyle/>
        <a:p>
          <a:r>
            <a:rPr lang="en-IN" dirty="0"/>
            <a:t>Object Detection</a:t>
          </a:r>
        </a:p>
      </dgm:t>
    </dgm:pt>
    <dgm:pt modelId="{A7EB4C34-8285-4C87-9531-C8409CD32D35}" type="parTrans" cxnId="{FFE64502-F9A9-4FA1-96AA-10CA1CAF2BBE}">
      <dgm:prSet/>
      <dgm:spPr/>
      <dgm:t>
        <a:bodyPr/>
        <a:lstStyle/>
        <a:p>
          <a:endParaRPr lang="en-IN"/>
        </a:p>
      </dgm:t>
    </dgm:pt>
    <dgm:pt modelId="{1F9DC9E4-4B25-4037-A94B-720F11373AEB}" type="sibTrans" cxnId="{FFE64502-F9A9-4FA1-96AA-10CA1CAF2BBE}">
      <dgm:prSet/>
      <dgm:spPr/>
      <dgm:t>
        <a:bodyPr/>
        <a:lstStyle/>
        <a:p>
          <a:endParaRPr lang="en-IN"/>
        </a:p>
      </dgm:t>
    </dgm:pt>
    <dgm:pt modelId="{15A57F49-2CE9-4827-AAEC-85DA1AC5012B}">
      <dgm:prSet phldrT="[Text]"/>
      <dgm:spPr/>
      <dgm:t>
        <a:bodyPr/>
        <a:lstStyle/>
        <a:p>
          <a:r>
            <a:rPr lang="en-IN" dirty="0"/>
            <a:t>Artificial Intelligence</a:t>
          </a:r>
        </a:p>
      </dgm:t>
    </dgm:pt>
    <dgm:pt modelId="{A8A8B323-E1C9-404B-A629-69719989FF30}" type="parTrans" cxnId="{E321E07A-B924-4290-A48A-2749129E3BAA}">
      <dgm:prSet/>
      <dgm:spPr/>
      <dgm:t>
        <a:bodyPr/>
        <a:lstStyle/>
        <a:p>
          <a:endParaRPr lang="en-IN"/>
        </a:p>
      </dgm:t>
    </dgm:pt>
    <dgm:pt modelId="{C9376734-FDBF-4307-8F3B-369FB4B58362}" type="sibTrans" cxnId="{E321E07A-B924-4290-A48A-2749129E3BAA}">
      <dgm:prSet/>
      <dgm:spPr/>
      <dgm:t>
        <a:bodyPr/>
        <a:lstStyle/>
        <a:p>
          <a:endParaRPr lang="en-IN"/>
        </a:p>
      </dgm:t>
    </dgm:pt>
    <dgm:pt modelId="{520428D8-398A-4DDE-99EF-0210A46A3C3E}">
      <dgm:prSet phldrT="[Text]"/>
      <dgm:spPr/>
      <dgm:t>
        <a:bodyPr/>
        <a:lstStyle/>
        <a:p>
          <a:r>
            <a:rPr lang="en-IN" dirty="0"/>
            <a:t>Computer Vision</a:t>
          </a:r>
        </a:p>
      </dgm:t>
    </dgm:pt>
    <dgm:pt modelId="{6850FD62-F93B-400A-80F3-1ACA4F49643B}" type="parTrans" cxnId="{89EA478F-D65A-4191-90AB-1AF237AD1E7B}">
      <dgm:prSet/>
      <dgm:spPr/>
      <dgm:t>
        <a:bodyPr/>
        <a:lstStyle/>
        <a:p>
          <a:endParaRPr lang="en-IN"/>
        </a:p>
      </dgm:t>
    </dgm:pt>
    <dgm:pt modelId="{1F991DE9-5F50-44CD-B325-5A118A5B0894}" type="sibTrans" cxnId="{89EA478F-D65A-4191-90AB-1AF237AD1E7B}">
      <dgm:prSet/>
      <dgm:spPr/>
      <dgm:t>
        <a:bodyPr/>
        <a:lstStyle/>
        <a:p>
          <a:endParaRPr lang="en-IN"/>
        </a:p>
      </dgm:t>
    </dgm:pt>
    <dgm:pt modelId="{7B477672-A1CA-4C61-B46E-A124D10B331F}">
      <dgm:prSet phldrT="[Text]"/>
      <dgm:spPr/>
      <dgm:t>
        <a:bodyPr/>
        <a:lstStyle/>
        <a:p>
          <a:r>
            <a:rPr lang="en-IN" dirty="0"/>
            <a:t>Advance AI Models</a:t>
          </a:r>
        </a:p>
      </dgm:t>
    </dgm:pt>
    <dgm:pt modelId="{180C42B2-0428-4DC6-A9BB-3B93EE1BE958}" type="parTrans" cxnId="{0EEFE642-4EFE-4C6E-9F53-B45FFABA06F2}">
      <dgm:prSet/>
      <dgm:spPr/>
      <dgm:t>
        <a:bodyPr/>
        <a:lstStyle/>
        <a:p>
          <a:endParaRPr lang="en-IN"/>
        </a:p>
      </dgm:t>
    </dgm:pt>
    <dgm:pt modelId="{3C78B194-26B5-43E5-BF3B-D7F6DDA7811C}" type="sibTrans" cxnId="{0EEFE642-4EFE-4C6E-9F53-B45FFABA06F2}">
      <dgm:prSet/>
      <dgm:spPr/>
      <dgm:t>
        <a:bodyPr/>
        <a:lstStyle/>
        <a:p>
          <a:endParaRPr lang="en-IN"/>
        </a:p>
      </dgm:t>
    </dgm:pt>
    <dgm:pt modelId="{9627E0D4-101E-4739-A51B-FF2B5EC67AC5}">
      <dgm:prSet phldrT="[Text]"/>
      <dgm:spPr/>
      <dgm:t>
        <a:bodyPr/>
        <a:lstStyle/>
        <a:p>
          <a:r>
            <a:rPr lang="en-IN" dirty="0"/>
            <a:t>IBM Watson Studio</a:t>
          </a:r>
        </a:p>
      </dgm:t>
    </dgm:pt>
    <dgm:pt modelId="{BB424C03-47B8-4FBA-B42C-AA14B16B3060}" type="parTrans" cxnId="{444E17BB-1AAE-4231-B27C-D567A3787B0E}">
      <dgm:prSet/>
      <dgm:spPr/>
      <dgm:t>
        <a:bodyPr/>
        <a:lstStyle/>
        <a:p>
          <a:endParaRPr lang="en-IN"/>
        </a:p>
      </dgm:t>
    </dgm:pt>
    <dgm:pt modelId="{BE71E807-4C26-4A91-9028-D407AEA7517D}" type="sibTrans" cxnId="{444E17BB-1AAE-4231-B27C-D567A3787B0E}">
      <dgm:prSet/>
      <dgm:spPr/>
      <dgm:t>
        <a:bodyPr/>
        <a:lstStyle/>
        <a:p>
          <a:endParaRPr lang="en-IN"/>
        </a:p>
      </dgm:t>
    </dgm:pt>
    <dgm:pt modelId="{EC65C364-8044-4454-8750-A3C9492113DD}" type="pres">
      <dgm:prSet presAssocID="{34985652-EE70-4DE3-ACBE-9C8FCA43611F}" presName="diagram" presStyleCnt="0">
        <dgm:presLayoutVars>
          <dgm:dir/>
          <dgm:resizeHandles val="exact"/>
        </dgm:presLayoutVars>
      </dgm:prSet>
      <dgm:spPr/>
    </dgm:pt>
    <dgm:pt modelId="{73B38D71-36AF-44CC-9881-9E07D13D6935}" type="pres">
      <dgm:prSet presAssocID="{F660D105-6C14-4CAF-B8DC-5BCE47286DC3}" presName="node" presStyleLbl="node1" presStyleIdx="0" presStyleCnt="6">
        <dgm:presLayoutVars>
          <dgm:bulletEnabled val="1"/>
        </dgm:presLayoutVars>
      </dgm:prSet>
      <dgm:spPr/>
    </dgm:pt>
    <dgm:pt modelId="{62FEF3A7-A894-4DB6-9982-204F16CA4FB3}" type="pres">
      <dgm:prSet presAssocID="{E222D102-45E0-4217-AA58-3A44FF0E04B7}" presName="sibTrans" presStyleCnt="0"/>
      <dgm:spPr/>
    </dgm:pt>
    <dgm:pt modelId="{CFBFBA4B-2D15-4EBA-BD56-519B4629C03B}" type="pres">
      <dgm:prSet presAssocID="{2FFA5E57-F71A-4DFC-BED6-6BE2926CD43D}" presName="node" presStyleLbl="node1" presStyleIdx="1" presStyleCnt="6">
        <dgm:presLayoutVars>
          <dgm:bulletEnabled val="1"/>
        </dgm:presLayoutVars>
      </dgm:prSet>
      <dgm:spPr/>
    </dgm:pt>
    <dgm:pt modelId="{11802575-FC29-4082-A610-1C8A22C109F7}" type="pres">
      <dgm:prSet presAssocID="{1F9DC9E4-4B25-4037-A94B-720F11373AEB}" presName="sibTrans" presStyleCnt="0"/>
      <dgm:spPr/>
    </dgm:pt>
    <dgm:pt modelId="{26EC787D-F953-4E92-B0DB-2CEBDD78A5C7}" type="pres">
      <dgm:prSet presAssocID="{15A57F49-2CE9-4827-AAEC-85DA1AC5012B}" presName="node" presStyleLbl="node1" presStyleIdx="2" presStyleCnt="6">
        <dgm:presLayoutVars>
          <dgm:bulletEnabled val="1"/>
        </dgm:presLayoutVars>
      </dgm:prSet>
      <dgm:spPr/>
    </dgm:pt>
    <dgm:pt modelId="{6DEA2627-CFE7-4EAE-B675-05D2316F47E2}" type="pres">
      <dgm:prSet presAssocID="{C9376734-FDBF-4307-8F3B-369FB4B58362}" presName="sibTrans" presStyleCnt="0"/>
      <dgm:spPr/>
    </dgm:pt>
    <dgm:pt modelId="{769C8B0C-035C-4074-A102-3F706F7ED8FD}" type="pres">
      <dgm:prSet presAssocID="{520428D8-398A-4DDE-99EF-0210A46A3C3E}" presName="node" presStyleLbl="node1" presStyleIdx="3" presStyleCnt="6">
        <dgm:presLayoutVars>
          <dgm:bulletEnabled val="1"/>
        </dgm:presLayoutVars>
      </dgm:prSet>
      <dgm:spPr/>
    </dgm:pt>
    <dgm:pt modelId="{DB68776C-8F97-4E6E-9234-7ED7411291B7}" type="pres">
      <dgm:prSet presAssocID="{1F991DE9-5F50-44CD-B325-5A118A5B0894}" presName="sibTrans" presStyleCnt="0"/>
      <dgm:spPr/>
    </dgm:pt>
    <dgm:pt modelId="{50280930-D5A8-437C-B98A-750B350DBED5}" type="pres">
      <dgm:prSet presAssocID="{7B477672-A1CA-4C61-B46E-A124D10B331F}" presName="node" presStyleLbl="node1" presStyleIdx="4" presStyleCnt="6">
        <dgm:presLayoutVars>
          <dgm:bulletEnabled val="1"/>
        </dgm:presLayoutVars>
      </dgm:prSet>
      <dgm:spPr/>
    </dgm:pt>
    <dgm:pt modelId="{36FCC302-3F34-4DCB-9BD3-7C13C2F61E67}" type="pres">
      <dgm:prSet presAssocID="{3C78B194-26B5-43E5-BF3B-D7F6DDA7811C}" presName="sibTrans" presStyleCnt="0"/>
      <dgm:spPr/>
    </dgm:pt>
    <dgm:pt modelId="{4C7CA77B-C5E4-40B2-B04E-9453F51D3ACC}" type="pres">
      <dgm:prSet presAssocID="{9627E0D4-101E-4739-A51B-FF2B5EC67AC5}" presName="node" presStyleLbl="node1" presStyleIdx="5" presStyleCnt="6">
        <dgm:presLayoutVars>
          <dgm:bulletEnabled val="1"/>
        </dgm:presLayoutVars>
      </dgm:prSet>
      <dgm:spPr/>
    </dgm:pt>
  </dgm:ptLst>
  <dgm:cxnLst>
    <dgm:cxn modelId="{FFE64502-F9A9-4FA1-96AA-10CA1CAF2BBE}" srcId="{34985652-EE70-4DE3-ACBE-9C8FCA43611F}" destId="{2FFA5E57-F71A-4DFC-BED6-6BE2926CD43D}" srcOrd="1" destOrd="0" parTransId="{A7EB4C34-8285-4C87-9531-C8409CD32D35}" sibTransId="{1F9DC9E4-4B25-4037-A94B-720F11373AEB}"/>
    <dgm:cxn modelId="{9E5C3D03-8921-43F4-9FAF-786DB7B70E85}" type="presOf" srcId="{7B477672-A1CA-4C61-B46E-A124D10B331F}" destId="{50280930-D5A8-437C-B98A-750B350DBED5}" srcOrd="0" destOrd="0" presId="urn:microsoft.com/office/officeart/2005/8/layout/default"/>
    <dgm:cxn modelId="{4A2E351B-AB56-4126-8A38-BF88EB5E032C}" type="presOf" srcId="{F660D105-6C14-4CAF-B8DC-5BCE47286DC3}" destId="{73B38D71-36AF-44CC-9881-9E07D13D6935}" srcOrd="0" destOrd="0" presId="urn:microsoft.com/office/officeart/2005/8/layout/default"/>
    <dgm:cxn modelId="{61EEE662-3318-4464-B925-FB802C8505A5}" type="presOf" srcId="{15A57F49-2CE9-4827-AAEC-85DA1AC5012B}" destId="{26EC787D-F953-4E92-B0DB-2CEBDD78A5C7}" srcOrd="0" destOrd="0" presId="urn:microsoft.com/office/officeart/2005/8/layout/default"/>
    <dgm:cxn modelId="{0EEFE642-4EFE-4C6E-9F53-B45FFABA06F2}" srcId="{34985652-EE70-4DE3-ACBE-9C8FCA43611F}" destId="{7B477672-A1CA-4C61-B46E-A124D10B331F}" srcOrd="4" destOrd="0" parTransId="{180C42B2-0428-4DC6-A9BB-3B93EE1BE958}" sibTransId="{3C78B194-26B5-43E5-BF3B-D7F6DDA7811C}"/>
    <dgm:cxn modelId="{42E74F6A-22D8-4EB0-85E9-3CA50221A6B6}" type="presOf" srcId="{520428D8-398A-4DDE-99EF-0210A46A3C3E}" destId="{769C8B0C-035C-4074-A102-3F706F7ED8FD}" srcOrd="0" destOrd="0" presId="urn:microsoft.com/office/officeart/2005/8/layout/default"/>
    <dgm:cxn modelId="{E321E07A-B924-4290-A48A-2749129E3BAA}" srcId="{34985652-EE70-4DE3-ACBE-9C8FCA43611F}" destId="{15A57F49-2CE9-4827-AAEC-85DA1AC5012B}" srcOrd="2" destOrd="0" parTransId="{A8A8B323-E1C9-404B-A629-69719989FF30}" sibTransId="{C9376734-FDBF-4307-8F3B-369FB4B58362}"/>
    <dgm:cxn modelId="{89EA478F-D65A-4191-90AB-1AF237AD1E7B}" srcId="{34985652-EE70-4DE3-ACBE-9C8FCA43611F}" destId="{520428D8-398A-4DDE-99EF-0210A46A3C3E}" srcOrd="3" destOrd="0" parTransId="{6850FD62-F93B-400A-80F3-1ACA4F49643B}" sibTransId="{1F991DE9-5F50-44CD-B325-5A118A5B0894}"/>
    <dgm:cxn modelId="{A0A16D97-2FF5-4074-96C5-FE5114A6847F}" type="presOf" srcId="{2FFA5E57-F71A-4DFC-BED6-6BE2926CD43D}" destId="{CFBFBA4B-2D15-4EBA-BD56-519B4629C03B}" srcOrd="0" destOrd="0" presId="urn:microsoft.com/office/officeart/2005/8/layout/default"/>
    <dgm:cxn modelId="{82CA46B8-B89E-4F92-B964-084DF0875B9E}" type="presOf" srcId="{9627E0D4-101E-4739-A51B-FF2B5EC67AC5}" destId="{4C7CA77B-C5E4-40B2-B04E-9453F51D3ACC}" srcOrd="0" destOrd="0" presId="urn:microsoft.com/office/officeart/2005/8/layout/default"/>
    <dgm:cxn modelId="{444E17BB-1AAE-4231-B27C-D567A3787B0E}" srcId="{34985652-EE70-4DE3-ACBE-9C8FCA43611F}" destId="{9627E0D4-101E-4739-A51B-FF2B5EC67AC5}" srcOrd="5" destOrd="0" parTransId="{BB424C03-47B8-4FBA-B42C-AA14B16B3060}" sibTransId="{BE71E807-4C26-4A91-9028-D407AEA7517D}"/>
    <dgm:cxn modelId="{410951C7-071D-4F02-8386-9F5503B99382}" srcId="{34985652-EE70-4DE3-ACBE-9C8FCA43611F}" destId="{F660D105-6C14-4CAF-B8DC-5BCE47286DC3}" srcOrd="0" destOrd="0" parTransId="{EA615334-4DE9-4090-A06C-8BDD6D9DD95D}" sibTransId="{E222D102-45E0-4217-AA58-3A44FF0E04B7}"/>
    <dgm:cxn modelId="{25F8B3F3-9894-4940-AEEB-94DF2488F650}" type="presOf" srcId="{34985652-EE70-4DE3-ACBE-9C8FCA43611F}" destId="{EC65C364-8044-4454-8750-A3C9492113DD}" srcOrd="0" destOrd="0" presId="urn:microsoft.com/office/officeart/2005/8/layout/default"/>
    <dgm:cxn modelId="{FE416130-E8EF-4D96-AA19-3EDC9B75CEF0}" type="presParOf" srcId="{EC65C364-8044-4454-8750-A3C9492113DD}" destId="{73B38D71-36AF-44CC-9881-9E07D13D6935}" srcOrd="0" destOrd="0" presId="urn:microsoft.com/office/officeart/2005/8/layout/default"/>
    <dgm:cxn modelId="{2D4D5A0E-EBD8-4F20-8559-41D6BB331146}" type="presParOf" srcId="{EC65C364-8044-4454-8750-A3C9492113DD}" destId="{62FEF3A7-A894-4DB6-9982-204F16CA4FB3}" srcOrd="1" destOrd="0" presId="urn:microsoft.com/office/officeart/2005/8/layout/default"/>
    <dgm:cxn modelId="{AAC78316-BC91-4DE7-9634-CB303D6A5E8B}" type="presParOf" srcId="{EC65C364-8044-4454-8750-A3C9492113DD}" destId="{CFBFBA4B-2D15-4EBA-BD56-519B4629C03B}" srcOrd="2" destOrd="0" presId="urn:microsoft.com/office/officeart/2005/8/layout/default"/>
    <dgm:cxn modelId="{B287CB65-3915-475D-8549-8703C0BB6A1D}" type="presParOf" srcId="{EC65C364-8044-4454-8750-A3C9492113DD}" destId="{11802575-FC29-4082-A610-1C8A22C109F7}" srcOrd="3" destOrd="0" presId="urn:microsoft.com/office/officeart/2005/8/layout/default"/>
    <dgm:cxn modelId="{D5CDB9C5-09DC-489B-A1B9-47EB861EC5B2}" type="presParOf" srcId="{EC65C364-8044-4454-8750-A3C9492113DD}" destId="{26EC787D-F953-4E92-B0DB-2CEBDD78A5C7}" srcOrd="4" destOrd="0" presId="urn:microsoft.com/office/officeart/2005/8/layout/default"/>
    <dgm:cxn modelId="{62EE1853-2733-496E-87F0-78F7E4385818}" type="presParOf" srcId="{EC65C364-8044-4454-8750-A3C9492113DD}" destId="{6DEA2627-CFE7-4EAE-B675-05D2316F47E2}" srcOrd="5" destOrd="0" presId="urn:microsoft.com/office/officeart/2005/8/layout/default"/>
    <dgm:cxn modelId="{90A69919-6AB9-4656-B0FA-F422702A1E42}" type="presParOf" srcId="{EC65C364-8044-4454-8750-A3C9492113DD}" destId="{769C8B0C-035C-4074-A102-3F706F7ED8FD}" srcOrd="6" destOrd="0" presId="urn:microsoft.com/office/officeart/2005/8/layout/default"/>
    <dgm:cxn modelId="{B978B258-A554-4035-88DB-A82C7602D4F4}" type="presParOf" srcId="{EC65C364-8044-4454-8750-A3C9492113DD}" destId="{DB68776C-8F97-4E6E-9234-7ED7411291B7}" srcOrd="7" destOrd="0" presId="urn:microsoft.com/office/officeart/2005/8/layout/default"/>
    <dgm:cxn modelId="{EEB0301E-A71C-451C-BAC7-4624393153B7}" type="presParOf" srcId="{EC65C364-8044-4454-8750-A3C9492113DD}" destId="{50280930-D5A8-437C-B98A-750B350DBED5}" srcOrd="8" destOrd="0" presId="urn:microsoft.com/office/officeart/2005/8/layout/default"/>
    <dgm:cxn modelId="{3B5D72C7-85D2-491B-A1C7-41D1A008A411}" type="presParOf" srcId="{EC65C364-8044-4454-8750-A3C9492113DD}" destId="{36FCC302-3F34-4DCB-9BD3-7C13C2F61E67}" srcOrd="9" destOrd="0" presId="urn:microsoft.com/office/officeart/2005/8/layout/default"/>
    <dgm:cxn modelId="{197274C2-6CAD-4450-B862-74D855B29C8F}" type="presParOf" srcId="{EC65C364-8044-4454-8750-A3C9492113DD}" destId="{4C7CA77B-C5E4-40B2-B04E-9453F51D3ACC}"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34985652-EE70-4DE3-ACBE-9C8FCA43611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F660D105-6C14-4CAF-B8DC-5BCE47286DC3}">
      <dgm:prSet phldrT="[Text]"/>
      <dgm:spPr/>
      <dgm:t>
        <a:bodyPr/>
        <a:lstStyle/>
        <a:p>
          <a:r>
            <a:rPr lang="en-IN" dirty="0"/>
            <a:t>Python</a:t>
          </a:r>
        </a:p>
      </dgm:t>
    </dgm:pt>
    <dgm:pt modelId="{EA615334-4DE9-4090-A06C-8BDD6D9DD95D}" type="parTrans" cxnId="{410951C7-071D-4F02-8386-9F5503B99382}">
      <dgm:prSet/>
      <dgm:spPr/>
      <dgm:t>
        <a:bodyPr/>
        <a:lstStyle/>
        <a:p>
          <a:endParaRPr lang="en-IN"/>
        </a:p>
      </dgm:t>
    </dgm:pt>
    <dgm:pt modelId="{E222D102-45E0-4217-AA58-3A44FF0E04B7}" type="sibTrans" cxnId="{410951C7-071D-4F02-8386-9F5503B99382}">
      <dgm:prSet/>
      <dgm:spPr/>
      <dgm:t>
        <a:bodyPr/>
        <a:lstStyle/>
        <a:p>
          <a:endParaRPr lang="en-IN"/>
        </a:p>
      </dgm:t>
    </dgm:pt>
    <dgm:pt modelId="{2FFA5E57-F71A-4DFC-BED6-6BE2926CD43D}">
      <dgm:prSet phldrT="[Text]"/>
      <dgm:spPr/>
      <dgm:t>
        <a:bodyPr/>
        <a:lstStyle/>
        <a:p>
          <a:r>
            <a:rPr lang="en-IN" dirty="0"/>
            <a:t>Object Detection</a:t>
          </a:r>
        </a:p>
      </dgm:t>
    </dgm:pt>
    <dgm:pt modelId="{A7EB4C34-8285-4C87-9531-C8409CD32D35}" type="parTrans" cxnId="{FFE64502-F9A9-4FA1-96AA-10CA1CAF2BBE}">
      <dgm:prSet/>
      <dgm:spPr/>
      <dgm:t>
        <a:bodyPr/>
        <a:lstStyle/>
        <a:p>
          <a:endParaRPr lang="en-IN"/>
        </a:p>
      </dgm:t>
    </dgm:pt>
    <dgm:pt modelId="{1F9DC9E4-4B25-4037-A94B-720F11373AEB}" type="sibTrans" cxnId="{FFE64502-F9A9-4FA1-96AA-10CA1CAF2BBE}">
      <dgm:prSet/>
      <dgm:spPr/>
      <dgm:t>
        <a:bodyPr/>
        <a:lstStyle/>
        <a:p>
          <a:endParaRPr lang="en-IN"/>
        </a:p>
      </dgm:t>
    </dgm:pt>
    <dgm:pt modelId="{15A57F49-2CE9-4827-AAEC-85DA1AC5012B}">
      <dgm:prSet phldrT="[Text]"/>
      <dgm:spPr/>
      <dgm:t>
        <a:bodyPr/>
        <a:lstStyle/>
        <a:p>
          <a:r>
            <a:rPr lang="en-IN" dirty="0"/>
            <a:t>Artificial Intelligence</a:t>
          </a:r>
        </a:p>
      </dgm:t>
    </dgm:pt>
    <dgm:pt modelId="{A8A8B323-E1C9-404B-A629-69719989FF30}" type="parTrans" cxnId="{E321E07A-B924-4290-A48A-2749129E3BAA}">
      <dgm:prSet/>
      <dgm:spPr/>
      <dgm:t>
        <a:bodyPr/>
        <a:lstStyle/>
        <a:p>
          <a:endParaRPr lang="en-IN"/>
        </a:p>
      </dgm:t>
    </dgm:pt>
    <dgm:pt modelId="{C9376734-FDBF-4307-8F3B-369FB4B58362}" type="sibTrans" cxnId="{E321E07A-B924-4290-A48A-2749129E3BAA}">
      <dgm:prSet/>
      <dgm:spPr/>
      <dgm:t>
        <a:bodyPr/>
        <a:lstStyle/>
        <a:p>
          <a:endParaRPr lang="en-IN"/>
        </a:p>
      </dgm:t>
    </dgm:pt>
    <dgm:pt modelId="{520428D8-398A-4DDE-99EF-0210A46A3C3E}">
      <dgm:prSet phldrT="[Text]"/>
      <dgm:spPr/>
      <dgm:t>
        <a:bodyPr/>
        <a:lstStyle/>
        <a:p>
          <a:r>
            <a:rPr lang="en-IN" dirty="0"/>
            <a:t>Computer Vision</a:t>
          </a:r>
        </a:p>
      </dgm:t>
    </dgm:pt>
    <dgm:pt modelId="{6850FD62-F93B-400A-80F3-1ACA4F49643B}" type="parTrans" cxnId="{89EA478F-D65A-4191-90AB-1AF237AD1E7B}">
      <dgm:prSet/>
      <dgm:spPr/>
      <dgm:t>
        <a:bodyPr/>
        <a:lstStyle/>
        <a:p>
          <a:endParaRPr lang="en-IN"/>
        </a:p>
      </dgm:t>
    </dgm:pt>
    <dgm:pt modelId="{1F991DE9-5F50-44CD-B325-5A118A5B0894}" type="sibTrans" cxnId="{89EA478F-D65A-4191-90AB-1AF237AD1E7B}">
      <dgm:prSet/>
      <dgm:spPr/>
      <dgm:t>
        <a:bodyPr/>
        <a:lstStyle/>
        <a:p>
          <a:endParaRPr lang="en-IN"/>
        </a:p>
      </dgm:t>
    </dgm:pt>
    <dgm:pt modelId="{7B477672-A1CA-4C61-B46E-A124D10B331F}">
      <dgm:prSet phldrT="[Text]"/>
      <dgm:spPr/>
      <dgm:t>
        <a:bodyPr/>
        <a:lstStyle/>
        <a:p>
          <a:r>
            <a:rPr lang="en-IN" dirty="0"/>
            <a:t>Advance AI Models</a:t>
          </a:r>
        </a:p>
      </dgm:t>
    </dgm:pt>
    <dgm:pt modelId="{180C42B2-0428-4DC6-A9BB-3B93EE1BE958}" type="parTrans" cxnId="{0EEFE642-4EFE-4C6E-9F53-B45FFABA06F2}">
      <dgm:prSet/>
      <dgm:spPr/>
      <dgm:t>
        <a:bodyPr/>
        <a:lstStyle/>
        <a:p>
          <a:endParaRPr lang="en-IN"/>
        </a:p>
      </dgm:t>
    </dgm:pt>
    <dgm:pt modelId="{3C78B194-26B5-43E5-BF3B-D7F6DDA7811C}" type="sibTrans" cxnId="{0EEFE642-4EFE-4C6E-9F53-B45FFABA06F2}">
      <dgm:prSet/>
      <dgm:spPr/>
      <dgm:t>
        <a:bodyPr/>
        <a:lstStyle/>
        <a:p>
          <a:endParaRPr lang="en-IN"/>
        </a:p>
      </dgm:t>
    </dgm:pt>
    <dgm:pt modelId="{9627E0D4-101E-4739-A51B-FF2B5EC67AC5}">
      <dgm:prSet phldrT="[Text]"/>
      <dgm:spPr/>
      <dgm:t>
        <a:bodyPr/>
        <a:lstStyle/>
        <a:p>
          <a:r>
            <a:rPr lang="en-IN" dirty="0"/>
            <a:t>IBM Watson Studio</a:t>
          </a:r>
        </a:p>
      </dgm:t>
    </dgm:pt>
    <dgm:pt modelId="{BB424C03-47B8-4FBA-B42C-AA14B16B3060}" type="parTrans" cxnId="{444E17BB-1AAE-4231-B27C-D567A3787B0E}">
      <dgm:prSet/>
      <dgm:spPr/>
      <dgm:t>
        <a:bodyPr/>
        <a:lstStyle/>
        <a:p>
          <a:endParaRPr lang="en-IN"/>
        </a:p>
      </dgm:t>
    </dgm:pt>
    <dgm:pt modelId="{BE71E807-4C26-4A91-9028-D407AEA7517D}" type="sibTrans" cxnId="{444E17BB-1AAE-4231-B27C-D567A3787B0E}">
      <dgm:prSet/>
      <dgm:spPr/>
      <dgm:t>
        <a:bodyPr/>
        <a:lstStyle/>
        <a:p>
          <a:endParaRPr lang="en-IN"/>
        </a:p>
      </dgm:t>
    </dgm:pt>
    <dgm:pt modelId="{EC65C364-8044-4454-8750-A3C9492113DD}" type="pres">
      <dgm:prSet presAssocID="{34985652-EE70-4DE3-ACBE-9C8FCA43611F}" presName="diagram" presStyleCnt="0">
        <dgm:presLayoutVars>
          <dgm:dir/>
          <dgm:resizeHandles val="exact"/>
        </dgm:presLayoutVars>
      </dgm:prSet>
      <dgm:spPr/>
    </dgm:pt>
    <dgm:pt modelId="{73B38D71-36AF-44CC-9881-9E07D13D6935}" type="pres">
      <dgm:prSet presAssocID="{F660D105-6C14-4CAF-B8DC-5BCE47286DC3}" presName="node" presStyleLbl="node1" presStyleIdx="0" presStyleCnt="6">
        <dgm:presLayoutVars>
          <dgm:bulletEnabled val="1"/>
        </dgm:presLayoutVars>
      </dgm:prSet>
      <dgm:spPr/>
    </dgm:pt>
    <dgm:pt modelId="{62FEF3A7-A894-4DB6-9982-204F16CA4FB3}" type="pres">
      <dgm:prSet presAssocID="{E222D102-45E0-4217-AA58-3A44FF0E04B7}" presName="sibTrans" presStyleCnt="0"/>
      <dgm:spPr/>
    </dgm:pt>
    <dgm:pt modelId="{CFBFBA4B-2D15-4EBA-BD56-519B4629C03B}" type="pres">
      <dgm:prSet presAssocID="{2FFA5E57-F71A-4DFC-BED6-6BE2926CD43D}" presName="node" presStyleLbl="node1" presStyleIdx="1" presStyleCnt="6">
        <dgm:presLayoutVars>
          <dgm:bulletEnabled val="1"/>
        </dgm:presLayoutVars>
      </dgm:prSet>
      <dgm:spPr/>
    </dgm:pt>
    <dgm:pt modelId="{11802575-FC29-4082-A610-1C8A22C109F7}" type="pres">
      <dgm:prSet presAssocID="{1F9DC9E4-4B25-4037-A94B-720F11373AEB}" presName="sibTrans" presStyleCnt="0"/>
      <dgm:spPr/>
    </dgm:pt>
    <dgm:pt modelId="{26EC787D-F953-4E92-B0DB-2CEBDD78A5C7}" type="pres">
      <dgm:prSet presAssocID="{15A57F49-2CE9-4827-AAEC-85DA1AC5012B}" presName="node" presStyleLbl="node1" presStyleIdx="2" presStyleCnt="6">
        <dgm:presLayoutVars>
          <dgm:bulletEnabled val="1"/>
        </dgm:presLayoutVars>
      </dgm:prSet>
      <dgm:spPr/>
    </dgm:pt>
    <dgm:pt modelId="{6DEA2627-CFE7-4EAE-B675-05D2316F47E2}" type="pres">
      <dgm:prSet presAssocID="{C9376734-FDBF-4307-8F3B-369FB4B58362}" presName="sibTrans" presStyleCnt="0"/>
      <dgm:spPr/>
    </dgm:pt>
    <dgm:pt modelId="{769C8B0C-035C-4074-A102-3F706F7ED8FD}" type="pres">
      <dgm:prSet presAssocID="{520428D8-398A-4DDE-99EF-0210A46A3C3E}" presName="node" presStyleLbl="node1" presStyleIdx="3" presStyleCnt="6">
        <dgm:presLayoutVars>
          <dgm:bulletEnabled val="1"/>
        </dgm:presLayoutVars>
      </dgm:prSet>
      <dgm:spPr/>
    </dgm:pt>
    <dgm:pt modelId="{DB68776C-8F97-4E6E-9234-7ED7411291B7}" type="pres">
      <dgm:prSet presAssocID="{1F991DE9-5F50-44CD-B325-5A118A5B0894}" presName="sibTrans" presStyleCnt="0"/>
      <dgm:spPr/>
    </dgm:pt>
    <dgm:pt modelId="{50280930-D5A8-437C-B98A-750B350DBED5}" type="pres">
      <dgm:prSet presAssocID="{7B477672-A1CA-4C61-B46E-A124D10B331F}" presName="node" presStyleLbl="node1" presStyleIdx="4" presStyleCnt="6">
        <dgm:presLayoutVars>
          <dgm:bulletEnabled val="1"/>
        </dgm:presLayoutVars>
      </dgm:prSet>
      <dgm:spPr/>
    </dgm:pt>
    <dgm:pt modelId="{36FCC302-3F34-4DCB-9BD3-7C13C2F61E67}" type="pres">
      <dgm:prSet presAssocID="{3C78B194-26B5-43E5-BF3B-D7F6DDA7811C}" presName="sibTrans" presStyleCnt="0"/>
      <dgm:spPr/>
    </dgm:pt>
    <dgm:pt modelId="{4C7CA77B-C5E4-40B2-B04E-9453F51D3ACC}" type="pres">
      <dgm:prSet presAssocID="{9627E0D4-101E-4739-A51B-FF2B5EC67AC5}" presName="node" presStyleLbl="node1" presStyleIdx="5" presStyleCnt="6">
        <dgm:presLayoutVars>
          <dgm:bulletEnabled val="1"/>
        </dgm:presLayoutVars>
      </dgm:prSet>
      <dgm:spPr/>
    </dgm:pt>
  </dgm:ptLst>
  <dgm:cxnLst>
    <dgm:cxn modelId="{FFE64502-F9A9-4FA1-96AA-10CA1CAF2BBE}" srcId="{34985652-EE70-4DE3-ACBE-9C8FCA43611F}" destId="{2FFA5E57-F71A-4DFC-BED6-6BE2926CD43D}" srcOrd="1" destOrd="0" parTransId="{A7EB4C34-8285-4C87-9531-C8409CD32D35}" sibTransId="{1F9DC9E4-4B25-4037-A94B-720F11373AEB}"/>
    <dgm:cxn modelId="{9E5C3D03-8921-43F4-9FAF-786DB7B70E85}" type="presOf" srcId="{7B477672-A1CA-4C61-B46E-A124D10B331F}" destId="{50280930-D5A8-437C-B98A-750B350DBED5}" srcOrd="0" destOrd="0" presId="urn:microsoft.com/office/officeart/2005/8/layout/default"/>
    <dgm:cxn modelId="{4A2E351B-AB56-4126-8A38-BF88EB5E032C}" type="presOf" srcId="{F660D105-6C14-4CAF-B8DC-5BCE47286DC3}" destId="{73B38D71-36AF-44CC-9881-9E07D13D6935}" srcOrd="0" destOrd="0" presId="urn:microsoft.com/office/officeart/2005/8/layout/default"/>
    <dgm:cxn modelId="{61EEE662-3318-4464-B925-FB802C8505A5}" type="presOf" srcId="{15A57F49-2CE9-4827-AAEC-85DA1AC5012B}" destId="{26EC787D-F953-4E92-B0DB-2CEBDD78A5C7}" srcOrd="0" destOrd="0" presId="urn:microsoft.com/office/officeart/2005/8/layout/default"/>
    <dgm:cxn modelId="{0EEFE642-4EFE-4C6E-9F53-B45FFABA06F2}" srcId="{34985652-EE70-4DE3-ACBE-9C8FCA43611F}" destId="{7B477672-A1CA-4C61-B46E-A124D10B331F}" srcOrd="4" destOrd="0" parTransId="{180C42B2-0428-4DC6-A9BB-3B93EE1BE958}" sibTransId="{3C78B194-26B5-43E5-BF3B-D7F6DDA7811C}"/>
    <dgm:cxn modelId="{42E74F6A-22D8-4EB0-85E9-3CA50221A6B6}" type="presOf" srcId="{520428D8-398A-4DDE-99EF-0210A46A3C3E}" destId="{769C8B0C-035C-4074-A102-3F706F7ED8FD}" srcOrd="0" destOrd="0" presId="urn:microsoft.com/office/officeart/2005/8/layout/default"/>
    <dgm:cxn modelId="{E321E07A-B924-4290-A48A-2749129E3BAA}" srcId="{34985652-EE70-4DE3-ACBE-9C8FCA43611F}" destId="{15A57F49-2CE9-4827-AAEC-85DA1AC5012B}" srcOrd="2" destOrd="0" parTransId="{A8A8B323-E1C9-404B-A629-69719989FF30}" sibTransId="{C9376734-FDBF-4307-8F3B-369FB4B58362}"/>
    <dgm:cxn modelId="{89EA478F-D65A-4191-90AB-1AF237AD1E7B}" srcId="{34985652-EE70-4DE3-ACBE-9C8FCA43611F}" destId="{520428D8-398A-4DDE-99EF-0210A46A3C3E}" srcOrd="3" destOrd="0" parTransId="{6850FD62-F93B-400A-80F3-1ACA4F49643B}" sibTransId="{1F991DE9-5F50-44CD-B325-5A118A5B0894}"/>
    <dgm:cxn modelId="{A0A16D97-2FF5-4074-96C5-FE5114A6847F}" type="presOf" srcId="{2FFA5E57-F71A-4DFC-BED6-6BE2926CD43D}" destId="{CFBFBA4B-2D15-4EBA-BD56-519B4629C03B}" srcOrd="0" destOrd="0" presId="urn:microsoft.com/office/officeart/2005/8/layout/default"/>
    <dgm:cxn modelId="{82CA46B8-B89E-4F92-B964-084DF0875B9E}" type="presOf" srcId="{9627E0D4-101E-4739-A51B-FF2B5EC67AC5}" destId="{4C7CA77B-C5E4-40B2-B04E-9453F51D3ACC}" srcOrd="0" destOrd="0" presId="urn:microsoft.com/office/officeart/2005/8/layout/default"/>
    <dgm:cxn modelId="{444E17BB-1AAE-4231-B27C-D567A3787B0E}" srcId="{34985652-EE70-4DE3-ACBE-9C8FCA43611F}" destId="{9627E0D4-101E-4739-A51B-FF2B5EC67AC5}" srcOrd="5" destOrd="0" parTransId="{BB424C03-47B8-4FBA-B42C-AA14B16B3060}" sibTransId="{BE71E807-4C26-4A91-9028-D407AEA7517D}"/>
    <dgm:cxn modelId="{410951C7-071D-4F02-8386-9F5503B99382}" srcId="{34985652-EE70-4DE3-ACBE-9C8FCA43611F}" destId="{F660D105-6C14-4CAF-B8DC-5BCE47286DC3}" srcOrd="0" destOrd="0" parTransId="{EA615334-4DE9-4090-A06C-8BDD6D9DD95D}" sibTransId="{E222D102-45E0-4217-AA58-3A44FF0E04B7}"/>
    <dgm:cxn modelId="{25F8B3F3-9894-4940-AEEB-94DF2488F650}" type="presOf" srcId="{34985652-EE70-4DE3-ACBE-9C8FCA43611F}" destId="{EC65C364-8044-4454-8750-A3C9492113DD}" srcOrd="0" destOrd="0" presId="urn:microsoft.com/office/officeart/2005/8/layout/default"/>
    <dgm:cxn modelId="{FE416130-E8EF-4D96-AA19-3EDC9B75CEF0}" type="presParOf" srcId="{EC65C364-8044-4454-8750-A3C9492113DD}" destId="{73B38D71-36AF-44CC-9881-9E07D13D6935}" srcOrd="0" destOrd="0" presId="urn:microsoft.com/office/officeart/2005/8/layout/default"/>
    <dgm:cxn modelId="{2D4D5A0E-EBD8-4F20-8559-41D6BB331146}" type="presParOf" srcId="{EC65C364-8044-4454-8750-A3C9492113DD}" destId="{62FEF3A7-A894-4DB6-9982-204F16CA4FB3}" srcOrd="1" destOrd="0" presId="urn:microsoft.com/office/officeart/2005/8/layout/default"/>
    <dgm:cxn modelId="{AAC78316-BC91-4DE7-9634-CB303D6A5E8B}" type="presParOf" srcId="{EC65C364-8044-4454-8750-A3C9492113DD}" destId="{CFBFBA4B-2D15-4EBA-BD56-519B4629C03B}" srcOrd="2" destOrd="0" presId="urn:microsoft.com/office/officeart/2005/8/layout/default"/>
    <dgm:cxn modelId="{B287CB65-3915-475D-8549-8703C0BB6A1D}" type="presParOf" srcId="{EC65C364-8044-4454-8750-A3C9492113DD}" destId="{11802575-FC29-4082-A610-1C8A22C109F7}" srcOrd="3" destOrd="0" presId="urn:microsoft.com/office/officeart/2005/8/layout/default"/>
    <dgm:cxn modelId="{D5CDB9C5-09DC-489B-A1B9-47EB861EC5B2}" type="presParOf" srcId="{EC65C364-8044-4454-8750-A3C9492113DD}" destId="{26EC787D-F953-4E92-B0DB-2CEBDD78A5C7}" srcOrd="4" destOrd="0" presId="urn:microsoft.com/office/officeart/2005/8/layout/default"/>
    <dgm:cxn modelId="{62EE1853-2733-496E-87F0-78F7E4385818}" type="presParOf" srcId="{EC65C364-8044-4454-8750-A3C9492113DD}" destId="{6DEA2627-CFE7-4EAE-B675-05D2316F47E2}" srcOrd="5" destOrd="0" presId="urn:microsoft.com/office/officeart/2005/8/layout/default"/>
    <dgm:cxn modelId="{90A69919-6AB9-4656-B0FA-F422702A1E42}" type="presParOf" srcId="{EC65C364-8044-4454-8750-A3C9492113DD}" destId="{769C8B0C-035C-4074-A102-3F706F7ED8FD}" srcOrd="6" destOrd="0" presId="urn:microsoft.com/office/officeart/2005/8/layout/default"/>
    <dgm:cxn modelId="{B978B258-A554-4035-88DB-A82C7602D4F4}" type="presParOf" srcId="{EC65C364-8044-4454-8750-A3C9492113DD}" destId="{DB68776C-8F97-4E6E-9234-7ED7411291B7}" srcOrd="7" destOrd="0" presId="urn:microsoft.com/office/officeart/2005/8/layout/default"/>
    <dgm:cxn modelId="{EEB0301E-A71C-451C-BAC7-4624393153B7}" type="presParOf" srcId="{EC65C364-8044-4454-8750-A3C9492113DD}" destId="{50280930-D5A8-437C-B98A-750B350DBED5}" srcOrd="8" destOrd="0" presId="urn:microsoft.com/office/officeart/2005/8/layout/default"/>
    <dgm:cxn modelId="{3B5D72C7-85D2-491B-A1C7-41D1A008A411}" type="presParOf" srcId="{EC65C364-8044-4454-8750-A3C9492113DD}" destId="{36FCC302-3F34-4DCB-9BD3-7C13C2F61E67}" srcOrd="9" destOrd="0" presId="urn:microsoft.com/office/officeart/2005/8/layout/default"/>
    <dgm:cxn modelId="{197274C2-6CAD-4450-B862-74D855B29C8F}" type="presParOf" srcId="{EC65C364-8044-4454-8750-A3C9492113DD}" destId="{4C7CA77B-C5E4-40B2-B04E-9453F51D3ACC}"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B19E7A-AD89-4CF3-9208-5537741B7AC1}"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B5B6C0C5-E312-4CA1-9C27-7F43E8515393}">
      <dgm:prSet phldrT="[Text]"/>
      <dgm:spPr/>
      <dgm:t>
        <a:bodyPr/>
        <a:lstStyle/>
        <a:p>
          <a:r>
            <a:rPr lang="en-IN" dirty="0"/>
            <a:t>Monitor Live Video Feeds</a:t>
          </a:r>
        </a:p>
      </dgm:t>
    </dgm:pt>
    <dgm:pt modelId="{EF936316-A1F2-4F89-BD89-E8A28F2107BA}" type="parTrans" cxnId="{CBCAF731-5830-43B8-AA0D-20DE9A28CAB4}">
      <dgm:prSet/>
      <dgm:spPr/>
      <dgm:t>
        <a:bodyPr/>
        <a:lstStyle/>
        <a:p>
          <a:endParaRPr lang="en-IN"/>
        </a:p>
      </dgm:t>
    </dgm:pt>
    <dgm:pt modelId="{937903F6-F566-4228-9B51-CE148F55AF81}" type="sibTrans" cxnId="{CBCAF731-5830-43B8-AA0D-20DE9A28CAB4}">
      <dgm:prSet/>
      <dgm:spPr/>
      <dgm:t>
        <a:bodyPr/>
        <a:lstStyle/>
        <a:p>
          <a:endParaRPr lang="en-IN"/>
        </a:p>
      </dgm:t>
    </dgm:pt>
    <dgm:pt modelId="{3A3E2E12-94BB-42ED-AEA9-356989C83ACA}">
      <dgm:prSet phldrT="[Text]"/>
      <dgm:spPr/>
      <dgm:t>
        <a:bodyPr/>
        <a:lstStyle/>
        <a:p>
          <a:r>
            <a:rPr lang="en-IN" dirty="0"/>
            <a:t>Real Time Hazard Detection</a:t>
          </a:r>
        </a:p>
      </dgm:t>
    </dgm:pt>
    <dgm:pt modelId="{045B340D-D94F-40F1-B941-2AE57C6C9DF0}" type="parTrans" cxnId="{3D8A56EF-141C-4856-9F5C-D649DBEB081D}">
      <dgm:prSet/>
      <dgm:spPr/>
      <dgm:t>
        <a:bodyPr/>
        <a:lstStyle/>
        <a:p>
          <a:endParaRPr lang="en-IN"/>
        </a:p>
      </dgm:t>
    </dgm:pt>
    <dgm:pt modelId="{AAC79580-DE1D-4905-A09A-5D6FB2FC00DE}" type="sibTrans" cxnId="{3D8A56EF-141C-4856-9F5C-D649DBEB081D}">
      <dgm:prSet/>
      <dgm:spPr/>
      <dgm:t>
        <a:bodyPr/>
        <a:lstStyle/>
        <a:p>
          <a:endParaRPr lang="en-IN"/>
        </a:p>
      </dgm:t>
    </dgm:pt>
    <dgm:pt modelId="{4BA1625F-F3A7-40DE-9D5D-D03947BF0528}">
      <dgm:prSet phldrT="[Text]"/>
      <dgm:spPr/>
      <dgm:t>
        <a:bodyPr/>
        <a:lstStyle/>
        <a:p>
          <a:r>
            <a:rPr lang="en-IN" dirty="0"/>
            <a:t>Prompt alerts and Interventions</a:t>
          </a:r>
        </a:p>
      </dgm:t>
    </dgm:pt>
    <dgm:pt modelId="{5F3508B2-3ED9-447D-8F08-741E43DC61F4}" type="parTrans" cxnId="{AB58110D-B44E-464D-8D2B-9039D9CAABB6}">
      <dgm:prSet/>
      <dgm:spPr/>
      <dgm:t>
        <a:bodyPr/>
        <a:lstStyle/>
        <a:p>
          <a:endParaRPr lang="en-IN"/>
        </a:p>
      </dgm:t>
    </dgm:pt>
    <dgm:pt modelId="{9066F9E3-A762-4EF3-AAB6-DB573EAAF83C}" type="sibTrans" cxnId="{AB58110D-B44E-464D-8D2B-9039D9CAABB6}">
      <dgm:prSet/>
      <dgm:spPr/>
      <dgm:t>
        <a:bodyPr/>
        <a:lstStyle/>
        <a:p>
          <a:endParaRPr lang="en-IN"/>
        </a:p>
      </dgm:t>
    </dgm:pt>
    <dgm:pt modelId="{FC4210A8-25A6-4491-B894-3CA1E6263D0D}">
      <dgm:prSet phldrT="[Text]"/>
      <dgm:spPr/>
      <dgm:t>
        <a:bodyPr/>
        <a:lstStyle/>
        <a:p>
          <a:r>
            <a:rPr lang="en-IN" dirty="0"/>
            <a:t>Enhancing Industrial Safety</a:t>
          </a:r>
        </a:p>
      </dgm:t>
    </dgm:pt>
    <dgm:pt modelId="{D63021FA-98DA-4FC4-9232-41FC138CE453}" type="parTrans" cxnId="{A58ADA27-BCEE-4884-9FA8-68F63A1ED8D7}">
      <dgm:prSet/>
      <dgm:spPr/>
      <dgm:t>
        <a:bodyPr/>
        <a:lstStyle/>
        <a:p>
          <a:endParaRPr lang="en-IN"/>
        </a:p>
      </dgm:t>
    </dgm:pt>
    <dgm:pt modelId="{EF985AD6-AF27-415C-947D-C6C661ABDB47}" type="sibTrans" cxnId="{A58ADA27-BCEE-4884-9FA8-68F63A1ED8D7}">
      <dgm:prSet/>
      <dgm:spPr/>
      <dgm:t>
        <a:bodyPr/>
        <a:lstStyle/>
        <a:p>
          <a:endParaRPr lang="en-IN"/>
        </a:p>
      </dgm:t>
    </dgm:pt>
    <dgm:pt modelId="{DA738D63-2AC7-46D1-A9F4-46E63F4AF8CD}">
      <dgm:prSet phldrT="[Text]"/>
      <dgm:spPr/>
      <dgm:t>
        <a:bodyPr/>
        <a:lstStyle/>
        <a:p>
          <a:r>
            <a:rPr lang="en-IN" dirty="0"/>
            <a:t>Website to input these live video feeds</a:t>
          </a:r>
        </a:p>
      </dgm:t>
    </dgm:pt>
    <dgm:pt modelId="{579E65C0-15C3-468D-9554-CB2DAF9DC3B7}" type="parTrans" cxnId="{FA21B03B-637D-4CC8-B996-9AE3188AC495}">
      <dgm:prSet/>
      <dgm:spPr/>
      <dgm:t>
        <a:bodyPr/>
        <a:lstStyle/>
        <a:p>
          <a:endParaRPr lang="en-IN"/>
        </a:p>
      </dgm:t>
    </dgm:pt>
    <dgm:pt modelId="{0B53E3B5-A130-4776-84A0-9A72804AE362}" type="sibTrans" cxnId="{FA21B03B-637D-4CC8-B996-9AE3188AC495}">
      <dgm:prSet/>
      <dgm:spPr/>
      <dgm:t>
        <a:bodyPr/>
        <a:lstStyle/>
        <a:p>
          <a:endParaRPr lang="en-IN"/>
        </a:p>
      </dgm:t>
    </dgm:pt>
    <dgm:pt modelId="{3437B930-24E3-450D-8D39-EC9EEDDE6596}">
      <dgm:prSet phldrT="[Text]"/>
      <dgm:spPr/>
      <dgm:t>
        <a:bodyPr/>
        <a:lstStyle/>
        <a:p>
          <a:r>
            <a:rPr lang="en-IN" dirty="0"/>
            <a:t>And generate output as below</a:t>
          </a:r>
        </a:p>
      </dgm:t>
    </dgm:pt>
    <dgm:pt modelId="{8343F181-C685-4D9F-B499-16D0311F352D}" type="parTrans" cxnId="{9848087D-1688-4AEA-8218-C7A99E1A371D}">
      <dgm:prSet/>
      <dgm:spPr/>
      <dgm:t>
        <a:bodyPr/>
        <a:lstStyle/>
        <a:p>
          <a:endParaRPr lang="en-IN"/>
        </a:p>
      </dgm:t>
    </dgm:pt>
    <dgm:pt modelId="{5D78254B-49C0-436F-985E-73A4AB9787BA}" type="sibTrans" cxnId="{9848087D-1688-4AEA-8218-C7A99E1A371D}">
      <dgm:prSet/>
      <dgm:spPr/>
      <dgm:t>
        <a:bodyPr/>
        <a:lstStyle/>
        <a:p>
          <a:endParaRPr lang="en-IN"/>
        </a:p>
      </dgm:t>
    </dgm:pt>
    <dgm:pt modelId="{6F3E3E2F-877D-4B19-B16D-62467E54BC59}" type="pres">
      <dgm:prSet presAssocID="{23B19E7A-AD89-4CF3-9208-5537741B7AC1}" presName="linearFlow" presStyleCnt="0">
        <dgm:presLayoutVars>
          <dgm:dir/>
          <dgm:animLvl val="lvl"/>
          <dgm:resizeHandles val="exact"/>
        </dgm:presLayoutVars>
      </dgm:prSet>
      <dgm:spPr/>
    </dgm:pt>
    <dgm:pt modelId="{620A3C85-6C8E-445B-8EB2-F0AC575B2DAE}" type="pres">
      <dgm:prSet presAssocID="{B5B6C0C5-E312-4CA1-9C27-7F43E8515393}" presName="composite" presStyleCnt="0"/>
      <dgm:spPr/>
    </dgm:pt>
    <dgm:pt modelId="{115BAA21-6432-4C32-9687-BEF947CF0CB2}" type="pres">
      <dgm:prSet presAssocID="{B5B6C0C5-E312-4CA1-9C27-7F43E8515393}" presName="parentText" presStyleLbl="alignNode1" presStyleIdx="0" presStyleCnt="2">
        <dgm:presLayoutVars>
          <dgm:chMax val="1"/>
          <dgm:bulletEnabled val="1"/>
        </dgm:presLayoutVars>
      </dgm:prSet>
      <dgm:spPr/>
    </dgm:pt>
    <dgm:pt modelId="{0020FF9E-3303-42A6-B1CA-55618ACE2FCE}" type="pres">
      <dgm:prSet presAssocID="{B5B6C0C5-E312-4CA1-9C27-7F43E8515393}" presName="descendantText" presStyleLbl="alignAcc1" presStyleIdx="0" presStyleCnt="2" custLinFactNeighborY="-784">
        <dgm:presLayoutVars>
          <dgm:bulletEnabled val="1"/>
        </dgm:presLayoutVars>
      </dgm:prSet>
      <dgm:spPr/>
    </dgm:pt>
    <dgm:pt modelId="{FB3612D5-1453-4D06-9673-2415CE4642D2}" type="pres">
      <dgm:prSet presAssocID="{937903F6-F566-4228-9B51-CE148F55AF81}" presName="sp" presStyleCnt="0"/>
      <dgm:spPr/>
    </dgm:pt>
    <dgm:pt modelId="{87CAEDBA-164F-48D2-89E6-75A20B5678F8}" type="pres">
      <dgm:prSet presAssocID="{3A3E2E12-94BB-42ED-AEA9-356989C83ACA}" presName="composite" presStyleCnt="0"/>
      <dgm:spPr/>
    </dgm:pt>
    <dgm:pt modelId="{81B257A9-7A43-4D42-AD9A-49A95B8EAF1D}" type="pres">
      <dgm:prSet presAssocID="{3A3E2E12-94BB-42ED-AEA9-356989C83ACA}" presName="parentText" presStyleLbl="alignNode1" presStyleIdx="1" presStyleCnt="2">
        <dgm:presLayoutVars>
          <dgm:chMax val="1"/>
          <dgm:bulletEnabled val="1"/>
        </dgm:presLayoutVars>
      </dgm:prSet>
      <dgm:spPr/>
    </dgm:pt>
    <dgm:pt modelId="{80B60AC6-7FA4-44D2-B5DB-06C89A1335CE}" type="pres">
      <dgm:prSet presAssocID="{3A3E2E12-94BB-42ED-AEA9-356989C83ACA}" presName="descendantText" presStyleLbl="alignAcc1" presStyleIdx="1" presStyleCnt="2">
        <dgm:presLayoutVars>
          <dgm:bulletEnabled val="1"/>
        </dgm:presLayoutVars>
      </dgm:prSet>
      <dgm:spPr/>
    </dgm:pt>
  </dgm:ptLst>
  <dgm:cxnLst>
    <dgm:cxn modelId="{B439B704-C148-438D-B904-CBA86D2EEB84}" type="presOf" srcId="{FC4210A8-25A6-4491-B894-3CA1E6263D0D}" destId="{80B60AC6-7FA4-44D2-B5DB-06C89A1335CE}" srcOrd="0" destOrd="1" presId="urn:microsoft.com/office/officeart/2005/8/layout/chevron2"/>
    <dgm:cxn modelId="{AB58110D-B44E-464D-8D2B-9039D9CAABB6}" srcId="{3A3E2E12-94BB-42ED-AEA9-356989C83ACA}" destId="{4BA1625F-F3A7-40DE-9D5D-D03947BF0528}" srcOrd="0" destOrd="0" parTransId="{5F3508B2-3ED9-447D-8F08-741E43DC61F4}" sibTransId="{9066F9E3-A762-4EF3-AAB6-DB573EAAF83C}"/>
    <dgm:cxn modelId="{DD4A6A19-9DBD-4057-913F-61FF54865861}" type="presOf" srcId="{23B19E7A-AD89-4CF3-9208-5537741B7AC1}" destId="{6F3E3E2F-877D-4B19-B16D-62467E54BC59}" srcOrd="0" destOrd="0" presId="urn:microsoft.com/office/officeart/2005/8/layout/chevron2"/>
    <dgm:cxn modelId="{93AD711C-24E1-4251-9516-8A3C1B9F034A}" type="presOf" srcId="{3437B930-24E3-450D-8D39-EC9EEDDE6596}" destId="{0020FF9E-3303-42A6-B1CA-55618ACE2FCE}" srcOrd="0" destOrd="1" presId="urn:microsoft.com/office/officeart/2005/8/layout/chevron2"/>
    <dgm:cxn modelId="{E126D11C-87A5-47C1-8D80-36255F59F860}" type="presOf" srcId="{4BA1625F-F3A7-40DE-9D5D-D03947BF0528}" destId="{80B60AC6-7FA4-44D2-B5DB-06C89A1335CE}" srcOrd="0" destOrd="0" presId="urn:microsoft.com/office/officeart/2005/8/layout/chevron2"/>
    <dgm:cxn modelId="{A58ADA27-BCEE-4884-9FA8-68F63A1ED8D7}" srcId="{3A3E2E12-94BB-42ED-AEA9-356989C83ACA}" destId="{FC4210A8-25A6-4491-B894-3CA1E6263D0D}" srcOrd="1" destOrd="0" parTransId="{D63021FA-98DA-4FC4-9232-41FC138CE453}" sibTransId="{EF985AD6-AF27-415C-947D-C6C661ABDB47}"/>
    <dgm:cxn modelId="{CBCAF731-5830-43B8-AA0D-20DE9A28CAB4}" srcId="{23B19E7A-AD89-4CF3-9208-5537741B7AC1}" destId="{B5B6C0C5-E312-4CA1-9C27-7F43E8515393}" srcOrd="0" destOrd="0" parTransId="{EF936316-A1F2-4F89-BD89-E8A28F2107BA}" sibTransId="{937903F6-F566-4228-9B51-CE148F55AF81}"/>
    <dgm:cxn modelId="{FA21B03B-637D-4CC8-B996-9AE3188AC495}" srcId="{B5B6C0C5-E312-4CA1-9C27-7F43E8515393}" destId="{DA738D63-2AC7-46D1-A9F4-46E63F4AF8CD}" srcOrd="0" destOrd="0" parTransId="{579E65C0-15C3-468D-9554-CB2DAF9DC3B7}" sibTransId="{0B53E3B5-A130-4776-84A0-9A72804AE362}"/>
    <dgm:cxn modelId="{9848087D-1688-4AEA-8218-C7A99E1A371D}" srcId="{B5B6C0C5-E312-4CA1-9C27-7F43E8515393}" destId="{3437B930-24E3-450D-8D39-EC9EEDDE6596}" srcOrd="1" destOrd="0" parTransId="{8343F181-C685-4D9F-B499-16D0311F352D}" sibTransId="{5D78254B-49C0-436F-985E-73A4AB9787BA}"/>
    <dgm:cxn modelId="{ED7F717E-631F-4539-82DB-84088140657A}" type="presOf" srcId="{DA738D63-2AC7-46D1-A9F4-46E63F4AF8CD}" destId="{0020FF9E-3303-42A6-B1CA-55618ACE2FCE}" srcOrd="0" destOrd="0" presId="urn:microsoft.com/office/officeart/2005/8/layout/chevron2"/>
    <dgm:cxn modelId="{A0A35787-7071-44BC-A073-01046C0E2A77}" type="presOf" srcId="{B5B6C0C5-E312-4CA1-9C27-7F43E8515393}" destId="{115BAA21-6432-4C32-9687-BEF947CF0CB2}" srcOrd="0" destOrd="0" presId="urn:microsoft.com/office/officeart/2005/8/layout/chevron2"/>
    <dgm:cxn modelId="{4E63D0DB-CB5A-46CF-8474-BA57968D71B5}" type="presOf" srcId="{3A3E2E12-94BB-42ED-AEA9-356989C83ACA}" destId="{81B257A9-7A43-4D42-AD9A-49A95B8EAF1D}" srcOrd="0" destOrd="0" presId="urn:microsoft.com/office/officeart/2005/8/layout/chevron2"/>
    <dgm:cxn modelId="{3D8A56EF-141C-4856-9F5C-D649DBEB081D}" srcId="{23B19E7A-AD89-4CF3-9208-5537741B7AC1}" destId="{3A3E2E12-94BB-42ED-AEA9-356989C83ACA}" srcOrd="1" destOrd="0" parTransId="{045B340D-D94F-40F1-B941-2AE57C6C9DF0}" sibTransId="{AAC79580-DE1D-4905-A09A-5D6FB2FC00DE}"/>
    <dgm:cxn modelId="{8E66EA27-4D36-40E7-A000-2114AB818B31}" type="presParOf" srcId="{6F3E3E2F-877D-4B19-B16D-62467E54BC59}" destId="{620A3C85-6C8E-445B-8EB2-F0AC575B2DAE}" srcOrd="0" destOrd="0" presId="urn:microsoft.com/office/officeart/2005/8/layout/chevron2"/>
    <dgm:cxn modelId="{7BFE6534-E46E-453A-B748-0480E1C909B3}" type="presParOf" srcId="{620A3C85-6C8E-445B-8EB2-F0AC575B2DAE}" destId="{115BAA21-6432-4C32-9687-BEF947CF0CB2}" srcOrd="0" destOrd="0" presId="urn:microsoft.com/office/officeart/2005/8/layout/chevron2"/>
    <dgm:cxn modelId="{25E9B9E1-B994-400D-81D0-99C18A6D7DF5}" type="presParOf" srcId="{620A3C85-6C8E-445B-8EB2-F0AC575B2DAE}" destId="{0020FF9E-3303-42A6-B1CA-55618ACE2FCE}" srcOrd="1" destOrd="0" presId="urn:microsoft.com/office/officeart/2005/8/layout/chevron2"/>
    <dgm:cxn modelId="{8E661781-9F5C-49F8-93CB-DA2054346108}" type="presParOf" srcId="{6F3E3E2F-877D-4B19-B16D-62467E54BC59}" destId="{FB3612D5-1453-4D06-9673-2415CE4642D2}" srcOrd="1" destOrd="0" presId="urn:microsoft.com/office/officeart/2005/8/layout/chevron2"/>
    <dgm:cxn modelId="{955E2E0E-B7B1-43E3-9E53-5E1C3DCD4C71}" type="presParOf" srcId="{6F3E3E2F-877D-4B19-B16D-62467E54BC59}" destId="{87CAEDBA-164F-48D2-89E6-75A20B5678F8}" srcOrd="2" destOrd="0" presId="urn:microsoft.com/office/officeart/2005/8/layout/chevron2"/>
    <dgm:cxn modelId="{C4F69CE4-B723-496C-B0E7-2A56D2FFBD4D}" type="presParOf" srcId="{87CAEDBA-164F-48D2-89E6-75A20B5678F8}" destId="{81B257A9-7A43-4D42-AD9A-49A95B8EAF1D}" srcOrd="0" destOrd="0" presId="urn:microsoft.com/office/officeart/2005/8/layout/chevron2"/>
    <dgm:cxn modelId="{8E8B155B-CAB0-4F84-8B3C-633F60842E67}" type="presParOf" srcId="{87CAEDBA-164F-48D2-89E6-75A20B5678F8}" destId="{80B60AC6-7FA4-44D2-B5DB-06C89A1335CE}" srcOrd="1" destOrd="0" presId="urn:microsoft.com/office/officeart/2005/8/layout/chevr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7D129B3B-46D2-429C-88B8-57354A4B5045}" type="doc">
      <dgm:prSet loTypeId="urn:microsoft.com/office/officeart/2005/8/layout/process5" loCatId="process" qsTypeId="urn:microsoft.com/office/officeart/2005/8/quickstyle/3d3" qsCatId="3D" csTypeId="urn:microsoft.com/office/officeart/2005/8/colors/colorful5" csCatId="colorful" phldr="1"/>
      <dgm:spPr/>
      <dgm:t>
        <a:bodyPr/>
        <a:lstStyle/>
        <a:p>
          <a:endParaRPr lang="en-IN"/>
        </a:p>
      </dgm:t>
    </dgm:pt>
    <dgm:pt modelId="{403E6382-8201-4FC2-AF14-91CCA0080C5C}">
      <dgm:prSet phldrT="[Text]"/>
      <dgm:spPr/>
      <dgm:t>
        <a:bodyPr/>
        <a:lstStyle/>
        <a:p>
          <a:pPr>
            <a:buFont typeface="Wingdings" panose="05000000000000000000" pitchFamily="2" charset="2"/>
            <a:buChar char="Ø"/>
          </a:pPr>
          <a:r>
            <a:rPr lang="en-IN" dirty="0"/>
            <a:t>Application framework integrating the </a:t>
          </a:r>
          <a:r>
            <a:rPr lang="en-IN" dirty="0">
              <a:highlight>
                <a:srgbClr val="800080"/>
              </a:highlight>
            </a:rPr>
            <a:t>Aircraft Exterior Defect API</a:t>
          </a:r>
          <a:r>
            <a:rPr lang="en-IN" dirty="0"/>
            <a:t> and supporting user interactions and data management.</a:t>
          </a:r>
        </a:p>
      </dgm:t>
    </dgm:pt>
    <dgm:pt modelId="{7A69B1EE-A9C2-4F8B-A0B2-65F426D339A6}" type="parTrans" cxnId="{98A44C5C-0E11-4E8A-9FEB-84BC2E7FDB83}">
      <dgm:prSet/>
      <dgm:spPr/>
      <dgm:t>
        <a:bodyPr/>
        <a:lstStyle/>
        <a:p>
          <a:endParaRPr lang="en-IN"/>
        </a:p>
      </dgm:t>
    </dgm:pt>
    <dgm:pt modelId="{1654480B-13F2-4912-876C-62E046568357}" type="sibTrans" cxnId="{98A44C5C-0E11-4E8A-9FEB-84BC2E7FDB83}">
      <dgm:prSet/>
      <dgm:spPr/>
      <dgm:t>
        <a:bodyPr/>
        <a:lstStyle/>
        <a:p>
          <a:endParaRPr lang="en-IN"/>
        </a:p>
      </dgm:t>
    </dgm:pt>
    <dgm:pt modelId="{60632DA7-F8F3-4470-84C3-5978A142A302}">
      <dgm:prSet/>
      <dgm:spPr/>
      <dgm:t>
        <a:bodyPr/>
        <a:lstStyle/>
        <a:p>
          <a:r>
            <a:rPr lang="en-IN" dirty="0">
              <a:highlight>
                <a:srgbClr val="800080"/>
              </a:highlight>
            </a:rPr>
            <a:t>User-friendly interface </a:t>
          </a:r>
          <a:r>
            <a:rPr lang="en-IN" dirty="0"/>
            <a:t>allowing users to upload aircraft exterior images and initiate defect analysis.</a:t>
          </a:r>
        </a:p>
      </dgm:t>
    </dgm:pt>
    <dgm:pt modelId="{3F397BC9-88EF-4A39-8DB4-C98652B467B8}" type="parTrans" cxnId="{BF3BDEA5-8179-4B42-BC40-1A16A433BDCA}">
      <dgm:prSet/>
      <dgm:spPr/>
      <dgm:t>
        <a:bodyPr/>
        <a:lstStyle/>
        <a:p>
          <a:endParaRPr lang="en-IN"/>
        </a:p>
      </dgm:t>
    </dgm:pt>
    <dgm:pt modelId="{E6FD5C5F-5F1E-46A2-85FA-2DE2135945BF}" type="sibTrans" cxnId="{BF3BDEA5-8179-4B42-BC40-1A16A433BDCA}">
      <dgm:prSet/>
      <dgm:spPr/>
      <dgm:t>
        <a:bodyPr/>
        <a:lstStyle/>
        <a:p>
          <a:endParaRPr lang="en-IN"/>
        </a:p>
      </dgm:t>
    </dgm:pt>
    <dgm:pt modelId="{4CD2357D-414E-4EED-B303-441035BBFD4E}">
      <dgm:prSet/>
      <dgm:spPr/>
      <dgm:t>
        <a:bodyPr/>
        <a:lstStyle/>
        <a:p>
          <a:r>
            <a:rPr lang="en-IN" dirty="0"/>
            <a:t>Integration of the defect detection algorithms from the </a:t>
          </a:r>
          <a:r>
            <a:rPr lang="en-IN" dirty="0">
              <a:highlight>
                <a:srgbClr val="800080"/>
              </a:highlight>
            </a:rPr>
            <a:t>API to automatically identify and highlight potential defects on uploaded images</a:t>
          </a:r>
        </a:p>
      </dgm:t>
    </dgm:pt>
    <dgm:pt modelId="{91468BE3-830E-4F43-8BAA-0DD8173483FF}" type="parTrans" cxnId="{5372C0E3-5CC9-49A9-9E32-1E306519AD90}">
      <dgm:prSet/>
      <dgm:spPr/>
      <dgm:t>
        <a:bodyPr/>
        <a:lstStyle/>
        <a:p>
          <a:endParaRPr lang="en-IN"/>
        </a:p>
      </dgm:t>
    </dgm:pt>
    <dgm:pt modelId="{4CB2BC8C-46EB-4701-9835-5E417F222615}" type="sibTrans" cxnId="{5372C0E3-5CC9-49A9-9E32-1E306519AD90}">
      <dgm:prSet/>
      <dgm:spPr/>
      <dgm:t>
        <a:bodyPr/>
        <a:lstStyle/>
        <a:p>
          <a:endParaRPr lang="en-IN"/>
        </a:p>
      </dgm:t>
    </dgm:pt>
    <dgm:pt modelId="{30C8F862-14AD-4AB0-98C6-9593D947D825}">
      <dgm:prSet/>
      <dgm:spPr/>
      <dgm:t>
        <a:bodyPr/>
        <a:lstStyle/>
        <a:p>
          <a:r>
            <a:rPr lang="en-IN" dirty="0">
              <a:highlight>
                <a:srgbClr val="800080"/>
              </a:highlight>
            </a:rPr>
            <a:t>Image analysis algorithm and techniques are implemented</a:t>
          </a:r>
          <a:r>
            <a:rPr lang="en-IN" dirty="0"/>
            <a:t> to provide detailed defect information, including size, severity location, and potential causes.</a:t>
          </a:r>
        </a:p>
      </dgm:t>
    </dgm:pt>
    <dgm:pt modelId="{4C78CB3F-9383-49BC-A412-3DEB1976DBAA}" type="parTrans" cxnId="{EB4844E7-5E43-43CD-89AA-4E30EC23EFC5}">
      <dgm:prSet/>
      <dgm:spPr/>
      <dgm:t>
        <a:bodyPr/>
        <a:lstStyle/>
        <a:p>
          <a:endParaRPr lang="en-IN"/>
        </a:p>
      </dgm:t>
    </dgm:pt>
    <dgm:pt modelId="{F8530B05-D272-4991-88C5-27D53E87A527}" type="sibTrans" cxnId="{EB4844E7-5E43-43CD-89AA-4E30EC23EFC5}">
      <dgm:prSet/>
      <dgm:spPr/>
      <dgm:t>
        <a:bodyPr/>
        <a:lstStyle/>
        <a:p>
          <a:endParaRPr lang="en-IN"/>
        </a:p>
      </dgm:t>
    </dgm:pt>
    <dgm:pt modelId="{544D0A1C-6C4B-4640-87ED-93DDC0EE2B31}">
      <dgm:prSet/>
      <dgm:spPr/>
      <dgm:t>
        <a:bodyPr/>
        <a:lstStyle/>
        <a:p>
          <a:r>
            <a:rPr lang="en-IN" dirty="0">
              <a:highlight>
                <a:srgbClr val="800080"/>
              </a:highlight>
            </a:rPr>
            <a:t>Generation of comprehensive defect reports,</a:t>
          </a:r>
          <a:r>
            <a:rPr lang="en-IN" dirty="0"/>
            <a:t> including annotated images and recommended actions for repair or further investigation.</a:t>
          </a:r>
        </a:p>
      </dgm:t>
    </dgm:pt>
    <dgm:pt modelId="{2DAB265C-14F6-4EB9-A827-CD3F24C1EAF5}" type="parTrans" cxnId="{0AE9577D-2799-4F7A-A966-870670697B67}">
      <dgm:prSet/>
      <dgm:spPr/>
      <dgm:t>
        <a:bodyPr/>
        <a:lstStyle/>
        <a:p>
          <a:endParaRPr lang="en-IN"/>
        </a:p>
      </dgm:t>
    </dgm:pt>
    <dgm:pt modelId="{34A38196-34CA-48CC-BD66-9DE5DE73E863}" type="sibTrans" cxnId="{0AE9577D-2799-4F7A-A966-870670697B67}">
      <dgm:prSet/>
      <dgm:spPr/>
      <dgm:t>
        <a:bodyPr/>
        <a:lstStyle/>
        <a:p>
          <a:endParaRPr lang="en-IN"/>
        </a:p>
      </dgm:t>
    </dgm:pt>
    <dgm:pt modelId="{77EAD892-24B7-48A9-BF84-2EE8D9FF88E4}">
      <dgm:prSet/>
      <dgm:spPr/>
      <dgm:t>
        <a:bodyPr/>
        <a:lstStyle/>
        <a:p>
          <a:r>
            <a:rPr lang="en-IN" dirty="0">
              <a:highlight>
                <a:srgbClr val="800080"/>
              </a:highlight>
            </a:rPr>
            <a:t>Database</a:t>
          </a:r>
          <a:r>
            <a:rPr lang="en-IN" dirty="0"/>
            <a:t> or Storage system </a:t>
          </a:r>
          <a:r>
            <a:rPr lang="en-IN" dirty="0">
              <a:highlight>
                <a:srgbClr val="800080"/>
              </a:highlight>
            </a:rPr>
            <a:t>for storing and organizing inspection records</a:t>
          </a:r>
          <a:r>
            <a:rPr lang="en-IN" dirty="0"/>
            <a:t> for future reference and analysis.</a:t>
          </a:r>
        </a:p>
      </dgm:t>
    </dgm:pt>
    <dgm:pt modelId="{59BC57BC-028D-4D51-A844-6E59A7CDC394}" type="parTrans" cxnId="{6F604826-A7BC-499C-B310-BB2B3F94CADB}">
      <dgm:prSet/>
      <dgm:spPr/>
      <dgm:t>
        <a:bodyPr/>
        <a:lstStyle/>
        <a:p>
          <a:endParaRPr lang="en-IN"/>
        </a:p>
      </dgm:t>
    </dgm:pt>
    <dgm:pt modelId="{26F189B5-1EF7-4F95-B061-2CEF11DAE8A7}" type="sibTrans" cxnId="{6F604826-A7BC-499C-B310-BB2B3F94CADB}">
      <dgm:prSet/>
      <dgm:spPr/>
      <dgm:t>
        <a:bodyPr/>
        <a:lstStyle/>
        <a:p>
          <a:endParaRPr lang="en-IN"/>
        </a:p>
      </dgm:t>
    </dgm:pt>
    <dgm:pt modelId="{F1D308FC-404F-4341-821A-D71C59795AED}">
      <dgm:prSet/>
      <dgm:spPr/>
      <dgm:t>
        <a:bodyPr/>
        <a:lstStyle/>
        <a:p>
          <a:r>
            <a:rPr lang="en-IN" dirty="0">
              <a:highlight>
                <a:srgbClr val="800080"/>
              </a:highlight>
            </a:rPr>
            <a:t>Security measure </a:t>
          </a:r>
          <a:r>
            <a:rPr lang="en-IN" dirty="0"/>
            <a:t>are implemented to protect the confidentiality and integrity of uploaded images and inspection data.</a:t>
          </a:r>
        </a:p>
      </dgm:t>
    </dgm:pt>
    <dgm:pt modelId="{3C44D25A-4D6B-443A-99E2-6AB3C285961B}" type="parTrans" cxnId="{8F1B0E5D-59BA-43DC-A97D-45FC5376EFE4}">
      <dgm:prSet/>
      <dgm:spPr/>
      <dgm:t>
        <a:bodyPr/>
        <a:lstStyle/>
        <a:p>
          <a:endParaRPr lang="en-IN"/>
        </a:p>
      </dgm:t>
    </dgm:pt>
    <dgm:pt modelId="{0D9B4F33-2206-4D87-BAE4-94A14F0002DB}" type="sibTrans" cxnId="{8F1B0E5D-59BA-43DC-A97D-45FC5376EFE4}">
      <dgm:prSet/>
      <dgm:spPr/>
      <dgm:t>
        <a:bodyPr/>
        <a:lstStyle/>
        <a:p>
          <a:endParaRPr lang="en-IN"/>
        </a:p>
      </dgm:t>
    </dgm:pt>
    <dgm:pt modelId="{53D42293-E396-45D7-AACD-C4B0E701CCAB}">
      <dgm:prSet/>
      <dgm:spPr/>
      <dgm:t>
        <a:bodyPr/>
        <a:lstStyle/>
        <a:p>
          <a:r>
            <a:rPr lang="en-IN" dirty="0">
              <a:highlight>
                <a:srgbClr val="800080"/>
              </a:highlight>
            </a:rPr>
            <a:t>Scalable and robust application architecture </a:t>
          </a:r>
          <a:r>
            <a:rPr lang="en-IN" dirty="0"/>
            <a:t>capable of handling concurrent image uploads and processing requests.</a:t>
          </a:r>
        </a:p>
      </dgm:t>
    </dgm:pt>
    <dgm:pt modelId="{362365E6-8B54-423E-AAF6-A5D75D5440C3}" type="parTrans" cxnId="{FCAA91A3-E840-4989-97AD-17E48E405CC2}">
      <dgm:prSet/>
      <dgm:spPr/>
      <dgm:t>
        <a:bodyPr/>
        <a:lstStyle/>
        <a:p>
          <a:endParaRPr lang="en-IN"/>
        </a:p>
      </dgm:t>
    </dgm:pt>
    <dgm:pt modelId="{B8CACF88-52D4-495D-B060-0946AB634B10}" type="sibTrans" cxnId="{FCAA91A3-E840-4989-97AD-17E48E405CC2}">
      <dgm:prSet/>
      <dgm:spPr/>
      <dgm:t>
        <a:bodyPr/>
        <a:lstStyle/>
        <a:p>
          <a:endParaRPr lang="en-IN"/>
        </a:p>
      </dgm:t>
    </dgm:pt>
    <dgm:pt modelId="{2C5DE0CE-2DAB-47EF-8A53-CF5AD22A3005}" type="pres">
      <dgm:prSet presAssocID="{7D129B3B-46D2-429C-88B8-57354A4B5045}" presName="diagram" presStyleCnt="0">
        <dgm:presLayoutVars>
          <dgm:dir/>
          <dgm:resizeHandles val="exact"/>
        </dgm:presLayoutVars>
      </dgm:prSet>
      <dgm:spPr/>
    </dgm:pt>
    <dgm:pt modelId="{E880C852-7C52-4B37-B77A-172A66E80FC5}" type="pres">
      <dgm:prSet presAssocID="{403E6382-8201-4FC2-AF14-91CCA0080C5C}" presName="node" presStyleLbl="node1" presStyleIdx="0" presStyleCnt="8">
        <dgm:presLayoutVars>
          <dgm:bulletEnabled val="1"/>
        </dgm:presLayoutVars>
      </dgm:prSet>
      <dgm:spPr/>
    </dgm:pt>
    <dgm:pt modelId="{0DD75951-7B55-46F5-A829-9D26CF21AFD8}" type="pres">
      <dgm:prSet presAssocID="{1654480B-13F2-4912-876C-62E046568357}" presName="sibTrans" presStyleLbl="sibTrans2D1" presStyleIdx="0" presStyleCnt="7"/>
      <dgm:spPr/>
    </dgm:pt>
    <dgm:pt modelId="{8973FD12-4472-4810-942F-B8B5592B0CC0}" type="pres">
      <dgm:prSet presAssocID="{1654480B-13F2-4912-876C-62E046568357}" presName="connectorText" presStyleLbl="sibTrans2D1" presStyleIdx="0" presStyleCnt="7"/>
      <dgm:spPr/>
    </dgm:pt>
    <dgm:pt modelId="{F017F6B7-B3F5-4C2A-9B06-DA70D042B677}" type="pres">
      <dgm:prSet presAssocID="{60632DA7-F8F3-4470-84C3-5978A142A302}" presName="node" presStyleLbl="node1" presStyleIdx="1" presStyleCnt="8">
        <dgm:presLayoutVars>
          <dgm:bulletEnabled val="1"/>
        </dgm:presLayoutVars>
      </dgm:prSet>
      <dgm:spPr/>
    </dgm:pt>
    <dgm:pt modelId="{DE32AB1F-3F4A-4994-8769-26B4EDB8383E}" type="pres">
      <dgm:prSet presAssocID="{E6FD5C5F-5F1E-46A2-85FA-2DE2135945BF}" presName="sibTrans" presStyleLbl="sibTrans2D1" presStyleIdx="1" presStyleCnt="7"/>
      <dgm:spPr/>
    </dgm:pt>
    <dgm:pt modelId="{A2B97E8C-0BD0-452B-AC02-A6176B3EEF91}" type="pres">
      <dgm:prSet presAssocID="{E6FD5C5F-5F1E-46A2-85FA-2DE2135945BF}" presName="connectorText" presStyleLbl="sibTrans2D1" presStyleIdx="1" presStyleCnt="7"/>
      <dgm:spPr/>
    </dgm:pt>
    <dgm:pt modelId="{D2E75BFE-7849-4B7C-BD90-973686D20A87}" type="pres">
      <dgm:prSet presAssocID="{4CD2357D-414E-4EED-B303-441035BBFD4E}" presName="node" presStyleLbl="node1" presStyleIdx="2" presStyleCnt="8">
        <dgm:presLayoutVars>
          <dgm:bulletEnabled val="1"/>
        </dgm:presLayoutVars>
      </dgm:prSet>
      <dgm:spPr/>
    </dgm:pt>
    <dgm:pt modelId="{BB5C4E1D-4728-4BC3-96BD-BDBA6895536B}" type="pres">
      <dgm:prSet presAssocID="{4CB2BC8C-46EB-4701-9835-5E417F222615}" presName="sibTrans" presStyleLbl="sibTrans2D1" presStyleIdx="2" presStyleCnt="7"/>
      <dgm:spPr/>
    </dgm:pt>
    <dgm:pt modelId="{C0195483-0116-43A7-9E3D-A71598E97323}" type="pres">
      <dgm:prSet presAssocID="{4CB2BC8C-46EB-4701-9835-5E417F222615}" presName="connectorText" presStyleLbl="sibTrans2D1" presStyleIdx="2" presStyleCnt="7"/>
      <dgm:spPr/>
    </dgm:pt>
    <dgm:pt modelId="{B1A9957B-7C90-4813-AD45-45A4A1575D71}" type="pres">
      <dgm:prSet presAssocID="{30C8F862-14AD-4AB0-98C6-9593D947D825}" presName="node" presStyleLbl="node1" presStyleIdx="3" presStyleCnt="8">
        <dgm:presLayoutVars>
          <dgm:bulletEnabled val="1"/>
        </dgm:presLayoutVars>
      </dgm:prSet>
      <dgm:spPr/>
    </dgm:pt>
    <dgm:pt modelId="{EB5E3B20-18C2-4DFC-8424-9FC8784829C7}" type="pres">
      <dgm:prSet presAssocID="{F8530B05-D272-4991-88C5-27D53E87A527}" presName="sibTrans" presStyleLbl="sibTrans2D1" presStyleIdx="3" presStyleCnt="7"/>
      <dgm:spPr/>
    </dgm:pt>
    <dgm:pt modelId="{48289501-05EB-4FD0-BD74-5FDE493BE7B8}" type="pres">
      <dgm:prSet presAssocID="{F8530B05-D272-4991-88C5-27D53E87A527}" presName="connectorText" presStyleLbl="sibTrans2D1" presStyleIdx="3" presStyleCnt="7"/>
      <dgm:spPr/>
    </dgm:pt>
    <dgm:pt modelId="{E5CC2740-D9E2-47D7-97AE-31BDA9A26555}" type="pres">
      <dgm:prSet presAssocID="{544D0A1C-6C4B-4640-87ED-93DDC0EE2B31}" presName="node" presStyleLbl="node1" presStyleIdx="4" presStyleCnt="8">
        <dgm:presLayoutVars>
          <dgm:bulletEnabled val="1"/>
        </dgm:presLayoutVars>
      </dgm:prSet>
      <dgm:spPr/>
    </dgm:pt>
    <dgm:pt modelId="{FE654FB0-38DE-4E97-B12A-F0296E78F49B}" type="pres">
      <dgm:prSet presAssocID="{34A38196-34CA-48CC-BD66-9DE5DE73E863}" presName="sibTrans" presStyleLbl="sibTrans2D1" presStyleIdx="4" presStyleCnt="7"/>
      <dgm:spPr/>
    </dgm:pt>
    <dgm:pt modelId="{892F4AE8-AAF0-4D0F-A95F-276317D74C02}" type="pres">
      <dgm:prSet presAssocID="{34A38196-34CA-48CC-BD66-9DE5DE73E863}" presName="connectorText" presStyleLbl="sibTrans2D1" presStyleIdx="4" presStyleCnt="7"/>
      <dgm:spPr/>
    </dgm:pt>
    <dgm:pt modelId="{8E525612-E9AB-44A1-9279-15C542A71F91}" type="pres">
      <dgm:prSet presAssocID="{77EAD892-24B7-48A9-BF84-2EE8D9FF88E4}" presName="node" presStyleLbl="node1" presStyleIdx="5" presStyleCnt="8">
        <dgm:presLayoutVars>
          <dgm:bulletEnabled val="1"/>
        </dgm:presLayoutVars>
      </dgm:prSet>
      <dgm:spPr/>
    </dgm:pt>
    <dgm:pt modelId="{15FEFFF8-A811-4F84-87F1-BD3BDC93B592}" type="pres">
      <dgm:prSet presAssocID="{26F189B5-1EF7-4F95-B061-2CEF11DAE8A7}" presName="sibTrans" presStyleLbl="sibTrans2D1" presStyleIdx="5" presStyleCnt="7"/>
      <dgm:spPr/>
    </dgm:pt>
    <dgm:pt modelId="{F4F0BA7D-D337-4151-ACAA-1E2BF6644168}" type="pres">
      <dgm:prSet presAssocID="{26F189B5-1EF7-4F95-B061-2CEF11DAE8A7}" presName="connectorText" presStyleLbl="sibTrans2D1" presStyleIdx="5" presStyleCnt="7"/>
      <dgm:spPr/>
    </dgm:pt>
    <dgm:pt modelId="{2DC81FEB-C7F0-4D02-9E80-224919F68FF0}" type="pres">
      <dgm:prSet presAssocID="{F1D308FC-404F-4341-821A-D71C59795AED}" presName="node" presStyleLbl="node1" presStyleIdx="6" presStyleCnt="8">
        <dgm:presLayoutVars>
          <dgm:bulletEnabled val="1"/>
        </dgm:presLayoutVars>
      </dgm:prSet>
      <dgm:spPr/>
    </dgm:pt>
    <dgm:pt modelId="{267F6AED-0BE5-4530-B894-88C5465ABB5E}" type="pres">
      <dgm:prSet presAssocID="{0D9B4F33-2206-4D87-BAE4-94A14F0002DB}" presName="sibTrans" presStyleLbl="sibTrans2D1" presStyleIdx="6" presStyleCnt="7"/>
      <dgm:spPr/>
    </dgm:pt>
    <dgm:pt modelId="{498777C5-BA69-4AC9-8896-441A5315C8D9}" type="pres">
      <dgm:prSet presAssocID="{0D9B4F33-2206-4D87-BAE4-94A14F0002DB}" presName="connectorText" presStyleLbl="sibTrans2D1" presStyleIdx="6" presStyleCnt="7"/>
      <dgm:spPr/>
    </dgm:pt>
    <dgm:pt modelId="{FF638627-210C-4061-9CC6-1D43EB5CE952}" type="pres">
      <dgm:prSet presAssocID="{53D42293-E396-45D7-AACD-C4B0E701CCAB}" presName="node" presStyleLbl="node1" presStyleIdx="7" presStyleCnt="8">
        <dgm:presLayoutVars>
          <dgm:bulletEnabled val="1"/>
        </dgm:presLayoutVars>
      </dgm:prSet>
      <dgm:spPr/>
    </dgm:pt>
  </dgm:ptLst>
  <dgm:cxnLst>
    <dgm:cxn modelId="{9A809303-7F1B-4BE4-90F3-AB39865B85AE}" type="presOf" srcId="{E6FD5C5F-5F1E-46A2-85FA-2DE2135945BF}" destId="{A2B97E8C-0BD0-452B-AC02-A6176B3EEF91}" srcOrd="1" destOrd="0" presId="urn:microsoft.com/office/officeart/2005/8/layout/process5"/>
    <dgm:cxn modelId="{8B3D550A-1F2B-49B7-9894-534BA53ADD78}" type="presOf" srcId="{1654480B-13F2-4912-876C-62E046568357}" destId="{0DD75951-7B55-46F5-A829-9D26CF21AFD8}" srcOrd="0" destOrd="0" presId="urn:microsoft.com/office/officeart/2005/8/layout/process5"/>
    <dgm:cxn modelId="{90FAF825-3571-42E3-A091-1A9CB192D232}" type="presOf" srcId="{544D0A1C-6C4B-4640-87ED-93DDC0EE2B31}" destId="{E5CC2740-D9E2-47D7-97AE-31BDA9A26555}" srcOrd="0" destOrd="0" presId="urn:microsoft.com/office/officeart/2005/8/layout/process5"/>
    <dgm:cxn modelId="{6F604826-A7BC-499C-B310-BB2B3F94CADB}" srcId="{7D129B3B-46D2-429C-88B8-57354A4B5045}" destId="{77EAD892-24B7-48A9-BF84-2EE8D9FF88E4}" srcOrd="5" destOrd="0" parTransId="{59BC57BC-028D-4D51-A844-6E59A7CDC394}" sibTransId="{26F189B5-1EF7-4F95-B061-2CEF11DAE8A7}"/>
    <dgm:cxn modelId="{7B32C232-9AF9-4E77-AA82-7B2DBB10CA9C}" type="presOf" srcId="{30C8F862-14AD-4AB0-98C6-9593D947D825}" destId="{B1A9957B-7C90-4813-AD45-45A4A1575D71}" srcOrd="0" destOrd="0" presId="urn:microsoft.com/office/officeart/2005/8/layout/process5"/>
    <dgm:cxn modelId="{3F246337-8A91-417F-8E2D-39279ECBF921}" type="presOf" srcId="{4CB2BC8C-46EB-4701-9835-5E417F222615}" destId="{BB5C4E1D-4728-4BC3-96BD-BDBA6895536B}" srcOrd="0" destOrd="0" presId="urn:microsoft.com/office/officeart/2005/8/layout/process5"/>
    <dgm:cxn modelId="{85964937-88E9-4657-85D7-B91511050CD9}" type="presOf" srcId="{0D9B4F33-2206-4D87-BAE4-94A14F0002DB}" destId="{498777C5-BA69-4AC9-8896-441A5315C8D9}" srcOrd="1" destOrd="0" presId="urn:microsoft.com/office/officeart/2005/8/layout/process5"/>
    <dgm:cxn modelId="{0A2B613A-CA85-4C93-9931-64B2773CEA1C}" type="presOf" srcId="{7D129B3B-46D2-429C-88B8-57354A4B5045}" destId="{2C5DE0CE-2DAB-47EF-8A53-CF5AD22A3005}" srcOrd="0" destOrd="0" presId="urn:microsoft.com/office/officeart/2005/8/layout/process5"/>
    <dgm:cxn modelId="{6FE4CB3C-AA51-46FE-A35C-AB54D95B6E4B}" type="presOf" srcId="{34A38196-34CA-48CC-BD66-9DE5DE73E863}" destId="{FE654FB0-38DE-4E97-B12A-F0296E78F49B}" srcOrd="0" destOrd="0" presId="urn:microsoft.com/office/officeart/2005/8/layout/process5"/>
    <dgm:cxn modelId="{904ED23D-69C1-40A0-A5C1-0FEF263663A3}" type="presOf" srcId="{26F189B5-1EF7-4F95-B061-2CEF11DAE8A7}" destId="{15FEFFF8-A811-4F84-87F1-BD3BDC93B592}" srcOrd="0" destOrd="0" presId="urn:microsoft.com/office/officeart/2005/8/layout/process5"/>
    <dgm:cxn modelId="{98A44C5C-0E11-4E8A-9FEB-84BC2E7FDB83}" srcId="{7D129B3B-46D2-429C-88B8-57354A4B5045}" destId="{403E6382-8201-4FC2-AF14-91CCA0080C5C}" srcOrd="0" destOrd="0" parTransId="{7A69B1EE-A9C2-4F8B-A0B2-65F426D339A6}" sibTransId="{1654480B-13F2-4912-876C-62E046568357}"/>
    <dgm:cxn modelId="{633AAB5C-69B3-40F2-9ED7-9EA3E4F48B94}" type="presOf" srcId="{60632DA7-F8F3-4470-84C3-5978A142A302}" destId="{F017F6B7-B3F5-4C2A-9B06-DA70D042B677}" srcOrd="0" destOrd="0" presId="urn:microsoft.com/office/officeart/2005/8/layout/process5"/>
    <dgm:cxn modelId="{8F1B0E5D-59BA-43DC-A97D-45FC5376EFE4}" srcId="{7D129B3B-46D2-429C-88B8-57354A4B5045}" destId="{F1D308FC-404F-4341-821A-D71C59795AED}" srcOrd="6" destOrd="0" parTransId="{3C44D25A-4D6B-443A-99E2-6AB3C285961B}" sibTransId="{0D9B4F33-2206-4D87-BAE4-94A14F0002DB}"/>
    <dgm:cxn modelId="{8C881A5E-F15B-40B6-853E-6CBB7BAC0EDB}" type="presOf" srcId="{E6FD5C5F-5F1E-46A2-85FA-2DE2135945BF}" destId="{DE32AB1F-3F4A-4994-8769-26B4EDB8383E}" srcOrd="0" destOrd="0" presId="urn:microsoft.com/office/officeart/2005/8/layout/process5"/>
    <dgm:cxn modelId="{5A29BA47-3256-4B06-9696-C538DCE1CD23}" type="presOf" srcId="{403E6382-8201-4FC2-AF14-91CCA0080C5C}" destId="{E880C852-7C52-4B37-B77A-172A66E80FC5}" srcOrd="0" destOrd="0" presId="urn:microsoft.com/office/officeart/2005/8/layout/process5"/>
    <dgm:cxn modelId="{03DFB26B-59B7-47C0-9160-219F83E4F7DE}" type="presOf" srcId="{53D42293-E396-45D7-AACD-C4B0E701CCAB}" destId="{FF638627-210C-4061-9CC6-1D43EB5CE952}" srcOrd="0" destOrd="0" presId="urn:microsoft.com/office/officeart/2005/8/layout/process5"/>
    <dgm:cxn modelId="{0AE9577D-2799-4F7A-A966-870670697B67}" srcId="{7D129B3B-46D2-429C-88B8-57354A4B5045}" destId="{544D0A1C-6C4B-4640-87ED-93DDC0EE2B31}" srcOrd="4" destOrd="0" parTransId="{2DAB265C-14F6-4EB9-A827-CD3F24C1EAF5}" sibTransId="{34A38196-34CA-48CC-BD66-9DE5DE73E863}"/>
    <dgm:cxn modelId="{9AF6217F-883A-4542-B93E-665D688B3EE6}" type="presOf" srcId="{26F189B5-1EF7-4F95-B061-2CEF11DAE8A7}" destId="{F4F0BA7D-D337-4151-ACAA-1E2BF6644168}" srcOrd="1" destOrd="0" presId="urn:microsoft.com/office/officeart/2005/8/layout/process5"/>
    <dgm:cxn modelId="{059BA188-7709-44FC-8127-52E8F2D79911}" type="presOf" srcId="{4CD2357D-414E-4EED-B303-441035BBFD4E}" destId="{D2E75BFE-7849-4B7C-BD90-973686D20A87}" srcOrd="0" destOrd="0" presId="urn:microsoft.com/office/officeart/2005/8/layout/process5"/>
    <dgm:cxn modelId="{AD371C8E-2C27-4005-AD37-E6BDB3ADB7C8}" type="presOf" srcId="{F1D308FC-404F-4341-821A-D71C59795AED}" destId="{2DC81FEB-C7F0-4D02-9E80-224919F68FF0}" srcOrd="0" destOrd="0" presId="urn:microsoft.com/office/officeart/2005/8/layout/process5"/>
    <dgm:cxn modelId="{EB2FF496-E76E-4F62-BC4E-F1AE81F179A3}" type="presOf" srcId="{1654480B-13F2-4912-876C-62E046568357}" destId="{8973FD12-4472-4810-942F-B8B5592B0CC0}" srcOrd="1" destOrd="0" presId="urn:microsoft.com/office/officeart/2005/8/layout/process5"/>
    <dgm:cxn modelId="{919EAE9E-F8DB-4921-885D-3647AA27C381}" type="presOf" srcId="{0D9B4F33-2206-4D87-BAE4-94A14F0002DB}" destId="{267F6AED-0BE5-4530-B894-88C5465ABB5E}" srcOrd="0" destOrd="0" presId="urn:microsoft.com/office/officeart/2005/8/layout/process5"/>
    <dgm:cxn modelId="{FCAA91A3-E840-4989-97AD-17E48E405CC2}" srcId="{7D129B3B-46D2-429C-88B8-57354A4B5045}" destId="{53D42293-E396-45D7-AACD-C4B0E701CCAB}" srcOrd="7" destOrd="0" parTransId="{362365E6-8B54-423E-AAF6-A5D75D5440C3}" sibTransId="{B8CACF88-52D4-495D-B060-0946AB634B10}"/>
    <dgm:cxn modelId="{BF3BDEA5-8179-4B42-BC40-1A16A433BDCA}" srcId="{7D129B3B-46D2-429C-88B8-57354A4B5045}" destId="{60632DA7-F8F3-4470-84C3-5978A142A302}" srcOrd="1" destOrd="0" parTransId="{3F397BC9-88EF-4A39-8DB4-C98652B467B8}" sibTransId="{E6FD5C5F-5F1E-46A2-85FA-2DE2135945BF}"/>
    <dgm:cxn modelId="{D0A660B5-7174-4047-B9B3-490054AC7D67}" type="presOf" srcId="{F8530B05-D272-4991-88C5-27D53E87A527}" destId="{48289501-05EB-4FD0-BD74-5FDE493BE7B8}" srcOrd="1" destOrd="0" presId="urn:microsoft.com/office/officeart/2005/8/layout/process5"/>
    <dgm:cxn modelId="{A134BFC8-3AE5-40BC-B9B5-F47BCBCFED07}" type="presOf" srcId="{F8530B05-D272-4991-88C5-27D53E87A527}" destId="{EB5E3B20-18C2-4DFC-8424-9FC8784829C7}" srcOrd="0" destOrd="0" presId="urn:microsoft.com/office/officeart/2005/8/layout/process5"/>
    <dgm:cxn modelId="{8E1475E3-606B-4173-9821-79CFF4096F6E}" type="presOf" srcId="{4CB2BC8C-46EB-4701-9835-5E417F222615}" destId="{C0195483-0116-43A7-9E3D-A71598E97323}" srcOrd="1" destOrd="0" presId="urn:microsoft.com/office/officeart/2005/8/layout/process5"/>
    <dgm:cxn modelId="{5372C0E3-5CC9-49A9-9E32-1E306519AD90}" srcId="{7D129B3B-46D2-429C-88B8-57354A4B5045}" destId="{4CD2357D-414E-4EED-B303-441035BBFD4E}" srcOrd="2" destOrd="0" parTransId="{91468BE3-830E-4F43-8BAA-0DD8173483FF}" sibTransId="{4CB2BC8C-46EB-4701-9835-5E417F222615}"/>
    <dgm:cxn modelId="{EB4844E7-5E43-43CD-89AA-4E30EC23EFC5}" srcId="{7D129B3B-46D2-429C-88B8-57354A4B5045}" destId="{30C8F862-14AD-4AB0-98C6-9593D947D825}" srcOrd="3" destOrd="0" parTransId="{4C78CB3F-9383-49BC-A412-3DEB1976DBAA}" sibTransId="{F8530B05-D272-4991-88C5-27D53E87A527}"/>
    <dgm:cxn modelId="{DD77CBEB-80D6-422C-909F-E6BD393FD4D5}" type="presOf" srcId="{77EAD892-24B7-48A9-BF84-2EE8D9FF88E4}" destId="{8E525612-E9AB-44A1-9279-15C542A71F91}" srcOrd="0" destOrd="0" presId="urn:microsoft.com/office/officeart/2005/8/layout/process5"/>
    <dgm:cxn modelId="{761894FE-B286-4851-B942-DA5101E659D7}" type="presOf" srcId="{34A38196-34CA-48CC-BD66-9DE5DE73E863}" destId="{892F4AE8-AAF0-4D0F-A95F-276317D74C02}" srcOrd="1" destOrd="0" presId="urn:microsoft.com/office/officeart/2005/8/layout/process5"/>
    <dgm:cxn modelId="{1C31B458-B210-4ED8-A059-78B8450B30FC}" type="presParOf" srcId="{2C5DE0CE-2DAB-47EF-8A53-CF5AD22A3005}" destId="{E880C852-7C52-4B37-B77A-172A66E80FC5}" srcOrd="0" destOrd="0" presId="urn:microsoft.com/office/officeart/2005/8/layout/process5"/>
    <dgm:cxn modelId="{F87F2D25-9690-4F97-8D21-D145ABDCAE9C}" type="presParOf" srcId="{2C5DE0CE-2DAB-47EF-8A53-CF5AD22A3005}" destId="{0DD75951-7B55-46F5-A829-9D26CF21AFD8}" srcOrd="1" destOrd="0" presId="urn:microsoft.com/office/officeart/2005/8/layout/process5"/>
    <dgm:cxn modelId="{9A3FA073-6509-4994-9324-E7C333C43133}" type="presParOf" srcId="{0DD75951-7B55-46F5-A829-9D26CF21AFD8}" destId="{8973FD12-4472-4810-942F-B8B5592B0CC0}" srcOrd="0" destOrd="0" presId="urn:microsoft.com/office/officeart/2005/8/layout/process5"/>
    <dgm:cxn modelId="{72E018B5-CA38-4BB1-B541-C57FD85EE61A}" type="presParOf" srcId="{2C5DE0CE-2DAB-47EF-8A53-CF5AD22A3005}" destId="{F017F6B7-B3F5-4C2A-9B06-DA70D042B677}" srcOrd="2" destOrd="0" presId="urn:microsoft.com/office/officeart/2005/8/layout/process5"/>
    <dgm:cxn modelId="{29FC875B-97DD-460A-B4F7-B5023779CC9C}" type="presParOf" srcId="{2C5DE0CE-2DAB-47EF-8A53-CF5AD22A3005}" destId="{DE32AB1F-3F4A-4994-8769-26B4EDB8383E}" srcOrd="3" destOrd="0" presId="urn:microsoft.com/office/officeart/2005/8/layout/process5"/>
    <dgm:cxn modelId="{60D05B1B-CC99-4C79-B09B-B58E4CB9DAD9}" type="presParOf" srcId="{DE32AB1F-3F4A-4994-8769-26B4EDB8383E}" destId="{A2B97E8C-0BD0-452B-AC02-A6176B3EEF91}" srcOrd="0" destOrd="0" presId="urn:microsoft.com/office/officeart/2005/8/layout/process5"/>
    <dgm:cxn modelId="{6919888C-1F85-47BD-830D-1E6212D5D41C}" type="presParOf" srcId="{2C5DE0CE-2DAB-47EF-8A53-CF5AD22A3005}" destId="{D2E75BFE-7849-4B7C-BD90-973686D20A87}" srcOrd="4" destOrd="0" presId="urn:microsoft.com/office/officeart/2005/8/layout/process5"/>
    <dgm:cxn modelId="{E3585B1E-4FFC-4DCE-9959-0B1EC0DD5106}" type="presParOf" srcId="{2C5DE0CE-2DAB-47EF-8A53-CF5AD22A3005}" destId="{BB5C4E1D-4728-4BC3-96BD-BDBA6895536B}" srcOrd="5" destOrd="0" presId="urn:microsoft.com/office/officeart/2005/8/layout/process5"/>
    <dgm:cxn modelId="{E7F53769-8ECD-4D15-8163-979166BD2E37}" type="presParOf" srcId="{BB5C4E1D-4728-4BC3-96BD-BDBA6895536B}" destId="{C0195483-0116-43A7-9E3D-A71598E97323}" srcOrd="0" destOrd="0" presId="urn:microsoft.com/office/officeart/2005/8/layout/process5"/>
    <dgm:cxn modelId="{E07BD0DE-3BA7-4D57-BBCA-AA86D153EB74}" type="presParOf" srcId="{2C5DE0CE-2DAB-47EF-8A53-CF5AD22A3005}" destId="{B1A9957B-7C90-4813-AD45-45A4A1575D71}" srcOrd="6" destOrd="0" presId="urn:microsoft.com/office/officeart/2005/8/layout/process5"/>
    <dgm:cxn modelId="{E1C19AA9-8E26-45F1-82F1-43850D3A2F37}" type="presParOf" srcId="{2C5DE0CE-2DAB-47EF-8A53-CF5AD22A3005}" destId="{EB5E3B20-18C2-4DFC-8424-9FC8784829C7}" srcOrd="7" destOrd="0" presId="urn:microsoft.com/office/officeart/2005/8/layout/process5"/>
    <dgm:cxn modelId="{3351CB62-A3F6-4CC5-B78A-7A67A122D67A}" type="presParOf" srcId="{EB5E3B20-18C2-4DFC-8424-9FC8784829C7}" destId="{48289501-05EB-4FD0-BD74-5FDE493BE7B8}" srcOrd="0" destOrd="0" presId="urn:microsoft.com/office/officeart/2005/8/layout/process5"/>
    <dgm:cxn modelId="{59277A18-AF42-47B1-A088-371C88B3DEF6}" type="presParOf" srcId="{2C5DE0CE-2DAB-47EF-8A53-CF5AD22A3005}" destId="{E5CC2740-D9E2-47D7-97AE-31BDA9A26555}" srcOrd="8" destOrd="0" presId="urn:microsoft.com/office/officeart/2005/8/layout/process5"/>
    <dgm:cxn modelId="{F28F6298-C542-409C-ACDE-D07A7D833DD8}" type="presParOf" srcId="{2C5DE0CE-2DAB-47EF-8A53-CF5AD22A3005}" destId="{FE654FB0-38DE-4E97-B12A-F0296E78F49B}" srcOrd="9" destOrd="0" presId="urn:microsoft.com/office/officeart/2005/8/layout/process5"/>
    <dgm:cxn modelId="{72A7C64A-C5E7-47B2-B4DC-4F456E738CDC}" type="presParOf" srcId="{FE654FB0-38DE-4E97-B12A-F0296E78F49B}" destId="{892F4AE8-AAF0-4D0F-A95F-276317D74C02}" srcOrd="0" destOrd="0" presId="urn:microsoft.com/office/officeart/2005/8/layout/process5"/>
    <dgm:cxn modelId="{35039544-69B3-4696-9B7C-014A5FAA658B}" type="presParOf" srcId="{2C5DE0CE-2DAB-47EF-8A53-CF5AD22A3005}" destId="{8E525612-E9AB-44A1-9279-15C542A71F91}" srcOrd="10" destOrd="0" presId="urn:microsoft.com/office/officeart/2005/8/layout/process5"/>
    <dgm:cxn modelId="{0B9AAF7D-8554-4821-B886-AD79E140041F}" type="presParOf" srcId="{2C5DE0CE-2DAB-47EF-8A53-CF5AD22A3005}" destId="{15FEFFF8-A811-4F84-87F1-BD3BDC93B592}" srcOrd="11" destOrd="0" presId="urn:microsoft.com/office/officeart/2005/8/layout/process5"/>
    <dgm:cxn modelId="{53D07757-B251-4C77-8DFA-FD7BAF6D6B02}" type="presParOf" srcId="{15FEFFF8-A811-4F84-87F1-BD3BDC93B592}" destId="{F4F0BA7D-D337-4151-ACAA-1E2BF6644168}" srcOrd="0" destOrd="0" presId="urn:microsoft.com/office/officeart/2005/8/layout/process5"/>
    <dgm:cxn modelId="{747F3A9E-0EA4-4800-84AE-BE4815BE4BE9}" type="presParOf" srcId="{2C5DE0CE-2DAB-47EF-8A53-CF5AD22A3005}" destId="{2DC81FEB-C7F0-4D02-9E80-224919F68FF0}" srcOrd="12" destOrd="0" presId="urn:microsoft.com/office/officeart/2005/8/layout/process5"/>
    <dgm:cxn modelId="{4946B78C-5FD7-4B4E-84C6-A439DB162735}" type="presParOf" srcId="{2C5DE0CE-2DAB-47EF-8A53-CF5AD22A3005}" destId="{267F6AED-0BE5-4530-B894-88C5465ABB5E}" srcOrd="13" destOrd="0" presId="urn:microsoft.com/office/officeart/2005/8/layout/process5"/>
    <dgm:cxn modelId="{DAFD06E6-C8CC-4FBE-8A15-307A90FD0F77}" type="presParOf" srcId="{267F6AED-0BE5-4530-B894-88C5465ABB5E}" destId="{498777C5-BA69-4AC9-8896-441A5315C8D9}" srcOrd="0" destOrd="0" presId="urn:microsoft.com/office/officeart/2005/8/layout/process5"/>
    <dgm:cxn modelId="{7D8FF934-29B3-47D9-81E6-7380FE34EB69}" type="presParOf" srcId="{2C5DE0CE-2DAB-47EF-8A53-CF5AD22A3005}" destId="{FF638627-210C-4061-9CC6-1D43EB5CE952}" srcOrd="14" destOrd="0" presId="urn:microsoft.com/office/officeart/2005/8/layout/process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80660FCA-8B3C-468B-A3A3-BB0418D8D6D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191DC236-6F13-4ED8-9013-275657AE7AEB}">
      <dgm:prSet phldrT="[Text]"/>
      <dgm:spPr/>
      <dgm:t>
        <a:bodyPr/>
        <a:lstStyle/>
        <a:p>
          <a:r>
            <a:rPr lang="en-IN" dirty="0"/>
            <a:t>Python</a:t>
          </a:r>
        </a:p>
      </dgm:t>
    </dgm:pt>
    <dgm:pt modelId="{2CCFD6C4-DFF7-4D18-A41C-3559549FEBFC}" type="parTrans" cxnId="{B1CFD2CE-174E-482F-930B-BAB8CFB65DF2}">
      <dgm:prSet/>
      <dgm:spPr/>
      <dgm:t>
        <a:bodyPr/>
        <a:lstStyle/>
        <a:p>
          <a:endParaRPr lang="en-IN"/>
        </a:p>
      </dgm:t>
    </dgm:pt>
    <dgm:pt modelId="{78CD9FCD-A122-4A50-8E77-A4EDCE4A887B}" type="sibTrans" cxnId="{B1CFD2CE-174E-482F-930B-BAB8CFB65DF2}">
      <dgm:prSet/>
      <dgm:spPr/>
      <dgm:t>
        <a:bodyPr/>
        <a:lstStyle/>
        <a:p>
          <a:endParaRPr lang="en-IN"/>
        </a:p>
      </dgm:t>
    </dgm:pt>
    <dgm:pt modelId="{31E0B7F9-5DD5-4B3E-839B-1CFBC4614790}">
      <dgm:prSet phldrT="[Text]"/>
      <dgm:spPr/>
      <dgm:t>
        <a:bodyPr/>
        <a:lstStyle/>
        <a:p>
          <a:r>
            <a:rPr lang="en-IN" dirty="0"/>
            <a:t>Artificial Intelligence</a:t>
          </a:r>
        </a:p>
      </dgm:t>
    </dgm:pt>
    <dgm:pt modelId="{407DA98E-51AF-43BB-9E59-3CBC6E1E0F58}" type="parTrans" cxnId="{092381E4-BE69-4F0E-A341-6A29C4F03328}">
      <dgm:prSet/>
      <dgm:spPr/>
      <dgm:t>
        <a:bodyPr/>
        <a:lstStyle/>
        <a:p>
          <a:endParaRPr lang="en-IN"/>
        </a:p>
      </dgm:t>
    </dgm:pt>
    <dgm:pt modelId="{857C8A69-0FC2-4DA3-8033-5BF2D3A5308A}" type="sibTrans" cxnId="{092381E4-BE69-4F0E-A341-6A29C4F03328}">
      <dgm:prSet/>
      <dgm:spPr/>
      <dgm:t>
        <a:bodyPr/>
        <a:lstStyle/>
        <a:p>
          <a:endParaRPr lang="en-IN"/>
        </a:p>
      </dgm:t>
    </dgm:pt>
    <dgm:pt modelId="{D5D7E57D-2897-4EAB-AB5B-B15F3C468E40}">
      <dgm:prSet phldrT="[Text]"/>
      <dgm:spPr>
        <a:solidFill>
          <a:srgbClr val="0070C0"/>
        </a:solidFill>
      </dgm:spPr>
      <dgm:t>
        <a:bodyPr/>
        <a:lstStyle/>
        <a:p>
          <a:r>
            <a:rPr lang="en-IN" dirty="0"/>
            <a:t>Deep Learning</a:t>
          </a:r>
        </a:p>
      </dgm:t>
    </dgm:pt>
    <dgm:pt modelId="{A6C0ED25-C679-495C-9A1A-2F3AFB780232}" type="parTrans" cxnId="{FF82EF2D-9581-4398-A444-95FE5C598192}">
      <dgm:prSet/>
      <dgm:spPr/>
      <dgm:t>
        <a:bodyPr/>
        <a:lstStyle/>
        <a:p>
          <a:endParaRPr lang="en-IN"/>
        </a:p>
      </dgm:t>
    </dgm:pt>
    <dgm:pt modelId="{EC57C4B4-F906-4CDA-9B6B-7A551B3B2C9B}" type="sibTrans" cxnId="{FF82EF2D-9581-4398-A444-95FE5C598192}">
      <dgm:prSet/>
      <dgm:spPr/>
      <dgm:t>
        <a:bodyPr/>
        <a:lstStyle/>
        <a:p>
          <a:endParaRPr lang="en-IN"/>
        </a:p>
      </dgm:t>
    </dgm:pt>
    <dgm:pt modelId="{5133DD3E-02F8-4704-A0E3-D6D9C84786A1}">
      <dgm:prSet phldrT="[Text]"/>
      <dgm:spPr>
        <a:solidFill>
          <a:srgbClr val="0070C0"/>
        </a:solidFill>
      </dgm:spPr>
      <dgm:t>
        <a:bodyPr/>
        <a:lstStyle/>
        <a:p>
          <a:r>
            <a:rPr lang="en-IN" dirty="0"/>
            <a:t>Object Detection</a:t>
          </a:r>
        </a:p>
      </dgm:t>
    </dgm:pt>
    <dgm:pt modelId="{B724CEBA-5383-4A92-B83D-B237C3AC9D39}" type="parTrans" cxnId="{BFD09538-3A35-4F09-BEFA-6D0711432B95}">
      <dgm:prSet/>
      <dgm:spPr/>
      <dgm:t>
        <a:bodyPr/>
        <a:lstStyle/>
        <a:p>
          <a:endParaRPr lang="en-IN"/>
        </a:p>
      </dgm:t>
    </dgm:pt>
    <dgm:pt modelId="{33CC988E-4A82-4789-96C4-47E24C79BD9C}" type="sibTrans" cxnId="{BFD09538-3A35-4F09-BEFA-6D0711432B95}">
      <dgm:prSet/>
      <dgm:spPr/>
      <dgm:t>
        <a:bodyPr/>
        <a:lstStyle/>
        <a:p>
          <a:endParaRPr lang="en-IN"/>
        </a:p>
      </dgm:t>
    </dgm:pt>
    <dgm:pt modelId="{8F00B76D-4E43-488E-AD84-1CC4EBA6ED04}">
      <dgm:prSet phldrT="[Text]"/>
      <dgm:spPr>
        <a:solidFill>
          <a:schemeClr val="accent5"/>
        </a:solidFill>
      </dgm:spPr>
      <dgm:t>
        <a:bodyPr/>
        <a:lstStyle/>
        <a:p>
          <a:r>
            <a:rPr lang="en-IN" dirty="0" err="1"/>
            <a:t>Yolo</a:t>
          </a:r>
          <a:endParaRPr lang="en-IN" dirty="0"/>
        </a:p>
      </dgm:t>
    </dgm:pt>
    <dgm:pt modelId="{6E3599DB-401C-48CA-9079-542B6E810CB5}" type="parTrans" cxnId="{15B7D7A7-7913-4745-8890-7EDA33371E1E}">
      <dgm:prSet/>
      <dgm:spPr/>
      <dgm:t>
        <a:bodyPr/>
        <a:lstStyle/>
        <a:p>
          <a:endParaRPr lang="en-IN"/>
        </a:p>
      </dgm:t>
    </dgm:pt>
    <dgm:pt modelId="{72D28AB9-E0C6-41B7-8B70-00506EEF5213}" type="sibTrans" cxnId="{15B7D7A7-7913-4745-8890-7EDA33371E1E}">
      <dgm:prSet/>
      <dgm:spPr/>
      <dgm:t>
        <a:bodyPr/>
        <a:lstStyle/>
        <a:p>
          <a:endParaRPr lang="en-IN"/>
        </a:p>
      </dgm:t>
    </dgm:pt>
    <dgm:pt modelId="{643B2E98-F536-4720-88A5-E882CCB4BA3C}">
      <dgm:prSet phldrT="[Text]"/>
      <dgm:spPr>
        <a:solidFill>
          <a:schemeClr val="accent3"/>
        </a:solidFill>
      </dgm:spPr>
      <dgm:t>
        <a:bodyPr/>
        <a:lstStyle/>
        <a:p>
          <a:r>
            <a:rPr lang="en-IN" dirty="0">
              <a:solidFill>
                <a:schemeClr val="bg1"/>
              </a:solidFill>
            </a:rPr>
            <a:t>Flask</a:t>
          </a:r>
        </a:p>
      </dgm:t>
    </dgm:pt>
    <dgm:pt modelId="{425CADE6-5A0B-4BD8-91FF-8ED9A5D1F45F}" type="parTrans" cxnId="{8601258B-5B5C-4E18-A2C2-244AF8B36899}">
      <dgm:prSet/>
      <dgm:spPr/>
      <dgm:t>
        <a:bodyPr/>
        <a:lstStyle/>
        <a:p>
          <a:endParaRPr lang="en-IN"/>
        </a:p>
      </dgm:t>
    </dgm:pt>
    <dgm:pt modelId="{F6EEFF9D-149C-4168-91FF-6522D74170C3}" type="sibTrans" cxnId="{8601258B-5B5C-4E18-A2C2-244AF8B36899}">
      <dgm:prSet/>
      <dgm:spPr/>
      <dgm:t>
        <a:bodyPr/>
        <a:lstStyle/>
        <a:p>
          <a:endParaRPr lang="en-IN"/>
        </a:p>
      </dgm:t>
    </dgm:pt>
    <dgm:pt modelId="{93A00308-C094-4877-9934-409F3BF3FC23}" type="pres">
      <dgm:prSet presAssocID="{80660FCA-8B3C-468B-A3A3-BB0418D8D6D8}" presName="diagram" presStyleCnt="0">
        <dgm:presLayoutVars>
          <dgm:dir/>
          <dgm:resizeHandles val="exact"/>
        </dgm:presLayoutVars>
      </dgm:prSet>
      <dgm:spPr/>
    </dgm:pt>
    <dgm:pt modelId="{A9050837-EBDD-48FA-B492-F64D879B32EC}" type="pres">
      <dgm:prSet presAssocID="{191DC236-6F13-4ED8-9013-275657AE7AEB}" presName="node" presStyleLbl="node1" presStyleIdx="0" presStyleCnt="6">
        <dgm:presLayoutVars>
          <dgm:bulletEnabled val="1"/>
        </dgm:presLayoutVars>
      </dgm:prSet>
      <dgm:spPr/>
    </dgm:pt>
    <dgm:pt modelId="{F49222BF-26FB-4A2A-A5D7-A55F57A0CFE1}" type="pres">
      <dgm:prSet presAssocID="{78CD9FCD-A122-4A50-8E77-A4EDCE4A887B}" presName="sibTrans" presStyleCnt="0"/>
      <dgm:spPr/>
    </dgm:pt>
    <dgm:pt modelId="{78EBB362-90C0-4758-AD94-277D70E7171C}" type="pres">
      <dgm:prSet presAssocID="{31E0B7F9-5DD5-4B3E-839B-1CFBC4614790}" presName="node" presStyleLbl="node1" presStyleIdx="1" presStyleCnt="6">
        <dgm:presLayoutVars>
          <dgm:bulletEnabled val="1"/>
        </dgm:presLayoutVars>
      </dgm:prSet>
      <dgm:spPr/>
    </dgm:pt>
    <dgm:pt modelId="{FB23E27E-A3B1-45F7-BD30-2F8EAFEB7C26}" type="pres">
      <dgm:prSet presAssocID="{857C8A69-0FC2-4DA3-8033-5BF2D3A5308A}" presName="sibTrans" presStyleCnt="0"/>
      <dgm:spPr/>
    </dgm:pt>
    <dgm:pt modelId="{30E375FF-01C9-419B-ACCB-444CEBB3D465}" type="pres">
      <dgm:prSet presAssocID="{D5D7E57D-2897-4EAB-AB5B-B15F3C468E40}" presName="node" presStyleLbl="node1" presStyleIdx="2" presStyleCnt="6">
        <dgm:presLayoutVars>
          <dgm:bulletEnabled val="1"/>
        </dgm:presLayoutVars>
      </dgm:prSet>
      <dgm:spPr/>
    </dgm:pt>
    <dgm:pt modelId="{0C151E17-FBB9-49D3-9599-4CE73CD05A2F}" type="pres">
      <dgm:prSet presAssocID="{EC57C4B4-F906-4CDA-9B6B-7A551B3B2C9B}" presName="sibTrans" presStyleCnt="0"/>
      <dgm:spPr/>
    </dgm:pt>
    <dgm:pt modelId="{B960A0F7-F647-4AF2-A9D1-0780A25E580A}" type="pres">
      <dgm:prSet presAssocID="{5133DD3E-02F8-4704-A0E3-D6D9C84786A1}" presName="node" presStyleLbl="node1" presStyleIdx="3" presStyleCnt="6">
        <dgm:presLayoutVars>
          <dgm:bulletEnabled val="1"/>
        </dgm:presLayoutVars>
      </dgm:prSet>
      <dgm:spPr/>
    </dgm:pt>
    <dgm:pt modelId="{AA71FC40-A671-4C2F-B250-7885FDD6F37D}" type="pres">
      <dgm:prSet presAssocID="{33CC988E-4A82-4789-96C4-47E24C79BD9C}" presName="sibTrans" presStyleCnt="0"/>
      <dgm:spPr/>
    </dgm:pt>
    <dgm:pt modelId="{9DFDED96-801B-421B-BEC7-E2AF23B3A580}" type="pres">
      <dgm:prSet presAssocID="{8F00B76D-4E43-488E-AD84-1CC4EBA6ED04}" presName="node" presStyleLbl="node1" presStyleIdx="4" presStyleCnt="6">
        <dgm:presLayoutVars>
          <dgm:bulletEnabled val="1"/>
        </dgm:presLayoutVars>
      </dgm:prSet>
      <dgm:spPr/>
    </dgm:pt>
    <dgm:pt modelId="{6CC10389-DF23-4C78-A4D0-DEBF0A4830C7}" type="pres">
      <dgm:prSet presAssocID="{72D28AB9-E0C6-41B7-8B70-00506EEF5213}" presName="sibTrans" presStyleCnt="0"/>
      <dgm:spPr/>
    </dgm:pt>
    <dgm:pt modelId="{CF2FDE95-63F7-4DDE-941D-64FBBACD03B9}" type="pres">
      <dgm:prSet presAssocID="{643B2E98-F536-4720-88A5-E882CCB4BA3C}" presName="node" presStyleLbl="node1" presStyleIdx="5" presStyleCnt="6">
        <dgm:presLayoutVars>
          <dgm:bulletEnabled val="1"/>
        </dgm:presLayoutVars>
      </dgm:prSet>
      <dgm:spPr/>
    </dgm:pt>
  </dgm:ptLst>
  <dgm:cxnLst>
    <dgm:cxn modelId="{E8E2D52A-9A34-4967-A0ED-1398C8830602}" type="presOf" srcId="{643B2E98-F536-4720-88A5-E882CCB4BA3C}" destId="{CF2FDE95-63F7-4DDE-941D-64FBBACD03B9}" srcOrd="0" destOrd="0" presId="urn:microsoft.com/office/officeart/2005/8/layout/default"/>
    <dgm:cxn modelId="{FF82EF2D-9581-4398-A444-95FE5C598192}" srcId="{80660FCA-8B3C-468B-A3A3-BB0418D8D6D8}" destId="{D5D7E57D-2897-4EAB-AB5B-B15F3C468E40}" srcOrd="2" destOrd="0" parTransId="{A6C0ED25-C679-495C-9A1A-2F3AFB780232}" sibTransId="{EC57C4B4-F906-4CDA-9B6B-7A551B3B2C9B}"/>
    <dgm:cxn modelId="{BFD09538-3A35-4F09-BEFA-6D0711432B95}" srcId="{80660FCA-8B3C-468B-A3A3-BB0418D8D6D8}" destId="{5133DD3E-02F8-4704-A0E3-D6D9C84786A1}" srcOrd="3" destOrd="0" parTransId="{B724CEBA-5383-4A92-B83D-B237C3AC9D39}" sibTransId="{33CC988E-4A82-4789-96C4-47E24C79BD9C}"/>
    <dgm:cxn modelId="{451F585D-14CC-48D5-9723-FA390183464D}" type="presOf" srcId="{80660FCA-8B3C-468B-A3A3-BB0418D8D6D8}" destId="{93A00308-C094-4877-9934-409F3BF3FC23}" srcOrd="0" destOrd="0" presId="urn:microsoft.com/office/officeart/2005/8/layout/default"/>
    <dgm:cxn modelId="{F5C50D52-ED0F-4A1A-9357-B9D9A2458558}" type="presOf" srcId="{5133DD3E-02F8-4704-A0E3-D6D9C84786A1}" destId="{B960A0F7-F647-4AF2-A9D1-0780A25E580A}" srcOrd="0" destOrd="0" presId="urn:microsoft.com/office/officeart/2005/8/layout/default"/>
    <dgm:cxn modelId="{8B48E984-2622-4DE3-9887-3FBF055E7976}" type="presOf" srcId="{D5D7E57D-2897-4EAB-AB5B-B15F3C468E40}" destId="{30E375FF-01C9-419B-ACCB-444CEBB3D465}" srcOrd="0" destOrd="0" presId="urn:microsoft.com/office/officeart/2005/8/layout/default"/>
    <dgm:cxn modelId="{8601258B-5B5C-4E18-A2C2-244AF8B36899}" srcId="{80660FCA-8B3C-468B-A3A3-BB0418D8D6D8}" destId="{643B2E98-F536-4720-88A5-E882CCB4BA3C}" srcOrd="5" destOrd="0" parTransId="{425CADE6-5A0B-4BD8-91FF-8ED9A5D1F45F}" sibTransId="{F6EEFF9D-149C-4168-91FF-6522D74170C3}"/>
    <dgm:cxn modelId="{15B7D7A7-7913-4745-8890-7EDA33371E1E}" srcId="{80660FCA-8B3C-468B-A3A3-BB0418D8D6D8}" destId="{8F00B76D-4E43-488E-AD84-1CC4EBA6ED04}" srcOrd="4" destOrd="0" parTransId="{6E3599DB-401C-48CA-9079-542B6E810CB5}" sibTransId="{72D28AB9-E0C6-41B7-8B70-00506EEF5213}"/>
    <dgm:cxn modelId="{EA4969AA-88CA-4AF7-A3C0-D0D486D15E7E}" type="presOf" srcId="{8F00B76D-4E43-488E-AD84-1CC4EBA6ED04}" destId="{9DFDED96-801B-421B-BEC7-E2AF23B3A580}" srcOrd="0" destOrd="0" presId="urn:microsoft.com/office/officeart/2005/8/layout/default"/>
    <dgm:cxn modelId="{B1CFD2CE-174E-482F-930B-BAB8CFB65DF2}" srcId="{80660FCA-8B3C-468B-A3A3-BB0418D8D6D8}" destId="{191DC236-6F13-4ED8-9013-275657AE7AEB}" srcOrd="0" destOrd="0" parTransId="{2CCFD6C4-DFF7-4D18-A41C-3559549FEBFC}" sibTransId="{78CD9FCD-A122-4A50-8E77-A4EDCE4A887B}"/>
    <dgm:cxn modelId="{AB0C8BCF-0834-48CD-9DDC-3D2B995C9373}" type="presOf" srcId="{191DC236-6F13-4ED8-9013-275657AE7AEB}" destId="{A9050837-EBDD-48FA-B492-F64D879B32EC}" srcOrd="0" destOrd="0" presId="urn:microsoft.com/office/officeart/2005/8/layout/default"/>
    <dgm:cxn modelId="{092381E4-BE69-4F0E-A341-6A29C4F03328}" srcId="{80660FCA-8B3C-468B-A3A3-BB0418D8D6D8}" destId="{31E0B7F9-5DD5-4B3E-839B-1CFBC4614790}" srcOrd="1" destOrd="0" parTransId="{407DA98E-51AF-43BB-9E59-3CBC6E1E0F58}" sibTransId="{857C8A69-0FC2-4DA3-8033-5BF2D3A5308A}"/>
    <dgm:cxn modelId="{BB2548F3-FD6F-48FD-8228-6724C2E110DD}" type="presOf" srcId="{31E0B7F9-5DD5-4B3E-839B-1CFBC4614790}" destId="{78EBB362-90C0-4758-AD94-277D70E7171C}" srcOrd="0" destOrd="0" presId="urn:microsoft.com/office/officeart/2005/8/layout/default"/>
    <dgm:cxn modelId="{EADCDD7B-7719-4B39-AF45-61CD6853C488}" type="presParOf" srcId="{93A00308-C094-4877-9934-409F3BF3FC23}" destId="{A9050837-EBDD-48FA-B492-F64D879B32EC}" srcOrd="0" destOrd="0" presId="urn:microsoft.com/office/officeart/2005/8/layout/default"/>
    <dgm:cxn modelId="{C00B56A1-2E1C-4EE2-A0F9-19927D4EA5B9}" type="presParOf" srcId="{93A00308-C094-4877-9934-409F3BF3FC23}" destId="{F49222BF-26FB-4A2A-A5D7-A55F57A0CFE1}" srcOrd="1" destOrd="0" presId="urn:microsoft.com/office/officeart/2005/8/layout/default"/>
    <dgm:cxn modelId="{3DC528A9-1EA7-4D9D-86E0-21AE3CD5D21D}" type="presParOf" srcId="{93A00308-C094-4877-9934-409F3BF3FC23}" destId="{78EBB362-90C0-4758-AD94-277D70E7171C}" srcOrd="2" destOrd="0" presId="urn:microsoft.com/office/officeart/2005/8/layout/default"/>
    <dgm:cxn modelId="{44077BC3-F9D8-49EB-8E2F-9B1064E36460}" type="presParOf" srcId="{93A00308-C094-4877-9934-409F3BF3FC23}" destId="{FB23E27E-A3B1-45F7-BD30-2F8EAFEB7C26}" srcOrd="3" destOrd="0" presId="urn:microsoft.com/office/officeart/2005/8/layout/default"/>
    <dgm:cxn modelId="{ABFBDBA9-02F6-4A0F-87BB-95C93A675096}" type="presParOf" srcId="{93A00308-C094-4877-9934-409F3BF3FC23}" destId="{30E375FF-01C9-419B-ACCB-444CEBB3D465}" srcOrd="4" destOrd="0" presId="urn:microsoft.com/office/officeart/2005/8/layout/default"/>
    <dgm:cxn modelId="{EFCF4AD5-C346-40B3-BA52-EC809B088E20}" type="presParOf" srcId="{93A00308-C094-4877-9934-409F3BF3FC23}" destId="{0C151E17-FBB9-49D3-9599-4CE73CD05A2F}" srcOrd="5" destOrd="0" presId="urn:microsoft.com/office/officeart/2005/8/layout/default"/>
    <dgm:cxn modelId="{1BB7C834-F415-4E66-8DE4-530B94DA3ED0}" type="presParOf" srcId="{93A00308-C094-4877-9934-409F3BF3FC23}" destId="{B960A0F7-F647-4AF2-A9D1-0780A25E580A}" srcOrd="6" destOrd="0" presId="urn:microsoft.com/office/officeart/2005/8/layout/default"/>
    <dgm:cxn modelId="{896FEB8B-78BA-495A-99F8-BCB5E777FF86}" type="presParOf" srcId="{93A00308-C094-4877-9934-409F3BF3FC23}" destId="{AA71FC40-A671-4C2F-B250-7885FDD6F37D}" srcOrd="7" destOrd="0" presId="urn:microsoft.com/office/officeart/2005/8/layout/default"/>
    <dgm:cxn modelId="{AE0D1663-AE96-4D78-9109-8E6BADFA61E5}" type="presParOf" srcId="{93A00308-C094-4877-9934-409F3BF3FC23}" destId="{9DFDED96-801B-421B-BEC7-E2AF23B3A580}" srcOrd="8" destOrd="0" presId="urn:microsoft.com/office/officeart/2005/8/layout/default"/>
    <dgm:cxn modelId="{09525AD4-CCA4-4A20-AF1A-D460D96F8F24}" type="presParOf" srcId="{93A00308-C094-4877-9934-409F3BF3FC23}" destId="{6CC10389-DF23-4C78-A4D0-DEBF0A4830C7}" srcOrd="9" destOrd="0" presId="urn:microsoft.com/office/officeart/2005/8/layout/default"/>
    <dgm:cxn modelId="{8D8B3E07-CEE1-4830-BF44-1A1CA1BEFA04}" type="presParOf" srcId="{93A00308-C094-4877-9934-409F3BF3FC23}" destId="{CF2FDE95-63F7-4DDE-941D-64FBBACD03B9}"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711C5B80-0667-429A-BDAF-4A9866B7398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676BD994-1A5E-4BCA-9EF1-A7AFE93D561D}">
      <dgm:prSet phldrT="[Text]"/>
      <dgm:spPr/>
      <dgm:t>
        <a:bodyPr/>
        <a:lstStyle/>
        <a:p>
          <a:r>
            <a:rPr lang="en-IN" dirty="0"/>
            <a:t>Safe Zone</a:t>
          </a:r>
        </a:p>
      </dgm:t>
    </dgm:pt>
    <dgm:pt modelId="{FB7AAB1C-869A-4590-9984-8F3DAA0F7F67}" type="parTrans" cxnId="{8683989B-BC72-445C-A65F-B8E465747625}">
      <dgm:prSet/>
      <dgm:spPr/>
      <dgm:t>
        <a:bodyPr/>
        <a:lstStyle/>
        <a:p>
          <a:endParaRPr lang="en-IN"/>
        </a:p>
      </dgm:t>
    </dgm:pt>
    <dgm:pt modelId="{33284F15-029C-4BAE-B434-4EDFD49C7D12}" type="sibTrans" cxnId="{8683989B-BC72-445C-A65F-B8E465747625}">
      <dgm:prSet/>
      <dgm:spPr/>
      <dgm:t>
        <a:bodyPr/>
        <a:lstStyle/>
        <a:p>
          <a:endParaRPr lang="en-IN"/>
        </a:p>
      </dgm:t>
    </dgm:pt>
    <dgm:pt modelId="{AE5CBF47-6896-47EE-BE59-3E7AC616E933}">
      <dgm:prSet phldrT="[Text]"/>
      <dgm:spPr/>
      <dgm:t>
        <a:bodyPr/>
        <a:lstStyle/>
        <a:p>
          <a:r>
            <a:rPr lang="en-IN" dirty="0"/>
            <a:t>Silent Speech</a:t>
          </a:r>
        </a:p>
      </dgm:t>
    </dgm:pt>
    <dgm:pt modelId="{D9C8FE17-F0C5-4ED5-9A7C-0930E2351FB6}" type="parTrans" cxnId="{9684C553-AB63-462F-8E2A-509F1F89083C}">
      <dgm:prSet/>
      <dgm:spPr/>
      <dgm:t>
        <a:bodyPr/>
        <a:lstStyle/>
        <a:p>
          <a:endParaRPr lang="en-IN"/>
        </a:p>
      </dgm:t>
    </dgm:pt>
    <dgm:pt modelId="{EE6FCA66-A09E-4B99-BBFD-C6FCC11331F7}" type="sibTrans" cxnId="{9684C553-AB63-462F-8E2A-509F1F89083C}">
      <dgm:prSet/>
      <dgm:spPr/>
      <dgm:t>
        <a:bodyPr/>
        <a:lstStyle/>
        <a:p>
          <a:endParaRPr lang="en-IN"/>
        </a:p>
      </dgm:t>
    </dgm:pt>
    <dgm:pt modelId="{23326F38-EBFA-46DA-B2D2-66BDB30DF3B0}">
      <dgm:prSet phldrT="[Text]"/>
      <dgm:spPr/>
      <dgm:t>
        <a:bodyPr/>
        <a:lstStyle/>
        <a:p>
          <a:r>
            <a:rPr lang="en-IN" dirty="0" err="1"/>
            <a:t>Listner</a:t>
          </a:r>
          <a:endParaRPr lang="en-IN" dirty="0"/>
        </a:p>
      </dgm:t>
    </dgm:pt>
    <dgm:pt modelId="{F07EC30A-28D0-43D3-A345-833D9CE80125}" type="parTrans" cxnId="{70E08632-5F8F-47A3-8C44-2CD11D0B4811}">
      <dgm:prSet/>
      <dgm:spPr/>
      <dgm:t>
        <a:bodyPr/>
        <a:lstStyle/>
        <a:p>
          <a:endParaRPr lang="en-IN"/>
        </a:p>
      </dgm:t>
    </dgm:pt>
    <dgm:pt modelId="{E215532F-8C1D-42DD-9F5B-BC90A70E6CC6}" type="sibTrans" cxnId="{70E08632-5F8F-47A3-8C44-2CD11D0B4811}">
      <dgm:prSet/>
      <dgm:spPr/>
      <dgm:t>
        <a:bodyPr/>
        <a:lstStyle/>
        <a:p>
          <a:endParaRPr lang="en-IN"/>
        </a:p>
      </dgm:t>
    </dgm:pt>
    <dgm:pt modelId="{104AFBDD-D75C-4BA7-8232-FB508F8B6F0C}">
      <dgm:prSet phldrT="[Text]"/>
      <dgm:spPr/>
      <dgm:t>
        <a:bodyPr/>
        <a:lstStyle/>
        <a:p>
          <a:r>
            <a:rPr lang="en-IN" dirty="0" err="1"/>
            <a:t>AirCraftDefect</a:t>
          </a:r>
          <a:endParaRPr lang="en-IN" dirty="0"/>
        </a:p>
      </dgm:t>
    </dgm:pt>
    <dgm:pt modelId="{8EC15CB4-78AA-42F5-8121-BD1606ACD015}" type="parTrans" cxnId="{D090C8DD-3286-40CC-8047-3A1B8A164A1B}">
      <dgm:prSet/>
      <dgm:spPr/>
      <dgm:t>
        <a:bodyPr/>
        <a:lstStyle/>
        <a:p>
          <a:endParaRPr lang="en-IN"/>
        </a:p>
      </dgm:t>
    </dgm:pt>
    <dgm:pt modelId="{B2DA4E8C-855B-4E57-85FB-D083CA9C2E47}" type="sibTrans" cxnId="{D090C8DD-3286-40CC-8047-3A1B8A164A1B}">
      <dgm:prSet/>
      <dgm:spPr/>
      <dgm:t>
        <a:bodyPr/>
        <a:lstStyle/>
        <a:p>
          <a:endParaRPr lang="en-IN"/>
        </a:p>
      </dgm:t>
    </dgm:pt>
    <dgm:pt modelId="{0AF86E08-B8DD-4944-9DA3-86D6931D1644}" type="pres">
      <dgm:prSet presAssocID="{711C5B80-0667-429A-BDAF-4A9866B73983}" presName="Name0" presStyleCnt="0">
        <dgm:presLayoutVars>
          <dgm:chMax val="7"/>
          <dgm:chPref val="7"/>
          <dgm:dir/>
        </dgm:presLayoutVars>
      </dgm:prSet>
      <dgm:spPr/>
    </dgm:pt>
    <dgm:pt modelId="{71E44ECF-45BF-4045-822A-65E1F507829B}" type="pres">
      <dgm:prSet presAssocID="{711C5B80-0667-429A-BDAF-4A9866B73983}" presName="Name1" presStyleCnt="0"/>
      <dgm:spPr/>
    </dgm:pt>
    <dgm:pt modelId="{EDBBBC13-3B4B-4ED1-BF3C-0F20B9B97437}" type="pres">
      <dgm:prSet presAssocID="{711C5B80-0667-429A-BDAF-4A9866B73983}" presName="cycle" presStyleCnt="0"/>
      <dgm:spPr/>
    </dgm:pt>
    <dgm:pt modelId="{98C07219-BF92-4156-97A3-70E4FFFB734A}" type="pres">
      <dgm:prSet presAssocID="{711C5B80-0667-429A-BDAF-4A9866B73983}" presName="srcNode" presStyleLbl="node1" presStyleIdx="0" presStyleCnt="4"/>
      <dgm:spPr/>
    </dgm:pt>
    <dgm:pt modelId="{6310C994-5347-4111-B090-3EC460600DA1}" type="pres">
      <dgm:prSet presAssocID="{711C5B80-0667-429A-BDAF-4A9866B73983}" presName="conn" presStyleLbl="parChTrans1D2" presStyleIdx="0" presStyleCnt="1"/>
      <dgm:spPr/>
    </dgm:pt>
    <dgm:pt modelId="{A977C9FA-8ABB-4379-8545-6D320FA7614B}" type="pres">
      <dgm:prSet presAssocID="{711C5B80-0667-429A-BDAF-4A9866B73983}" presName="extraNode" presStyleLbl="node1" presStyleIdx="0" presStyleCnt="4"/>
      <dgm:spPr/>
    </dgm:pt>
    <dgm:pt modelId="{583A4B70-2AF2-46ED-BD7D-755AF97B9452}" type="pres">
      <dgm:prSet presAssocID="{711C5B80-0667-429A-BDAF-4A9866B73983}" presName="dstNode" presStyleLbl="node1" presStyleIdx="0" presStyleCnt="4"/>
      <dgm:spPr/>
    </dgm:pt>
    <dgm:pt modelId="{5BDEE029-9FEB-42E9-B85E-A187480F38A2}" type="pres">
      <dgm:prSet presAssocID="{676BD994-1A5E-4BCA-9EF1-A7AFE93D561D}" presName="text_1" presStyleLbl="node1" presStyleIdx="0" presStyleCnt="4">
        <dgm:presLayoutVars>
          <dgm:bulletEnabled val="1"/>
        </dgm:presLayoutVars>
      </dgm:prSet>
      <dgm:spPr/>
    </dgm:pt>
    <dgm:pt modelId="{CF7F781E-F7F8-4CC4-87CA-D4D408E29984}" type="pres">
      <dgm:prSet presAssocID="{676BD994-1A5E-4BCA-9EF1-A7AFE93D561D}" presName="accent_1" presStyleCnt="0"/>
      <dgm:spPr/>
    </dgm:pt>
    <dgm:pt modelId="{A0F739ED-FC43-4F50-8BF7-071896FDD107}" type="pres">
      <dgm:prSet presAssocID="{676BD994-1A5E-4BCA-9EF1-A7AFE93D561D}" presName="accentRepeatNode" presStyleLbl="solidFgAcc1" presStyleIdx="0" presStyleCnt="4"/>
      <dgm:spPr/>
    </dgm:pt>
    <dgm:pt modelId="{BBD37555-1393-4C17-B84B-9AF47AE091A0}" type="pres">
      <dgm:prSet presAssocID="{AE5CBF47-6896-47EE-BE59-3E7AC616E933}" presName="text_2" presStyleLbl="node1" presStyleIdx="1" presStyleCnt="4">
        <dgm:presLayoutVars>
          <dgm:bulletEnabled val="1"/>
        </dgm:presLayoutVars>
      </dgm:prSet>
      <dgm:spPr/>
    </dgm:pt>
    <dgm:pt modelId="{F1D4E1AB-A741-4E81-9B1A-A0A9D460A7A3}" type="pres">
      <dgm:prSet presAssocID="{AE5CBF47-6896-47EE-BE59-3E7AC616E933}" presName="accent_2" presStyleCnt="0"/>
      <dgm:spPr/>
    </dgm:pt>
    <dgm:pt modelId="{4D61B307-37EA-4E39-9397-8B4F340097F2}" type="pres">
      <dgm:prSet presAssocID="{AE5CBF47-6896-47EE-BE59-3E7AC616E933}" presName="accentRepeatNode" presStyleLbl="solidFgAcc1" presStyleIdx="1" presStyleCnt="4"/>
      <dgm:spPr/>
    </dgm:pt>
    <dgm:pt modelId="{0A8842AC-DD56-4A11-BC69-CB336B21A1A7}" type="pres">
      <dgm:prSet presAssocID="{23326F38-EBFA-46DA-B2D2-66BDB30DF3B0}" presName="text_3" presStyleLbl="node1" presStyleIdx="2" presStyleCnt="4">
        <dgm:presLayoutVars>
          <dgm:bulletEnabled val="1"/>
        </dgm:presLayoutVars>
      </dgm:prSet>
      <dgm:spPr/>
    </dgm:pt>
    <dgm:pt modelId="{8DF92B55-2FE5-4066-A537-1B37C056ABE8}" type="pres">
      <dgm:prSet presAssocID="{23326F38-EBFA-46DA-B2D2-66BDB30DF3B0}" presName="accent_3" presStyleCnt="0"/>
      <dgm:spPr/>
    </dgm:pt>
    <dgm:pt modelId="{98AD0B40-E73A-4A19-9CD9-A299F542C402}" type="pres">
      <dgm:prSet presAssocID="{23326F38-EBFA-46DA-B2D2-66BDB30DF3B0}" presName="accentRepeatNode" presStyleLbl="solidFgAcc1" presStyleIdx="2" presStyleCnt="4"/>
      <dgm:spPr/>
    </dgm:pt>
    <dgm:pt modelId="{222E5E7B-E3BD-4ED7-BA62-49C316A81299}" type="pres">
      <dgm:prSet presAssocID="{104AFBDD-D75C-4BA7-8232-FB508F8B6F0C}" presName="text_4" presStyleLbl="node1" presStyleIdx="3" presStyleCnt="4">
        <dgm:presLayoutVars>
          <dgm:bulletEnabled val="1"/>
        </dgm:presLayoutVars>
      </dgm:prSet>
      <dgm:spPr/>
    </dgm:pt>
    <dgm:pt modelId="{8309E2B9-CA93-4477-8AAF-C3C3230F817E}" type="pres">
      <dgm:prSet presAssocID="{104AFBDD-D75C-4BA7-8232-FB508F8B6F0C}" presName="accent_4" presStyleCnt="0"/>
      <dgm:spPr/>
    </dgm:pt>
    <dgm:pt modelId="{22246EFF-D1F0-4E78-880A-0E5772C01700}" type="pres">
      <dgm:prSet presAssocID="{104AFBDD-D75C-4BA7-8232-FB508F8B6F0C}" presName="accentRepeatNode" presStyleLbl="solidFgAcc1" presStyleIdx="3" presStyleCnt="4"/>
      <dgm:spPr/>
    </dgm:pt>
  </dgm:ptLst>
  <dgm:cxnLst>
    <dgm:cxn modelId="{70E08632-5F8F-47A3-8C44-2CD11D0B4811}" srcId="{711C5B80-0667-429A-BDAF-4A9866B73983}" destId="{23326F38-EBFA-46DA-B2D2-66BDB30DF3B0}" srcOrd="2" destOrd="0" parTransId="{F07EC30A-28D0-43D3-A345-833D9CE80125}" sibTransId="{E215532F-8C1D-42DD-9F5B-BC90A70E6CC6}"/>
    <dgm:cxn modelId="{9684C553-AB63-462F-8E2A-509F1F89083C}" srcId="{711C5B80-0667-429A-BDAF-4A9866B73983}" destId="{AE5CBF47-6896-47EE-BE59-3E7AC616E933}" srcOrd="1" destOrd="0" parTransId="{D9C8FE17-F0C5-4ED5-9A7C-0930E2351FB6}" sibTransId="{EE6FCA66-A09E-4B99-BBFD-C6FCC11331F7}"/>
    <dgm:cxn modelId="{DA7DE27D-CD0B-4A85-A86F-2CC780415AD3}" type="presOf" srcId="{104AFBDD-D75C-4BA7-8232-FB508F8B6F0C}" destId="{222E5E7B-E3BD-4ED7-BA62-49C316A81299}" srcOrd="0" destOrd="0" presId="urn:microsoft.com/office/officeart/2008/layout/VerticalCurvedList"/>
    <dgm:cxn modelId="{B207E498-85AA-4375-817C-151F5C86C93B}" type="presOf" srcId="{676BD994-1A5E-4BCA-9EF1-A7AFE93D561D}" destId="{5BDEE029-9FEB-42E9-B85E-A187480F38A2}" srcOrd="0" destOrd="0" presId="urn:microsoft.com/office/officeart/2008/layout/VerticalCurvedList"/>
    <dgm:cxn modelId="{8683989B-BC72-445C-A65F-B8E465747625}" srcId="{711C5B80-0667-429A-BDAF-4A9866B73983}" destId="{676BD994-1A5E-4BCA-9EF1-A7AFE93D561D}" srcOrd="0" destOrd="0" parTransId="{FB7AAB1C-869A-4590-9984-8F3DAA0F7F67}" sibTransId="{33284F15-029C-4BAE-B434-4EDFD49C7D12}"/>
    <dgm:cxn modelId="{1BB90FA8-DA0F-40FE-9EA2-38B369C89BC4}" type="presOf" srcId="{AE5CBF47-6896-47EE-BE59-3E7AC616E933}" destId="{BBD37555-1393-4C17-B84B-9AF47AE091A0}" srcOrd="0" destOrd="0" presId="urn:microsoft.com/office/officeart/2008/layout/VerticalCurvedList"/>
    <dgm:cxn modelId="{8F9EE2CE-9897-4C7C-82CA-A6DFC3A449F9}" type="presOf" srcId="{711C5B80-0667-429A-BDAF-4A9866B73983}" destId="{0AF86E08-B8DD-4944-9DA3-86D6931D1644}" srcOrd="0" destOrd="0" presId="urn:microsoft.com/office/officeart/2008/layout/VerticalCurvedList"/>
    <dgm:cxn modelId="{6B13F0D7-9F29-426F-8BAC-983AF3947925}" type="presOf" srcId="{33284F15-029C-4BAE-B434-4EDFD49C7D12}" destId="{6310C994-5347-4111-B090-3EC460600DA1}" srcOrd="0" destOrd="0" presId="urn:microsoft.com/office/officeart/2008/layout/VerticalCurvedList"/>
    <dgm:cxn modelId="{D090C8DD-3286-40CC-8047-3A1B8A164A1B}" srcId="{711C5B80-0667-429A-BDAF-4A9866B73983}" destId="{104AFBDD-D75C-4BA7-8232-FB508F8B6F0C}" srcOrd="3" destOrd="0" parTransId="{8EC15CB4-78AA-42F5-8121-BD1606ACD015}" sibTransId="{B2DA4E8C-855B-4E57-85FB-D083CA9C2E47}"/>
    <dgm:cxn modelId="{A72036F5-EDDA-48D0-A81D-D05041A80377}" type="presOf" srcId="{23326F38-EBFA-46DA-B2D2-66BDB30DF3B0}" destId="{0A8842AC-DD56-4A11-BC69-CB336B21A1A7}" srcOrd="0" destOrd="0" presId="urn:microsoft.com/office/officeart/2008/layout/VerticalCurvedList"/>
    <dgm:cxn modelId="{101284A6-6380-41C9-8B81-A1FECCCE06FD}" type="presParOf" srcId="{0AF86E08-B8DD-4944-9DA3-86D6931D1644}" destId="{71E44ECF-45BF-4045-822A-65E1F507829B}" srcOrd="0" destOrd="0" presId="urn:microsoft.com/office/officeart/2008/layout/VerticalCurvedList"/>
    <dgm:cxn modelId="{696602A1-64CA-44A7-B29E-7BCAF62E3EE0}" type="presParOf" srcId="{71E44ECF-45BF-4045-822A-65E1F507829B}" destId="{EDBBBC13-3B4B-4ED1-BF3C-0F20B9B97437}" srcOrd="0" destOrd="0" presId="urn:microsoft.com/office/officeart/2008/layout/VerticalCurvedList"/>
    <dgm:cxn modelId="{963130E6-2D30-4497-99B9-E8A5EB58FC31}" type="presParOf" srcId="{EDBBBC13-3B4B-4ED1-BF3C-0F20B9B97437}" destId="{98C07219-BF92-4156-97A3-70E4FFFB734A}" srcOrd="0" destOrd="0" presId="urn:microsoft.com/office/officeart/2008/layout/VerticalCurvedList"/>
    <dgm:cxn modelId="{0C8E384E-9444-4AD6-B50C-3B4986EA7F78}" type="presParOf" srcId="{EDBBBC13-3B4B-4ED1-BF3C-0F20B9B97437}" destId="{6310C994-5347-4111-B090-3EC460600DA1}" srcOrd="1" destOrd="0" presId="urn:microsoft.com/office/officeart/2008/layout/VerticalCurvedList"/>
    <dgm:cxn modelId="{16DEE895-29DB-41D1-8B86-1518D2824AA7}" type="presParOf" srcId="{EDBBBC13-3B4B-4ED1-BF3C-0F20B9B97437}" destId="{A977C9FA-8ABB-4379-8545-6D320FA7614B}" srcOrd="2" destOrd="0" presId="urn:microsoft.com/office/officeart/2008/layout/VerticalCurvedList"/>
    <dgm:cxn modelId="{76362F2F-12CC-4B85-95BF-F867E3E5CD94}" type="presParOf" srcId="{EDBBBC13-3B4B-4ED1-BF3C-0F20B9B97437}" destId="{583A4B70-2AF2-46ED-BD7D-755AF97B9452}" srcOrd="3" destOrd="0" presId="urn:microsoft.com/office/officeart/2008/layout/VerticalCurvedList"/>
    <dgm:cxn modelId="{0B5E25B6-764B-4650-9F7F-14047F0FC414}" type="presParOf" srcId="{71E44ECF-45BF-4045-822A-65E1F507829B}" destId="{5BDEE029-9FEB-42E9-B85E-A187480F38A2}" srcOrd="1" destOrd="0" presId="urn:microsoft.com/office/officeart/2008/layout/VerticalCurvedList"/>
    <dgm:cxn modelId="{34339612-7DC8-42D7-A7B8-988438662D10}" type="presParOf" srcId="{71E44ECF-45BF-4045-822A-65E1F507829B}" destId="{CF7F781E-F7F8-4CC4-87CA-D4D408E29984}" srcOrd="2" destOrd="0" presId="urn:microsoft.com/office/officeart/2008/layout/VerticalCurvedList"/>
    <dgm:cxn modelId="{C5D0E823-A016-4145-9D0C-A000BC533E7E}" type="presParOf" srcId="{CF7F781E-F7F8-4CC4-87CA-D4D408E29984}" destId="{A0F739ED-FC43-4F50-8BF7-071896FDD107}" srcOrd="0" destOrd="0" presId="urn:microsoft.com/office/officeart/2008/layout/VerticalCurvedList"/>
    <dgm:cxn modelId="{20A26BE4-556E-4F34-9120-62A8A2AC77D8}" type="presParOf" srcId="{71E44ECF-45BF-4045-822A-65E1F507829B}" destId="{BBD37555-1393-4C17-B84B-9AF47AE091A0}" srcOrd="3" destOrd="0" presId="urn:microsoft.com/office/officeart/2008/layout/VerticalCurvedList"/>
    <dgm:cxn modelId="{C7C8A434-D8D3-4F8D-B766-B3A95F48B80F}" type="presParOf" srcId="{71E44ECF-45BF-4045-822A-65E1F507829B}" destId="{F1D4E1AB-A741-4E81-9B1A-A0A9D460A7A3}" srcOrd="4" destOrd="0" presId="urn:microsoft.com/office/officeart/2008/layout/VerticalCurvedList"/>
    <dgm:cxn modelId="{1A500577-CB53-48A5-AD4A-591B71A35EFB}" type="presParOf" srcId="{F1D4E1AB-A741-4E81-9B1A-A0A9D460A7A3}" destId="{4D61B307-37EA-4E39-9397-8B4F340097F2}" srcOrd="0" destOrd="0" presId="urn:microsoft.com/office/officeart/2008/layout/VerticalCurvedList"/>
    <dgm:cxn modelId="{387CB3B6-BC45-4E95-BD6F-20582C224BD6}" type="presParOf" srcId="{71E44ECF-45BF-4045-822A-65E1F507829B}" destId="{0A8842AC-DD56-4A11-BC69-CB336B21A1A7}" srcOrd="5" destOrd="0" presId="urn:microsoft.com/office/officeart/2008/layout/VerticalCurvedList"/>
    <dgm:cxn modelId="{ECEB7D6A-ADDF-4486-BD96-9F03A18E2F6D}" type="presParOf" srcId="{71E44ECF-45BF-4045-822A-65E1F507829B}" destId="{8DF92B55-2FE5-4066-A537-1B37C056ABE8}" srcOrd="6" destOrd="0" presId="urn:microsoft.com/office/officeart/2008/layout/VerticalCurvedList"/>
    <dgm:cxn modelId="{99D9A91C-0E11-4429-8306-5FD25B3CA81C}" type="presParOf" srcId="{8DF92B55-2FE5-4066-A537-1B37C056ABE8}" destId="{98AD0B40-E73A-4A19-9CD9-A299F542C402}" srcOrd="0" destOrd="0" presId="urn:microsoft.com/office/officeart/2008/layout/VerticalCurvedList"/>
    <dgm:cxn modelId="{3E3C0E27-5524-490A-918C-C9BA5185362C}" type="presParOf" srcId="{71E44ECF-45BF-4045-822A-65E1F507829B}" destId="{222E5E7B-E3BD-4ED7-BA62-49C316A81299}" srcOrd="7" destOrd="0" presId="urn:microsoft.com/office/officeart/2008/layout/VerticalCurvedList"/>
    <dgm:cxn modelId="{749FF9EB-FADE-4F5B-B9F5-8A3CC9737F2C}" type="presParOf" srcId="{71E44ECF-45BF-4045-822A-65E1F507829B}" destId="{8309E2B9-CA93-4477-8AAF-C3C3230F817E}" srcOrd="8" destOrd="0" presId="urn:microsoft.com/office/officeart/2008/layout/VerticalCurvedList"/>
    <dgm:cxn modelId="{426C944A-DC75-4D01-9E73-8C5AC1160A47}" type="presParOf" srcId="{8309E2B9-CA93-4477-8AAF-C3C3230F817E}" destId="{22246EFF-D1F0-4E78-880A-0E5772C01700}"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962CA414-48D0-4209-B660-C601B7BB497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85055B84-93FD-4CD1-978B-11A94FB6D12F}">
      <dgm:prSet phldrT="[Text]"/>
      <dgm:spPr/>
      <dgm:t>
        <a:bodyPr/>
        <a:lstStyle/>
        <a:p>
          <a:r>
            <a:rPr lang="en-IN" dirty="0"/>
            <a:t>Artificial Intelligence</a:t>
          </a:r>
        </a:p>
      </dgm:t>
    </dgm:pt>
    <dgm:pt modelId="{1F90FD93-5CBF-4147-BBCC-468C7B1E59C5}" type="parTrans" cxnId="{3C92FF43-04B3-474C-BE88-4659A4761DA0}">
      <dgm:prSet/>
      <dgm:spPr/>
      <dgm:t>
        <a:bodyPr/>
        <a:lstStyle/>
        <a:p>
          <a:endParaRPr lang="en-IN"/>
        </a:p>
      </dgm:t>
    </dgm:pt>
    <dgm:pt modelId="{116ADF10-B5A6-430F-B86F-28AB32222C9D}" type="sibTrans" cxnId="{3C92FF43-04B3-474C-BE88-4659A4761DA0}">
      <dgm:prSet/>
      <dgm:spPr/>
      <dgm:t>
        <a:bodyPr/>
        <a:lstStyle/>
        <a:p>
          <a:endParaRPr lang="en-IN"/>
        </a:p>
      </dgm:t>
    </dgm:pt>
    <dgm:pt modelId="{2AFBF0AB-847F-4BC3-9034-FC882091ABCD}">
      <dgm:prSet phldrT="[Text]"/>
      <dgm:spPr>
        <a:solidFill>
          <a:srgbClr val="0070C0"/>
        </a:solidFill>
      </dgm:spPr>
      <dgm:t>
        <a:bodyPr/>
        <a:lstStyle/>
        <a:p>
          <a:r>
            <a:rPr lang="en-IN" dirty="0"/>
            <a:t>Deep Learning</a:t>
          </a:r>
        </a:p>
      </dgm:t>
    </dgm:pt>
    <dgm:pt modelId="{AFBA399A-91F3-43E6-848C-5F66FDCC81B5}" type="parTrans" cxnId="{CA0B4FF4-1285-423D-A6DE-9146AD9CB730}">
      <dgm:prSet/>
      <dgm:spPr/>
      <dgm:t>
        <a:bodyPr/>
        <a:lstStyle/>
        <a:p>
          <a:endParaRPr lang="en-IN"/>
        </a:p>
      </dgm:t>
    </dgm:pt>
    <dgm:pt modelId="{A76B4D74-3BBA-470B-96E9-958555970F13}" type="sibTrans" cxnId="{CA0B4FF4-1285-423D-A6DE-9146AD9CB730}">
      <dgm:prSet/>
      <dgm:spPr/>
      <dgm:t>
        <a:bodyPr/>
        <a:lstStyle/>
        <a:p>
          <a:endParaRPr lang="en-IN"/>
        </a:p>
      </dgm:t>
    </dgm:pt>
    <dgm:pt modelId="{6922BE8E-A7A1-49C6-95BD-E539B2836949}">
      <dgm:prSet phldrT="[Text]"/>
      <dgm:spPr>
        <a:solidFill>
          <a:schemeClr val="accent5"/>
        </a:solidFill>
      </dgm:spPr>
      <dgm:t>
        <a:bodyPr/>
        <a:lstStyle/>
        <a:p>
          <a:r>
            <a:rPr lang="en-IN" dirty="0"/>
            <a:t>Machine Learning</a:t>
          </a:r>
        </a:p>
      </dgm:t>
    </dgm:pt>
    <dgm:pt modelId="{61BDEB95-F1DF-4025-9DDF-FF2A04F7381B}" type="parTrans" cxnId="{8118CE67-3F81-4BCB-AB4F-76033C35CD36}">
      <dgm:prSet/>
      <dgm:spPr/>
      <dgm:t>
        <a:bodyPr/>
        <a:lstStyle/>
        <a:p>
          <a:endParaRPr lang="en-IN"/>
        </a:p>
      </dgm:t>
    </dgm:pt>
    <dgm:pt modelId="{DB7A5767-9AC3-4352-AB00-9B095E2FB4C5}" type="sibTrans" cxnId="{8118CE67-3F81-4BCB-AB4F-76033C35CD36}">
      <dgm:prSet/>
      <dgm:spPr/>
      <dgm:t>
        <a:bodyPr/>
        <a:lstStyle/>
        <a:p>
          <a:endParaRPr lang="en-IN"/>
        </a:p>
      </dgm:t>
    </dgm:pt>
    <dgm:pt modelId="{C05DD8F8-B71F-4159-ABAA-887E4DD159AB}">
      <dgm:prSet phldrT="[Text]"/>
      <dgm:spPr/>
      <dgm:t>
        <a:bodyPr/>
        <a:lstStyle/>
        <a:p>
          <a:r>
            <a:rPr lang="en-IN" dirty="0"/>
            <a:t>Python</a:t>
          </a:r>
        </a:p>
      </dgm:t>
    </dgm:pt>
    <dgm:pt modelId="{D6050E81-DE5A-4474-A781-FDB601A6EF83}" type="parTrans" cxnId="{402CC817-0C2C-49A5-8BD9-6AB0ECF9AF14}">
      <dgm:prSet/>
      <dgm:spPr/>
      <dgm:t>
        <a:bodyPr/>
        <a:lstStyle/>
        <a:p>
          <a:endParaRPr lang="en-IN"/>
        </a:p>
      </dgm:t>
    </dgm:pt>
    <dgm:pt modelId="{37014F6C-A25E-4263-9A48-F1D71B8A0E26}" type="sibTrans" cxnId="{402CC817-0C2C-49A5-8BD9-6AB0ECF9AF14}">
      <dgm:prSet/>
      <dgm:spPr/>
      <dgm:t>
        <a:bodyPr/>
        <a:lstStyle/>
        <a:p>
          <a:endParaRPr lang="en-IN"/>
        </a:p>
      </dgm:t>
    </dgm:pt>
    <dgm:pt modelId="{0C0D2A1D-B4F7-4E4C-8E69-A90DC5528CE9}">
      <dgm:prSet phldrT="[Text]"/>
      <dgm:spPr>
        <a:solidFill>
          <a:schemeClr val="accent3"/>
        </a:solidFill>
      </dgm:spPr>
      <dgm:t>
        <a:bodyPr/>
        <a:lstStyle/>
        <a:p>
          <a:r>
            <a:rPr lang="en-IN" dirty="0">
              <a:solidFill>
                <a:schemeClr val="bg1"/>
              </a:solidFill>
            </a:rPr>
            <a:t>Flask</a:t>
          </a:r>
        </a:p>
      </dgm:t>
    </dgm:pt>
    <dgm:pt modelId="{595ED610-4EA0-4F1A-893A-B9544C91AC35}" type="parTrans" cxnId="{1897CF2A-6699-49E4-9A19-297E180EC9AF}">
      <dgm:prSet/>
      <dgm:spPr/>
      <dgm:t>
        <a:bodyPr/>
        <a:lstStyle/>
        <a:p>
          <a:endParaRPr lang="en-IN"/>
        </a:p>
      </dgm:t>
    </dgm:pt>
    <dgm:pt modelId="{6023F59A-2079-4A25-9941-D624129B1EC5}" type="sibTrans" cxnId="{1897CF2A-6699-49E4-9A19-297E180EC9AF}">
      <dgm:prSet/>
      <dgm:spPr/>
      <dgm:t>
        <a:bodyPr/>
        <a:lstStyle/>
        <a:p>
          <a:endParaRPr lang="en-IN"/>
        </a:p>
      </dgm:t>
    </dgm:pt>
    <dgm:pt modelId="{3AE5AC68-0504-4E91-BEF2-21679979F6F8}">
      <dgm:prSet phldrT="[Text]"/>
      <dgm:spPr>
        <a:solidFill>
          <a:schemeClr val="accent5"/>
        </a:solidFill>
      </dgm:spPr>
      <dgm:t>
        <a:bodyPr/>
        <a:lstStyle/>
        <a:p>
          <a:r>
            <a:rPr lang="en-IN" dirty="0"/>
            <a:t>Web Development</a:t>
          </a:r>
        </a:p>
      </dgm:t>
    </dgm:pt>
    <dgm:pt modelId="{DE5C4908-64C3-4196-BDFF-3EEA67C856EF}" type="parTrans" cxnId="{54E4167F-78E3-4F3F-AA2E-F1F29B0B5670}">
      <dgm:prSet/>
      <dgm:spPr/>
      <dgm:t>
        <a:bodyPr/>
        <a:lstStyle/>
        <a:p>
          <a:endParaRPr lang="en-IN"/>
        </a:p>
      </dgm:t>
    </dgm:pt>
    <dgm:pt modelId="{CD69CCEF-EC54-4CCD-BC8D-9AD510DE8638}" type="sibTrans" cxnId="{54E4167F-78E3-4F3F-AA2E-F1F29B0B5670}">
      <dgm:prSet/>
      <dgm:spPr/>
      <dgm:t>
        <a:bodyPr/>
        <a:lstStyle/>
        <a:p>
          <a:endParaRPr lang="en-IN"/>
        </a:p>
      </dgm:t>
    </dgm:pt>
    <dgm:pt modelId="{EC230DE5-879F-4364-A30C-CDD8A36FA493}">
      <dgm:prSet phldrT="[Text]"/>
      <dgm:spPr>
        <a:solidFill>
          <a:srgbClr val="0070C0"/>
        </a:solidFill>
      </dgm:spPr>
      <dgm:t>
        <a:bodyPr/>
        <a:lstStyle/>
        <a:p>
          <a:r>
            <a:rPr lang="en-IN" dirty="0"/>
            <a:t>Advance AI Models</a:t>
          </a:r>
        </a:p>
      </dgm:t>
    </dgm:pt>
    <dgm:pt modelId="{1915C02B-B98E-476F-BDCA-6BE0FA66B26B}" type="parTrans" cxnId="{31E9E434-2766-46D9-B06B-C719AEC06F09}">
      <dgm:prSet/>
      <dgm:spPr/>
      <dgm:t>
        <a:bodyPr/>
        <a:lstStyle/>
        <a:p>
          <a:endParaRPr lang="en-IN"/>
        </a:p>
      </dgm:t>
    </dgm:pt>
    <dgm:pt modelId="{7AA0C0B5-5A22-42CB-95B1-00C630DCB005}" type="sibTrans" cxnId="{31E9E434-2766-46D9-B06B-C719AEC06F09}">
      <dgm:prSet/>
      <dgm:spPr/>
      <dgm:t>
        <a:bodyPr/>
        <a:lstStyle/>
        <a:p>
          <a:endParaRPr lang="en-IN"/>
        </a:p>
      </dgm:t>
    </dgm:pt>
    <dgm:pt modelId="{56911474-3B34-4844-B171-0C5292239C74}">
      <dgm:prSet phldrT="[Text]"/>
      <dgm:spPr>
        <a:solidFill>
          <a:srgbClr val="0070C0"/>
        </a:solidFill>
      </dgm:spPr>
      <dgm:t>
        <a:bodyPr/>
        <a:lstStyle/>
        <a:p>
          <a:r>
            <a:rPr lang="en-IN" dirty="0"/>
            <a:t>IBM Watson Studio</a:t>
          </a:r>
        </a:p>
      </dgm:t>
    </dgm:pt>
    <dgm:pt modelId="{2D1D3965-C40C-4612-B90A-CDBCE302FA4B}" type="parTrans" cxnId="{9BCD2F8E-6223-4919-8907-EAC90D6C6961}">
      <dgm:prSet/>
      <dgm:spPr/>
      <dgm:t>
        <a:bodyPr/>
        <a:lstStyle/>
        <a:p>
          <a:endParaRPr lang="en-IN"/>
        </a:p>
      </dgm:t>
    </dgm:pt>
    <dgm:pt modelId="{A3518D01-6C13-45CA-BC61-D7B4FD81BD2D}" type="sibTrans" cxnId="{9BCD2F8E-6223-4919-8907-EAC90D6C6961}">
      <dgm:prSet/>
      <dgm:spPr/>
      <dgm:t>
        <a:bodyPr/>
        <a:lstStyle/>
        <a:p>
          <a:endParaRPr lang="en-IN"/>
        </a:p>
      </dgm:t>
    </dgm:pt>
    <dgm:pt modelId="{03A3AB51-3FB6-445E-A515-B528C29A5656}" type="pres">
      <dgm:prSet presAssocID="{962CA414-48D0-4209-B660-C601B7BB497A}" presName="diagram" presStyleCnt="0">
        <dgm:presLayoutVars>
          <dgm:dir/>
          <dgm:resizeHandles val="exact"/>
        </dgm:presLayoutVars>
      </dgm:prSet>
      <dgm:spPr/>
    </dgm:pt>
    <dgm:pt modelId="{A5576566-852B-4837-870A-EC3F9FD1CEC5}" type="pres">
      <dgm:prSet presAssocID="{85055B84-93FD-4CD1-978B-11A94FB6D12F}" presName="node" presStyleLbl="node1" presStyleIdx="0" presStyleCnt="8">
        <dgm:presLayoutVars>
          <dgm:bulletEnabled val="1"/>
        </dgm:presLayoutVars>
      </dgm:prSet>
      <dgm:spPr/>
    </dgm:pt>
    <dgm:pt modelId="{958C3E7F-A58E-4C81-A421-8D299AA7A71E}" type="pres">
      <dgm:prSet presAssocID="{116ADF10-B5A6-430F-B86F-28AB32222C9D}" presName="sibTrans" presStyleCnt="0"/>
      <dgm:spPr/>
    </dgm:pt>
    <dgm:pt modelId="{29D31CD3-34E6-43C1-9C62-B20E72B2E84E}" type="pres">
      <dgm:prSet presAssocID="{2AFBF0AB-847F-4BC3-9034-FC882091ABCD}" presName="node" presStyleLbl="node1" presStyleIdx="1" presStyleCnt="8">
        <dgm:presLayoutVars>
          <dgm:bulletEnabled val="1"/>
        </dgm:presLayoutVars>
      </dgm:prSet>
      <dgm:spPr/>
    </dgm:pt>
    <dgm:pt modelId="{0DD5D9AA-888D-447E-81FB-03BA5F2ADEC3}" type="pres">
      <dgm:prSet presAssocID="{A76B4D74-3BBA-470B-96E9-958555970F13}" presName="sibTrans" presStyleCnt="0"/>
      <dgm:spPr/>
    </dgm:pt>
    <dgm:pt modelId="{20532BD2-C6DF-4AF0-A0C2-8CAA4BEBCEFA}" type="pres">
      <dgm:prSet presAssocID="{6922BE8E-A7A1-49C6-95BD-E539B2836949}" presName="node" presStyleLbl="node1" presStyleIdx="2" presStyleCnt="8">
        <dgm:presLayoutVars>
          <dgm:bulletEnabled val="1"/>
        </dgm:presLayoutVars>
      </dgm:prSet>
      <dgm:spPr/>
    </dgm:pt>
    <dgm:pt modelId="{EEF0E3C5-90F0-46F0-B486-E3703330BC32}" type="pres">
      <dgm:prSet presAssocID="{DB7A5767-9AC3-4352-AB00-9B095E2FB4C5}" presName="sibTrans" presStyleCnt="0"/>
      <dgm:spPr/>
    </dgm:pt>
    <dgm:pt modelId="{E99CD0E3-6FC4-4513-8935-53BDA8201E44}" type="pres">
      <dgm:prSet presAssocID="{C05DD8F8-B71F-4159-ABAA-887E4DD159AB}" presName="node" presStyleLbl="node1" presStyleIdx="3" presStyleCnt="8">
        <dgm:presLayoutVars>
          <dgm:bulletEnabled val="1"/>
        </dgm:presLayoutVars>
      </dgm:prSet>
      <dgm:spPr/>
    </dgm:pt>
    <dgm:pt modelId="{AB2A07FB-7C7D-4164-9ADC-46D7E92891E7}" type="pres">
      <dgm:prSet presAssocID="{37014F6C-A25E-4263-9A48-F1D71B8A0E26}" presName="sibTrans" presStyleCnt="0"/>
      <dgm:spPr/>
    </dgm:pt>
    <dgm:pt modelId="{74518D41-302D-411D-A9AF-E6F984B3A42A}" type="pres">
      <dgm:prSet presAssocID="{0C0D2A1D-B4F7-4E4C-8E69-A90DC5528CE9}" presName="node" presStyleLbl="node1" presStyleIdx="4" presStyleCnt="8">
        <dgm:presLayoutVars>
          <dgm:bulletEnabled val="1"/>
        </dgm:presLayoutVars>
      </dgm:prSet>
      <dgm:spPr/>
    </dgm:pt>
    <dgm:pt modelId="{F64C030D-BA73-4EB6-ABA7-1363E8EB1A7C}" type="pres">
      <dgm:prSet presAssocID="{6023F59A-2079-4A25-9941-D624129B1EC5}" presName="sibTrans" presStyleCnt="0"/>
      <dgm:spPr/>
    </dgm:pt>
    <dgm:pt modelId="{2D89C236-A3F1-431C-94E3-5F08E816B843}" type="pres">
      <dgm:prSet presAssocID="{3AE5AC68-0504-4E91-BEF2-21679979F6F8}" presName="node" presStyleLbl="node1" presStyleIdx="5" presStyleCnt="8">
        <dgm:presLayoutVars>
          <dgm:bulletEnabled val="1"/>
        </dgm:presLayoutVars>
      </dgm:prSet>
      <dgm:spPr/>
    </dgm:pt>
    <dgm:pt modelId="{08686C81-DBF4-4905-8D22-AFF6B92072CB}" type="pres">
      <dgm:prSet presAssocID="{CD69CCEF-EC54-4CCD-BC8D-9AD510DE8638}" presName="sibTrans" presStyleCnt="0"/>
      <dgm:spPr/>
    </dgm:pt>
    <dgm:pt modelId="{0B062FE5-924E-45CF-BAD7-2E0E321D43AE}" type="pres">
      <dgm:prSet presAssocID="{EC230DE5-879F-4364-A30C-CDD8A36FA493}" presName="node" presStyleLbl="node1" presStyleIdx="6" presStyleCnt="8">
        <dgm:presLayoutVars>
          <dgm:bulletEnabled val="1"/>
        </dgm:presLayoutVars>
      </dgm:prSet>
      <dgm:spPr/>
    </dgm:pt>
    <dgm:pt modelId="{D1101EBE-4FE4-4605-ABC9-C6AA6B253C78}" type="pres">
      <dgm:prSet presAssocID="{7AA0C0B5-5A22-42CB-95B1-00C630DCB005}" presName="sibTrans" presStyleCnt="0"/>
      <dgm:spPr/>
    </dgm:pt>
    <dgm:pt modelId="{8319C5C2-7AD5-44CE-B31E-1951A7BAAEC1}" type="pres">
      <dgm:prSet presAssocID="{56911474-3B34-4844-B171-0C5292239C74}" presName="node" presStyleLbl="node1" presStyleIdx="7" presStyleCnt="8">
        <dgm:presLayoutVars>
          <dgm:bulletEnabled val="1"/>
        </dgm:presLayoutVars>
      </dgm:prSet>
      <dgm:spPr/>
    </dgm:pt>
  </dgm:ptLst>
  <dgm:cxnLst>
    <dgm:cxn modelId="{402CC817-0C2C-49A5-8BD9-6AB0ECF9AF14}" srcId="{962CA414-48D0-4209-B660-C601B7BB497A}" destId="{C05DD8F8-B71F-4159-ABAA-887E4DD159AB}" srcOrd="3" destOrd="0" parTransId="{D6050E81-DE5A-4474-A781-FDB601A6EF83}" sibTransId="{37014F6C-A25E-4263-9A48-F1D71B8A0E26}"/>
    <dgm:cxn modelId="{1897CF2A-6699-49E4-9A19-297E180EC9AF}" srcId="{962CA414-48D0-4209-B660-C601B7BB497A}" destId="{0C0D2A1D-B4F7-4E4C-8E69-A90DC5528CE9}" srcOrd="4" destOrd="0" parTransId="{595ED610-4EA0-4F1A-893A-B9544C91AC35}" sibTransId="{6023F59A-2079-4A25-9941-D624129B1EC5}"/>
    <dgm:cxn modelId="{31E9E434-2766-46D9-B06B-C719AEC06F09}" srcId="{962CA414-48D0-4209-B660-C601B7BB497A}" destId="{EC230DE5-879F-4364-A30C-CDD8A36FA493}" srcOrd="6" destOrd="0" parTransId="{1915C02B-B98E-476F-BDCA-6BE0FA66B26B}" sibTransId="{7AA0C0B5-5A22-42CB-95B1-00C630DCB005}"/>
    <dgm:cxn modelId="{3C92FF43-04B3-474C-BE88-4659A4761DA0}" srcId="{962CA414-48D0-4209-B660-C601B7BB497A}" destId="{85055B84-93FD-4CD1-978B-11A94FB6D12F}" srcOrd="0" destOrd="0" parTransId="{1F90FD93-5CBF-4147-BBCC-468C7B1E59C5}" sibTransId="{116ADF10-B5A6-430F-B86F-28AB32222C9D}"/>
    <dgm:cxn modelId="{8118CE67-3F81-4BCB-AB4F-76033C35CD36}" srcId="{962CA414-48D0-4209-B660-C601B7BB497A}" destId="{6922BE8E-A7A1-49C6-95BD-E539B2836949}" srcOrd="2" destOrd="0" parTransId="{61BDEB95-F1DF-4025-9DDF-FF2A04F7381B}" sibTransId="{DB7A5767-9AC3-4352-AB00-9B095E2FB4C5}"/>
    <dgm:cxn modelId="{DE9FC74D-F7F0-4860-A991-5461AA8C682E}" type="presOf" srcId="{85055B84-93FD-4CD1-978B-11A94FB6D12F}" destId="{A5576566-852B-4837-870A-EC3F9FD1CEC5}" srcOrd="0" destOrd="0" presId="urn:microsoft.com/office/officeart/2005/8/layout/default"/>
    <dgm:cxn modelId="{76FD2A6E-7455-48EB-ABCF-F7B7B635CFB1}" type="presOf" srcId="{C05DD8F8-B71F-4159-ABAA-887E4DD159AB}" destId="{E99CD0E3-6FC4-4513-8935-53BDA8201E44}" srcOrd="0" destOrd="0" presId="urn:microsoft.com/office/officeart/2005/8/layout/default"/>
    <dgm:cxn modelId="{54E4167F-78E3-4F3F-AA2E-F1F29B0B5670}" srcId="{962CA414-48D0-4209-B660-C601B7BB497A}" destId="{3AE5AC68-0504-4E91-BEF2-21679979F6F8}" srcOrd="5" destOrd="0" parTransId="{DE5C4908-64C3-4196-BDFF-3EEA67C856EF}" sibTransId="{CD69CCEF-EC54-4CCD-BC8D-9AD510DE8638}"/>
    <dgm:cxn modelId="{C568648B-D384-4579-8A1A-05373F835C37}" type="presOf" srcId="{56911474-3B34-4844-B171-0C5292239C74}" destId="{8319C5C2-7AD5-44CE-B31E-1951A7BAAEC1}" srcOrd="0" destOrd="0" presId="urn:microsoft.com/office/officeart/2005/8/layout/default"/>
    <dgm:cxn modelId="{9BCD2F8E-6223-4919-8907-EAC90D6C6961}" srcId="{962CA414-48D0-4209-B660-C601B7BB497A}" destId="{56911474-3B34-4844-B171-0C5292239C74}" srcOrd="7" destOrd="0" parTransId="{2D1D3965-C40C-4612-B90A-CDBCE302FA4B}" sibTransId="{A3518D01-6C13-45CA-BC61-D7B4FD81BD2D}"/>
    <dgm:cxn modelId="{DC6BD295-81D3-49FC-A8DE-1C80B15D553F}" type="presOf" srcId="{0C0D2A1D-B4F7-4E4C-8E69-A90DC5528CE9}" destId="{74518D41-302D-411D-A9AF-E6F984B3A42A}" srcOrd="0" destOrd="0" presId="urn:microsoft.com/office/officeart/2005/8/layout/default"/>
    <dgm:cxn modelId="{64335CA6-F5B1-4EA0-9A86-7062605F8DEA}" type="presOf" srcId="{3AE5AC68-0504-4E91-BEF2-21679979F6F8}" destId="{2D89C236-A3F1-431C-94E3-5F08E816B843}" srcOrd="0" destOrd="0" presId="urn:microsoft.com/office/officeart/2005/8/layout/default"/>
    <dgm:cxn modelId="{3378F7D3-C0FC-4178-9BF3-64A20FB9BB3D}" type="presOf" srcId="{2AFBF0AB-847F-4BC3-9034-FC882091ABCD}" destId="{29D31CD3-34E6-43C1-9C62-B20E72B2E84E}" srcOrd="0" destOrd="0" presId="urn:microsoft.com/office/officeart/2005/8/layout/default"/>
    <dgm:cxn modelId="{14FD00DB-8AA0-4AD6-B225-59FFDC3C22A4}" type="presOf" srcId="{6922BE8E-A7A1-49C6-95BD-E539B2836949}" destId="{20532BD2-C6DF-4AF0-A0C2-8CAA4BEBCEFA}" srcOrd="0" destOrd="0" presId="urn:microsoft.com/office/officeart/2005/8/layout/default"/>
    <dgm:cxn modelId="{C48092E4-0AB8-44DC-873D-39310617D664}" type="presOf" srcId="{962CA414-48D0-4209-B660-C601B7BB497A}" destId="{03A3AB51-3FB6-445E-A515-B528C29A5656}" srcOrd="0" destOrd="0" presId="urn:microsoft.com/office/officeart/2005/8/layout/default"/>
    <dgm:cxn modelId="{0C4126EF-3FE2-42C9-94CE-2DBB6B97C243}" type="presOf" srcId="{EC230DE5-879F-4364-A30C-CDD8A36FA493}" destId="{0B062FE5-924E-45CF-BAD7-2E0E321D43AE}" srcOrd="0" destOrd="0" presId="urn:microsoft.com/office/officeart/2005/8/layout/default"/>
    <dgm:cxn modelId="{CA0B4FF4-1285-423D-A6DE-9146AD9CB730}" srcId="{962CA414-48D0-4209-B660-C601B7BB497A}" destId="{2AFBF0AB-847F-4BC3-9034-FC882091ABCD}" srcOrd="1" destOrd="0" parTransId="{AFBA399A-91F3-43E6-848C-5F66FDCC81B5}" sibTransId="{A76B4D74-3BBA-470B-96E9-958555970F13}"/>
    <dgm:cxn modelId="{FD6A9CA5-EC7F-4F59-B845-8E72C225FAC1}" type="presParOf" srcId="{03A3AB51-3FB6-445E-A515-B528C29A5656}" destId="{A5576566-852B-4837-870A-EC3F9FD1CEC5}" srcOrd="0" destOrd="0" presId="urn:microsoft.com/office/officeart/2005/8/layout/default"/>
    <dgm:cxn modelId="{51075042-0B6A-4ADE-A1EB-9904066E06AE}" type="presParOf" srcId="{03A3AB51-3FB6-445E-A515-B528C29A5656}" destId="{958C3E7F-A58E-4C81-A421-8D299AA7A71E}" srcOrd="1" destOrd="0" presId="urn:microsoft.com/office/officeart/2005/8/layout/default"/>
    <dgm:cxn modelId="{8B70538F-A174-4638-9603-AEE97AF82C32}" type="presParOf" srcId="{03A3AB51-3FB6-445E-A515-B528C29A5656}" destId="{29D31CD3-34E6-43C1-9C62-B20E72B2E84E}" srcOrd="2" destOrd="0" presId="urn:microsoft.com/office/officeart/2005/8/layout/default"/>
    <dgm:cxn modelId="{1A87AEBF-EC64-4C75-B662-B9BA4A22272D}" type="presParOf" srcId="{03A3AB51-3FB6-445E-A515-B528C29A5656}" destId="{0DD5D9AA-888D-447E-81FB-03BA5F2ADEC3}" srcOrd="3" destOrd="0" presId="urn:microsoft.com/office/officeart/2005/8/layout/default"/>
    <dgm:cxn modelId="{91B006E8-C514-437F-98C4-DBC0DD5E55FF}" type="presParOf" srcId="{03A3AB51-3FB6-445E-A515-B528C29A5656}" destId="{20532BD2-C6DF-4AF0-A0C2-8CAA4BEBCEFA}" srcOrd="4" destOrd="0" presId="urn:microsoft.com/office/officeart/2005/8/layout/default"/>
    <dgm:cxn modelId="{7C4D36FB-5135-4873-9A0B-E4139B4BFBCD}" type="presParOf" srcId="{03A3AB51-3FB6-445E-A515-B528C29A5656}" destId="{EEF0E3C5-90F0-46F0-B486-E3703330BC32}" srcOrd="5" destOrd="0" presId="urn:microsoft.com/office/officeart/2005/8/layout/default"/>
    <dgm:cxn modelId="{A87CC26C-5BD3-47F2-B561-106F96414190}" type="presParOf" srcId="{03A3AB51-3FB6-445E-A515-B528C29A5656}" destId="{E99CD0E3-6FC4-4513-8935-53BDA8201E44}" srcOrd="6" destOrd="0" presId="urn:microsoft.com/office/officeart/2005/8/layout/default"/>
    <dgm:cxn modelId="{4FC762A4-7474-4F13-86BB-93BE18836D37}" type="presParOf" srcId="{03A3AB51-3FB6-445E-A515-B528C29A5656}" destId="{AB2A07FB-7C7D-4164-9ADC-46D7E92891E7}" srcOrd="7" destOrd="0" presId="urn:microsoft.com/office/officeart/2005/8/layout/default"/>
    <dgm:cxn modelId="{38A79A08-D560-4B66-A641-5A259821DCCB}" type="presParOf" srcId="{03A3AB51-3FB6-445E-A515-B528C29A5656}" destId="{74518D41-302D-411D-A9AF-E6F984B3A42A}" srcOrd="8" destOrd="0" presId="urn:microsoft.com/office/officeart/2005/8/layout/default"/>
    <dgm:cxn modelId="{0BEAB107-8367-412E-A98F-AB956814B8F7}" type="presParOf" srcId="{03A3AB51-3FB6-445E-A515-B528C29A5656}" destId="{F64C030D-BA73-4EB6-ABA7-1363E8EB1A7C}" srcOrd="9" destOrd="0" presId="urn:microsoft.com/office/officeart/2005/8/layout/default"/>
    <dgm:cxn modelId="{6B152F26-C170-4549-8252-C672AA6EC920}" type="presParOf" srcId="{03A3AB51-3FB6-445E-A515-B528C29A5656}" destId="{2D89C236-A3F1-431C-94E3-5F08E816B843}" srcOrd="10" destOrd="0" presId="urn:microsoft.com/office/officeart/2005/8/layout/default"/>
    <dgm:cxn modelId="{9216B4AC-9376-4384-A0DB-500E079026B9}" type="presParOf" srcId="{03A3AB51-3FB6-445E-A515-B528C29A5656}" destId="{08686C81-DBF4-4905-8D22-AFF6B92072CB}" srcOrd="11" destOrd="0" presId="urn:microsoft.com/office/officeart/2005/8/layout/default"/>
    <dgm:cxn modelId="{5559BFF6-17CA-40DB-821F-86DDEAFB2484}" type="presParOf" srcId="{03A3AB51-3FB6-445E-A515-B528C29A5656}" destId="{0B062FE5-924E-45CF-BAD7-2E0E321D43AE}" srcOrd="12" destOrd="0" presId="urn:microsoft.com/office/officeart/2005/8/layout/default"/>
    <dgm:cxn modelId="{A585DB87-EBC7-435F-8D6A-721E66ABD86C}" type="presParOf" srcId="{03A3AB51-3FB6-445E-A515-B528C29A5656}" destId="{D1101EBE-4FE4-4605-ABC9-C6AA6B253C78}" srcOrd="13" destOrd="0" presId="urn:microsoft.com/office/officeart/2005/8/layout/default"/>
    <dgm:cxn modelId="{2AA303B6-2CB4-4380-9FBA-F0BAD8532FA6}" type="presParOf" srcId="{03A3AB51-3FB6-445E-A515-B528C29A5656}" destId="{8319C5C2-7AD5-44CE-B31E-1951A7BAAEC1}" srcOrd="14" destOrd="0" presId="urn:microsoft.com/office/officeart/2005/8/layout/defaul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5D916DEB-A47E-4D22-B2DB-9CB1CDE1146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BFC88576-E6CE-413C-B578-248360AF4EE7}">
      <dgm:prSet phldrT="[Text]"/>
      <dgm:spPr>
        <a:solidFill>
          <a:schemeClr val="accent5"/>
        </a:solidFill>
      </dgm:spPr>
      <dgm:t>
        <a:bodyPr/>
        <a:lstStyle/>
        <a:p>
          <a:r>
            <a:rPr lang="en-IN" dirty="0"/>
            <a:t>NLP</a:t>
          </a:r>
        </a:p>
      </dgm:t>
    </dgm:pt>
    <dgm:pt modelId="{B81549F6-541A-4D79-87C7-997989BF1981}" type="parTrans" cxnId="{6C0F8EDE-2BDA-4943-969F-DC7C8F4FC5BC}">
      <dgm:prSet/>
      <dgm:spPr/>
      <dgm:t>
        <a:bodyPr/>
        <a:lstStyle/>
        <a:p>
          <a:endParaRPr lang="en-IN"/>
        </a:p>
      </dgm:t>
    </dgm:pt>
    <dgm:pt modelId="{F39506E8-5E77-4BC7-AB5A-3CDD419EB50D}" type="sibTrans" cxnId="{6C0F8EDE-2BDA-4943-969F-DC7C8F4FC5BC}">
      <dgm:prSet/>
      <dgm:spPr/>
      <dgm:t>
        <a:bodyPr/>
        <a:lstStyle/>
        <a:p>
          <a:endParaRPr lang="en-IN"/>
        </a:p>
      </dgm:t>
    </dgm:pt>
    <dgm:pt modelId="{7D399450-2F36-467E-8328-7F850664962D}">
      <dgm:prSet phldrT="[Text]"/>
      <dgm:spPr>
        <a:solidFill>
          <a:schemeClr val="accent5"/>
        </a:solidFill>
      </dgm:spPr>
      <dgm:t>
        <a:bodyPr/>
        <a:lstStyle/>
        <a:p>
          <a:r>
            <a:rPr lang="en-IN" dirty="0"/>
            <a:t>NLTK</a:t>
          </a:r>
        </a:p>
      </dgm:t>
    </dgm:pt>
    <dgm:pt modelId="{AA5E7FB1-6FFE-43BA-94B0-885DCE46175D}" type="parTrans" cxnId="{E2FA7597-FB5E-4B3D-AD6A-A5115C721FA2}">
      <dgm:prSet/>
      <dgm:spPr/>
      <dgm:t>
        <a:bodyPr/>
        <a:lstStyle/>
        <a:p>
          <a:endParaRPr lang="en-IN"/>
        </a:p>
      </dgm:t>
    </dgm:pt>
    <dgm:pt modelId="{7756955E-0A31-4F45-AAF3-FE78A350BBB3}" type="sibTrans" cxnId="{E2FA7597-FB5E-4B3D-AD6A-A5115C721FA2}">
      <dgm:prSet/>
      <dgm:spPr/>
      <dgm:t>
        <a:bodyPr/>
        <a:lstStyle/>
        <a:p>
          <a:endParaRPr lang="en-IN"/>
        </a:p>
      </dgm:t>
    </dgm:pt>
    <dgm:pt modelId="{38EADE37-F595-4317-999E-0AE2CF0B73A4}">
      <dgm:prSet phldrT="[Text]"/>
      <dgm:spPr/>
      <dgm:t>
        <a:bodyPr/>
        <a:lstStyle/>
        <a:p>
          <a:r>
            <a:rPr lang="en-IN" dirty="0"/>
            <a:t>Python</a:t>
          </a:r>
        </a:p>
      </dgm:t>
    </dgm:pt>
    <dgm:pt modelId="{AFECDF15-E0A9-4C34-9179-D95C016C2D3E}" type="parTrans" cxnId="{52DE422E-FB7C-4F66-ACB8-E97402940EB0}">
      <dgm:prSet/>
      <dgm:spPr/>
      <dgm:t>
        <a:bodyPr/>
        <a:lstStyle/>
        <a:p>
          <a:endParaRPr lang="en-IN"/>
        </a:p>
      </dgm:t>
    </dgm:pt>
    <dgm:pt modelId="{88BB7594-830F-4ADC-AE63-17A008189C9A}" type="sibTrans" cxnId="{52DE422E-FB7C-4F66-ACB8-E97402940EB0}">
      <dgm:prSet/>
      <dgm:spPr/>
      <dgm:t>
        <a:bodyPr/>
        <a:lstStyle/>
        <a:p>
          <a:endParaRPr lang="en-IN"/>
        </a:p>
      </dgm:t>
    </dgm:pt>
    <dgm:pt modelId="{004A49D6-1B43-4D10-8532-B8204FDE470D}">
      <dgm:prSet phldrT="[Text]"/>
      <dgm:spPr>
        <a:solidFill>
          <a:schemeClr val="accent5"/>
        </a:solidFill>
      </dgm:spPr>
      <dgm:t>
        <a:bodyPr/>
        <a:lstStyle/>
        <a:p>
          <a:r>
            <a:rPr lang="en-IN" dirty="0"/>
            <a:t>IBM Watson Assistance</a:t>
          </a:r>
        </a:p>
      </dgm:t>
    </dgm:pt>
    <dgm:pt modelId="{0FC4C99F-5A0F-4A61-B1BE-506535814F81}" type="parTrans" cxnId="{03ADD6E5-5C6A-4F41-AF51-739B640803A7}">
      <dgm:prSet/>
      <dgm:spPr/>
      <dgm:t>
        <a:bodyPr/>
        <a:lstStyle/>
        <a:p>
          <a:endParaRPr lang="en-IN"/>
        </a:p>
      </dgm:t>
    </dgm:pt>
    <dgm:pt modelId="{7D26FBD7-D2DF-48B6-B4EE-993ABE8FB185}" type="sibTrans" cxnId="{03ADD6E5-5C6A-4F41-AF51-739B640803A7}">
      <dgm:prSet/>
      <dgm:spPr/>
      <dgm:t>
        <a:bodyPr/>
        <a:lstStyle/>
        <a:p>
          <a:endParaRPr lang="en-IN"/>
        </a:p>
      </dgm:t>
    </dgm:pt>
    <dgm:pt modelId="{404DC808-36B4-461F-9618-8D4780C62B49}">
      <dgm:prSet phldrT="[Text]"/>
      <dgm:spPr>
        <a:solidFill>
          <a:schemeClr val="accent3"/>
        </a:solidFill>
      </dgm:spPr>
      <dgm:t>
        <a:bodyPr/>
        <a:lstStyle/>
        <a:p>
          <a:r>
            <a:rPr lang="en-IN" dirty="0">
              <a:solidFill>
                <a:schemeClr val="bg1"/>
              </a:solidFill>
            </a:rPr>
            <a:t>Flask</a:t>
          </a:r>
        </a:p>
      </dgm:t>
    </dgm:pt>
    <dgm:pt modelId="{231D70E7-79B8-454F-926F-CD2971E8240E}" type="parTrans" cxnId="{43AB8D65-541C-4BB7-BF7B-6A4BC8F8B121}">
      <dgm:prSet/>
      <dgm:spPr/>
      <dgm:t>
        <a:bodyPr/>
        <a:lstStyle/>
        <a:p>
          <a:endParaRPr lang="en-IN"/>
        </a:p>
      </dgm:t>
    </dgm:pt>
    <dgm:pt modelId="{43203BB2-2E23-4C5C-89F2-A6E75907D093}" type="sibTrans" cxnId="{43AB8D65-541C-4BB7-BF7B-6A4BC8F8B121}">
      <dgm:prSet/>
      <dgm:spPr/>
      <dgm:t>
        <a:bodyPr/>
        <a:lstStyle/>
        <a:p>
          <a:endParaRPr lang="en-IN"/>
        </a:p>
      </dgm:t>
    </dgm:pt>
    <dgm:pt modelId="{4823D2EF-E575-48EB-882B-0B4EA4A52F86}">
      <dgm:prSet phldrT="[Text]"/>
      <dgm:spPr/>
      <dgm:t>
        <a:bodyPr/>
        <a:lstStyle/>
        <a:p>
          <a:r>
            <a:rPr lang="en-IN" dirty="0"/>
            <a:t>Artificial Intelligence</a:t>
          </a:r>
        </a:p>
      </dgm:t>
    </dgm:pt>
    <dgm:pt modelId="{2BCEFE06-734F-4063-B8DA-B1179ABE31C8}" type="parTrans" cxnId="{B86FA1E2-82FA-4FB4-B2C5-6D760737EDC6}">
      <dgm:prSet/>
      <dgm:spPr/>
      <dgm:t>
        <a:bodyPr/>
        <a:lstStyle/>
        <a:p>
          <a:endParaRPr lang="en-IN"/>
        </a:p>
      </dgm:t>
    </dgm:pt>
    <dgm:pt modelId="{9A050780-BBC3-4139-977C-F2D2DD5600B0}" type="sibTrans" cxnId="{B86FA1E2-82FA-4FB4-B2C5-6D760737EDC6}">
      <dgm:prSet/>
      <dgm:spPr/>
      <dgm:t>
        <a:bodyPr/>
        <a:lstStyle/>
        <a:p>
          <a:endParaRPr lang="en-IN"/>
        </a:p>
      </dgm:t>
    </dgm:pt>
    <dgm:pt modelId="{2FE02EFF-74CC-465D-B640-AFE93752BD86}" type="pres">
      <dgm:prSet presAssocID="{5D916DEB-A47E-4D22-B2DB-9CB1CDE11465}" presName="diagram" presStyleCnt="0">
        <dgm:presLayoutVars>
          <dgm:dir/>
          <dgm:resizeHandles val="exact"/>
        </dgm:presLayoutVars>
      </dgm:prSet>
      <dgm:spPr/>
    </dgm:pt>
    <dgm:pt modelId="{91C497FF-1D98-4617-B457-05764CEED84C}" type="pres">
      <dgm:prSet presAssocID="{BFC88576-E6CE-413C-B578-248360AF4EE7}" presName="node" presStyleLbl="node1" presStyleIdx="0" presStyleCnt="6">
        <dgm:presLayoutVars>
          <dgm:bulletEnabled val="1"/>
        </dgm:presLayoutVars>
      </dgm:prSet>
      <dgm:spPr/>
    </dgm:pt>
    <dgm:pt modelId="{B6243E9B-38AE-42E5-8141-5624BE6EFE20}" type="pres">
      <dgm:prSet presAssocID="{F39506E8-5E77-4BC7-AB5A-3CDD419EB50D}" presName="sibTrans" presStyleCnt="0"/>
      <dgm:spPr/>
    </dgm:pt>
    <dgm:pt modelId="{B6FA2A19-6B79-4031-B04E-E63B498F69B3}" type="pres">
      <dgm:prSet presAssocID="{7D399450-2F36-467E-8328-7F850664962D}" presName="node" presStyleLbl="node1" presStyleIdx="1" presStyleCnt="6">
        <dgm:presLayoutVars>
          <dgm:bulletEnabled val="1"/>
        </dgm:presLayoutVars>
      </dgm:prSet>
      <dgm:spPr/>
    </dgm:pt>
    <dgm:pt modelId="{E2A5EA16-51EC-479A-9491-2235891971A1}" type="pres">
      <dgm:prSet presAssocID="{7756955E-0A31-4F45-AAF3-FE78A350BBB3}" presName="sibTrans" presStyleCnt="0"/>
      <dgm:spPr/>
    </dgm:pt>
    <dgm:pt modelId="{E5BEB0E0-AFE1-40A0-99C5-F07312C94F08}" type="pres">
      <dgm:prSet presAssocID="{38EADE37-F595-4317-999E-0AE2CF0B73A4}" presName="node" presStyleLbl="node1" presStyleIdx="2" presStyleCnt="6">
        <dgm:presLayoutVars>
          <dgm:bulletEnabled val="1"/>
        </dgm:presLayoutVars>
      </dgm:prSet>
      <dgm:spPr/>
    </dgm:pt>
    <dgm:pt modelId="{4238517E-B01E-469D-AD22-5842E99C83A6}" type="pres">
      <dgm:prSet presAssocID="{88BB7594-830F-4ADC-AE63-17A008189C9A}" presName="sibTrans" presStyleCnt="0"/>
      <dgm:spPr/>
    </dgm:pt>
    <dgm:pt modelId="{79EB2451-F32B-4D83-94F3-2769676F80C8}" type="pres">
      <dgm:prSet presAssocID="{004A49D6-1B43-4D10-8532-B8204FDE470D}" presName="node" presStyleLbl="node1" presStyleIdx="3" presStyleCnt="6">
        <dgm:presLayoutVars>
          <dgm:bulletEnabled val="1"/>
        </dgm:presLayoutVars>
      </dgm:prSet>
      <dgm:spPr/>
    </dgm:pt>
    <dgm:pt modelId="{B1B6C9F8-389E-41AA-BDC7-E4132EF35D25}" type="pres">
      <dgm:prSet presAssocID="{7D26FBD7-D2DF-48B6-B4EE-993ABE8FB185}" presName="sibTrans" presStyleCnt="0"/>
      <dgm:spPr/>
    </dgm:pt>
    <dgm:pt modelId="{0A280B1C-A94D-45AA-8683-3FB2913D724A}" type="pres">
      <dgm:prSet presAssocID="{404DC808-36B4-461F-9618-8D4780C62B49}" presName="node" presStyleLbl="node1" presStyleIdx="4" presStyleCnt="6">
        <dgm:presLayoutVars>
          <dgm:bulletEnabled val="1"/>
        </dgm:presLayoutVars>
      </dgm:prSet>
      <dgm:spPr/>
    </dgm:pt>
    <dgm:pt modelId="{E72A6C38-9323-4C72-A1DE-08431EE1F7FB}" type="pres">
      <dgm:prSet presAssocID="{43203BB2-2E23-4C5C-89F2-A6E75907D093}" presName="sibTrans" presStyleCnt="0"/>
      <dgm:spPr/>
    </dgm:pt>
    <dgm:pt modelId="{DE3016E4-531C-4FE0-9DA4-09D8A3974FC7}" type="pres">
      <dgm:prSet presAssocID="{4823D2EF-E575-48EB-882B-0B4EA4A52F86}" presName="node" presStyleLbl="node1" presStyleIdx="5" presStyleCnt="6">
        <dgm:presLayoutVars>
          <dgm:bulletEnabled val="1"/>
        </dgm:presLayoutVars>
      </dgm:prSet>
      <dgm:spPr/>
    </dgm:pt>
  </dgm:ptLst>
  <dgm:cxnLst>
    <dgm:cxn modelId="{C4BB4223-DAAC-496C-A366-79D718D51315}" type="presOf" srcId="{5D916DEB-A47E-4D22-B2DB-9CB1CDE11465}" destId="{2FE02EFF-74CC-465D-B640-AFE93752BD86}" srcOrd="0" destOrd="0" presId="urn:microsoft.com/office/officeart/2005/8/layout/default"/>
    <dgm:cxn modelId="{E501DF25-DEAD-4FD7-9BB4-565A512EEFD2}" type="presOf" srcId="{404DC808-36B4-461F-9618-8D4780C62B49}" destId="{0A280B1C-A94D-45AA-8683-3FB2913D724A}" srcOrd="0" destOrd="0" presId="urn:microsoft.com/office/officeart/2005/8/layout/default"/>
    <dgm:cxn modelId="{52DE422E-FB7C-4F66-ACB8-E97402940EB0}" srcId="{5D916DEB-A47E-4D22-B2DB-9CB1CDE11465}" destId="{38EADE37-F595-4317-999E-0AE2CF0B73A4}" srcOrd="2" destOrd="0" parTransId="{AFECDF15-E0A9-4C34-9179-D95C016C2D3E}" sibTransId="{88BB7594-830F-4ADC-AE63-17A008189C9A}"/>
    <dgm:cxn modelId="{4A439144-1D3F-48EE-AD46-9AFCD46A90BE}" type="presOf" srcId="{4823D2EF-E575-48EB-882B-0B4EA4A52F86}" destId="{DE3016E4-531C-4FE0-9DA4-09D8A3974FC7}" srcOrd="0" destOrd="0" presId="urn:microsoft.com/office/officeart/2005/8/layout/default"/>
    <dgm:cxn modelId="{10EC7145-BE52-41FB-AD56-A048B659B627}" type="presOf" srcId="{7D399450-2F36-467E-8328-7F850664962D}" destId="{B6FA2A19-6B79-4031-B04E-E63B498F69B3}" srcOrd="0" destOrd="0" presId="urn:microsoft.com/office/officeart/2005/8/layout/default"/>
    <dgm:cxn modelId="{43AB8D65-541C-4BB7-BF7B-6A4BC8F8B121}" srcId="{5D916DEB-A47E-4D22-B2DB-9CB1CDE11465}" destId="{404DC808-36B4-461F-9618-8D4780C62B49}" srcOrd="4" destOrd="0" parTransId="{231D70E7-79B8-454F-926F-CD2971E8240E}" sibTransId="{43203BB2-2E23-4C5C-89F2-A6E75907D093}"/>
    <dgm:cxn modelId="{B2ABC551-1EC2-46D0-89DB-55BB3C1F77B9}" type="presOf" srcId="{38EADE37-F595-4317-999E-0AE2CF0B73A4}" destId="{E5BEB0E0-AFE1-40A0-99C5-F07312C94F08}" srcOrd="0" destOrd="0" presId="urn:microsoft.com/office/officeart/2005/8/layout/default"/>
    <dgm:cxn modelId="{004D0A8E-41BC-4C60-A1D1-CEE88C371B99}" type="presOf" srcId="{004A49D6-1B43-4D10-8532-B8204FDE470D}" destId="{79EB2451-F32B-4D83-94F3-2769676F80C8}" srcOrd="0" destOrd="0" presId="urn:microsoft.com/office/officeart/2005/8/layout/default"/>
    <dgm:cxn modelId="{4A08688E-FFD1-4BA1-BBF9-CBF35B50D69A}" type="presOf" srcId="{BFC88576-E6CE-413C-B578-248360AF4EE7}" destId="{91C497FF-1D98-4617-B457-05764CEED84C}" srcOrd="0" destOrd="0" presId="urn:microsoft.com/office/officeart/2005/8/layout/default"/>
    <dgm:cxn modelId="{E2FA7597-FB5E-4B3D-AD6A-A5115C721FA2}" srcId="{5D916DEB-A47E-4D22-B2DB-9CB1CDE11465}" destId="{7D399450-2F36-467E-8328-7F850664962D}" srcOrd="1" destOrd="0" parTransId="{AA5E7FB1-6FFE-43BA-94B0-885DCE46175D}" sibTransId="{7756955E-0A31-4F45-AAF3-FE78A350BBB3}"/>
    <dgm:cxn modelId="{6C0F8EDE-2BDA-4943-969F-DC7C8F4FC5BC}" srcId="{5D916DEB-A47E-4D22-B2DB-9CB1CDE11465}" destId="{BFC88576-E6CE-413C-B578-248360AF4EE7}" srcOrd="0" destOrd="0" parTransId="{B81549F6-541A-4D79-87C7-997989BF1981}" sibTransId="{F39506E8-5E77-4BC7-AB5A-3CDD419EB50D}"/>
    <dgm:cxn modelId="{B86FA1E2-82FA-4FB4-B2C5-6D760737EDC6}" srcId="{5D916DEB-A47E-4D22-B2DB-9CB1CDE11465}" destId="{4823D2EF-E575-48EB-882B-0B4EA4A52F86}" srcOrd="5" destOrd="0" parTransId="{2BCEFE06-734F-4063-B8DA-B1179ABE31C8}" sibTransId="{9A050780-BBC3-4139-977C-F2D2DD5600B0}"/>
    <dgm:cxn modelId="{03ADD6E5-5C6A-4F41-AF51-739B640803A7}" srcId="{5D916DEB-A47E-4D22-B2DB-9CB1CDE11465}" destId="{004A49D6-1B43-4D10-8532-B8204FDE470D}" srcOrd="3" destOrd="0" parTransId="{0FC4C99F-5A0F-4A61-B1BE-506535814F81}" sibTransId="{7D26FBD7-D2DF-48B6-B4EE-993ABE8FB185}"/>
    <dgm:cxn modelId="{5CBD149E-FD3E-46A7-BB31-946A500B9B0C}" type="presParOf" srcId="{2FE02EFF-74CC-465D-B640-AFE93752BD86}" destId="{91C497FF-1D98-4617-B457-05764CEED84C}" srcOrd="0" destOrd="0" presId="urn:microsoft.com/office/officeart/2005/8/layout/default"/>
    <dgm:cxn modelId="{390ED585-2219-4B3A-9C03-D941F0E56BED}" type="presParOf" srcId="{2FE02EFF-74CC-465D-B640-AFE93752BD86}" destId="{B6243E9B-38AE-42E5-8141-5624BE6EFE20}" srcOrd="1" destOrd="0" presId="urn:microsoft.com/office/officeart/2005/8/layout/default"/>
    <dgm:cxn modelId="{97DE180E-4C39-4019-A84B-CA55E7E71D3C}" type="presParOf" srcId="{2FE02EFF-74CC-465D-B640-AFE93752BD86}" destId="{B6FA2A19-6B79-4031-B04E-E63B498F69B3}" srcOrd="2" destOrd="0" presId="urn:microsoft.com/office/officeart/2005/8/layout/default"/>
    <dgm:cxn modelId="{62D9D263-0971-49C3-98BE-30A1D29FCCC4}" type="presParOf" srcId="{2FE02EFF-74CC-465D-B640-AFE93752BD86}" destId="{E2A5EA16-51EC-479A-9491-2235891971A1}" srcOrd="3" destOrd="0" presId="urn:microsoft.com/office/officeart/2005/8/layout/default"/>
    <dgm:cxn modelId="{8EBF5879-D1DA-4939-8478-5EC5E7023FA7}" type="presParOf" srcId="{2FE02EFF-74CC-465D-B640-AFE93752BD86}" destId="{E5BEB0E0-AFE1-40A0-99C5-F07312C94F08}" srcOrd="4" destOrd="0" presId="urn:microsoft.com/office/officeart/2005/8/layout/default"/>
    <dgm:cxn modelId="{269A36C8-2FE5-4F28-B2DA-8FD6F940FFA4}" type="presParOf" srcId="{2FE02EFF-74CC-465D-B640-AFE93752BD86}" destId="{4238517E-B01E-469D-AD22-5842E99C83A6}" srcOrd="5" destOrd="0" presId="urn:microsoft.com/office/officeart/2005/8/layout/default"/>
    <dgm:cxn modelId="{528AAECB-325A-4CEA-AF56-0E465CD7A831}" type="presParOf" srcId="{2FE02EFF-74CC-465D-B640-AFE93752BD86}" destId="{79EB2451-F32B-4D83-94F3-2769676F80C8}" srcOrd="6" destOrd="0" presId="urn:microsoft.com/office/officeart/2005/8/layout/default"/>
    <dgm:cxn modelId="{5ED8008E-8EAF-4E03-BEEE-AA9029BED6DE}" type="presParOf" srcId="{2FE02EFF-74CC-465D-B640-AFE93752BD86}" destId="{B1B6C9F8-389E-41AA-BDC7-E4132EF35D25}" srcOrd="7" destOrd="0" presId="urn:microsoft.com/office/officeart/2005/8/layout/default"/>
    <dgm:cxn modelId="{5A070D47-5C21-4CF3-9538-51B67C0B10F3}" type="presParOf" srcId="{2FE02EFF-74CC-465D-B640-AFE93752BD86}" destId="{0A280B1C-A94D-45AA-8683-3FB2913D724A}" srcOrd="8" destOrd="0" presId="urn:microsoft.com/office/officeart/2005/8/layout/default"/>
    <dgm:cxn modelId="{2840F03D-0C4F-4FEC-85A8-886674A7EC58}" type="presParOf" srcId="{2FE02EFF-74CC-465D-B640-AFE93752BD86}" destId="{E72A6C38-9323-4C72-A1DE-08431EE1F7FB}" srcOrd="9" destOrd="0" presId="urn:microsoft.com/office/officeart/2005/8/layout/default"/>
    <dgm:cxn modelId="{DF642E28-F087-432C-891C-2D46E9970662}" type="presParOf" srcId="{2FE02EFF-74CC-465D-B640-AFE93752BD86}" destId="{DE3016E4-531C-4FE0-9DA4-09D8A3974FC7}" srcOrd="10" destOrd="0" presId="urn:microsoft.com/office/officeart/2005/8/layout/default"/>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34985652-EE70-4DE3-ACBE-9C8FCA43611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F660D105-6C14-4CAF-B8DC-5BCE47286DC3}">
      <dgm:prSet phldrT="[Text]"/>
      <dgm:spPr/>
      <dgm:t>
        <a:bodyPr/>
        <a:lstStyle/>
        <a:p>
          <a:r>
            <a:rPr lang="en-IN" dirty="0"/>
            <a:t>Python</a:t>
          </a:r>
        </a:p>
      </dgm:t>
    </dgm:pt>
    <dgm:pt modelId="{EA615334-4DE9-4090-A06C-8BDD6D9DD95D}" type="parTrans" cxnId="{410951C7-071D-4F02-8386-9F5503B99382}">
      <dgm:prSet/>
      <dgm:spPr/>
      <dgm:t>
        <a:bodyPr/>
        <a:lstStyle/>
        <a:p>
          <a:endParaRPr lang="en-IN"/>
        </a:p>
      </dgm:t>
    </dgm:pt>
    <dgm:pt modelId="{E222D102-45E0-4217-AA58-3A44FF0E04B7}" type="sibTrans" cxnId="{410951C7-071D-4F02-8386-9F5503B99382}">
      <dgm:prSet/>
      <dgm:spPr/>
      <dgm:t>
        <a:bodyPr/>
        <a:lstStyle/>
        <a:p>
          <a:endParaRPr lang="en-IN"/>
        </a:p>
      </dgm:t>
    </dgm:pt>
    <dgm:pt modelId="{2FFA5E57-F71A-4DFC-BED6-6BE2926CD43D}">
      <dgm:prSet phldrT="[Text]"/>
      <dgm:spPr>
        <a:solidFill>
          <a:srgbClr val="0070C0"/>
        </a:solidFill>
      </dgm:spPr>
      <dgm:t>
        <a:bodyPr/>
        <a:lstStyle/>
        <a:p>
          <a:r>
            <a:rPr lang="en-IN" dirty="0"/>
            <a:t>Object Detection</a:t>
          </a:r>
        </a:p>
      </dgm:t>
    </dgm:pt>
    <dgm:pt modelId="{A7EB4C34-8285-4C87-9531-C8409CD32D35}" type="parTrans" cxnId="{FFE64502-F9A9-4FA1-96AA-10CA1CAF2BBE}">
      <dgm:prSet/>
      <dgm:spPr/>
      <dgm:t>
        <a:bodyPr/>
        <a:lstStyle/>
        <a:p>
          <a:endParaRPr lang="en-IN"/>
        </a:p>
      </dgm:t>
    </dgm:pt>
    <dgm:pt modelId="{1F9DC9E4-4B25-4037-A94B-720F11373AEB}" type="sibTrans" cxnId="{FFE64502-F9A9-4FA1-96AA-10CA1CAF2BBE}">
      <dgm:prSet/>
      <dgm:spPr/>
      <dgm:t>
        <a:bodyPr/>
        <a:lstStyle/>
        <a:p>
          <a:endParaRPr lang="en-IN"/>
        </a:p>
      </dgm:t>
    </dgm:pt>
    <dgm:pt modelId="{15A57F49-2CE9-4827-AAEC-85DA1AC5012B}">
      <dgm:prSet phldrT="[Text]"/>
      <dgm:spPr>
        <a:solidFill>
          <a:srgbClr val="0070C0"/>
        </a:solidFill>
      </dgm:spPr>
      <dgm:t>
        <a:bodyPr/>
        <a:lstStyle/>
        <a:p>
          <a:r>
            <a:rPr lang="en-IN" dirty="0"/>
            <a:t>Artificial Intelligence</a:t>
          </a:r>
        </a:p>
      </dgm:t>
    </dgm:pt>
    <dgm:pt modelId="{A8A8B323-E1C9-404B-A629-69719989FF30}" type="parTrans" cxnId="{E321E07A-B924-4290-A48A-2749129E3BAA}">
      <dgm:prSet/>
      <dgm:spPr/>
      <dgm:t>
        <a:bodyPr/>
        <a:lstStyle/>
        <a:p>
          <a:endParaRPr lang="en-IN"/>
        </a:p>
      </dgm:t>
    </dgm:pt>
    <dgm:pt modelId="{C9376734-FDBF-4307-8F3B-369FB4B58362}" type="sibTrans" cxnId="{E321E07A-B924-4290-A48A-2749129E3BAA}">
      <dgm:prSet/>
      <dgm:spPr/>
      <dgm:t>
        <a:bodyPr/>
        <a:lstStyle/>
        <a:p>
          <a:endParaRPr lang="en-IN"/>
        </a:p>
      </dgm:t>
    </dgm:pt>
    <dgm:pt modelId="{520428D8-398A-4DDE-99EF-0210A46A3C3E}">
      <dgm:prSet phldrT="[Text]"/>
      <dgm:spPr>
        <a:solidFill>
          <a:schemeClr val="accent5"/>
        </a:solidFill>
      </dgm:spPr>
      <dgm:t>
        <a:bodyPr/>
        <a:lstStyle/>
        <a:p>
          <a:r>
            <a:rPr lang="en-IN" dirty="0"/>
            <a:t>Computer Vision</a:t>
          </a:r>
        </a:p>
      </dgm:t>
    </dgm:pt>
    <dgm:pt modelId="{6850FD62-F93B-400A-80F3-1ACA4F49643B}" type="parTrans" cxnId="{89EA478F-D65A-4191-90AB-1AF237AD1E7B}">
      <dgm:prSet/>
      <dgm:spPr/>
      <dgm:t>
        <a:bodyPr/>
        <a:lstStyle/>
        <a:p>
          <a:endParaRPr lang="en-IN"/>
        </a:p>
      </dgm:t>
    </dgm:pt>
    <dgm:pt modelId="{1F991DE9-5F50-44CD-B325-5A118A5B0894}" type="sibTrans" cxnId="{89EA478F-D65A-4191-90AB-1AF237AD1E7B}">
      <dgm:prSet/>
      <dgm:spPr/>
      <dgm:t>
        <a:bodyPr/>
        <a:lstStyle/>
        <a:p>
          <a:endParaRPr lang="en-IN"/>
        </a:p>
      </dgm:t>
    </dgm:pt>
    <dgm:pt modelId="{7B477672-A1CA-4C61-B46E-A124D10B331F}">
      <dgm:prSet phldrT="[Text]"/>
      <dgm:spPr/>
      <dgm:t>
        <a:bodyPr/>
        <a:lstStyle/>
        <a:p>
          <a:r>
            <a:rPr lang="en-IN" dirty="0"/>
            <a:t>Advance AI Models</a:t>
          </a:r>
        </a:p>
      </dgm:t>
    </dgm:pt>
    <dgm:pt modelId="{180C42B2-0428-4DC6-A9BB-3B93EE1BE958}" type="parTrans" cxnId="{0EEFE642-4EFE-4C6E-9F53-B45FFABA06F2}">
      <dgm:prSet/>
      <dgm:spPr/>
      <dgm:t>
        <a:bodyPr/>
        <a:lstStyle/>
        <a:p>
          <a:endParaRPr lang="en-IN"/>
        </a:p>
      </dgm:t>
    </dgm:pt>
    <dgm:pt modelId="{3C78B194-26B5-43E5-BF3B-D7F6DDA7811C}" type="sibTrans" cxnId="{0EEFE642-4EFE-4C6E-9F53-B45FFABA06F2}">
      <dgm:prSet/>
      <dgm:spPr/>
      <dgm:t>
        <a:bodyPr/>
        <a:lstStyle/>
        <a:p>
          <a:endParaRPr lang="en-IN"/>
        </a:p>
      </dgm:t>
    </dgm:pt>
    <dgm:pt modelId="{9627E0D4-101E-4739-A51B-FF2B5EC67AC5}">
      <dgm:prSet phldrT="[Text]"/>
      <dgm:spPr>
        <a:solidFill>
          <a:srgbClr val="0070C0"/>
        </a:solidFill>
      </dgm:spPr>
      <dgm:t>
        <a:bodyPr/>
        <a:lstStyle/>
        <a:p>
          <a:r>
            <a:rPr lang="en-IN" dirty="0"/>
            <a:t>IBM Watson Studio</a:t>
          </a:r>
        </a:p>
      </dgm:t>
    </dgm:pt>
    <dgm:pt modelId="{BB424C03-47B8-4FBA-B42C-AA14B16B3060}" type="parTrans" cxnId="{444E17BB-1AAE-4231-B27C-D567A3787B0E}">
      <dgm:prSet/>
      <dgm:spPr/>
      <dgm:t>
        <a:bodyPr/>
        <a:lstStyle/>
        <a:p>
          <a:endParaRPr lang="en-IN"/>
        </a:p>
      </dgm:t>
    </dgm:pt>
    <dgm:pt modelId="{BE71E807-4C26-4A91-9028-D407AEA7517D}" type="sibTrans" cxnId="{444E17BB-1AAE-4231-B27C-D567A3787B0E}">
      <dgm:prSet/>
      <dgm:spPr/>
      <dgm:t>
        <a:bodyPr/>
        <a:lstStyle/>
        <a:p>
          <a:endParaRPr lang="en-IN"/>
        </a:p>
      </dgm:t>
    </dgm:pt>
    <dgm:pt modelId="{EC65C364-8044-4454-8750-A3C9492113DD}" type="pres">
      <dgm:prSet presAssocID="{34985652-EE70-4DE3-ACBE-9C8FCA43611F}" presName="diagram" presStyleCnt="0">
        <dgm:presLayoutVars>
          <dgm:dir/>
          <dgm:resizeHandles val="exact"/>
        </dgm:presLayoutVars>
      </dgm:prSet>
      <dgm:spPr/>
    </dgm:pt>
    <dgm:pt modelId="{73B38D71-36AF-44CC-9881-9E07D13D6935}" type="pres">
      <dgm:prSet presAssocID="{F660D105-6C14-4CAF-B8DC-5BCE47286DC3}" presName="node" presStyleLbl="node1" presStyleIdx="0" presStyleCnt="6">
        <dgm:presLayoutVars>
          <dgm:bulletEnabled val="1"/>
        </dgm:presLayoutVars>
      </dgm:prSet>
      <dgm:spPr/>
    </dgm:pt>
    <dgm:pt modelId="{62FEF3A7-A894-4DB6-9982-204F16CA4FB3}" type="pres">
      <dgm:prSet presAssocID="{E222D102-45E0-4217-AA58-3A44FF0E04B7}" presName="sibTrans" presStyleCnt="0"/>
      <dgm:spPr/>
    </dgm:pt>
    <dgm:pt modelId="{CFBFBA4B-2D15-4EBA-BD56-519B4629C03B}" type="pres">
      <dgm:prSet presAssocID="{2FFA5E57-F71A-4DFC-BED6-6BE2926CD43D}" presName="node" presStyleLbl="node1" presStyleIdx="1" presStyleCnt="6">
        <dgm:presLayoutVars>
          <dgm:bulletEnabled val="1"/>
        </dgm:presLayoutVars>
      </dgm:prSet>
      <dgm:spPr/>
    </dgm:pt>
    <dgm:pt modelId="{11802575-FC29-4082-A610-1C8A22C109F7}" type="pres">
      <dgm:prSet presAssocID="{1F9DC9E4-4B25-4037-A94B-720F11373AEB}" presName="sibTrans" presStyleCnt="0"/>
      <dgm:spPr/>
    </dgm:pt>
    <dgm:pt modelId="{26EC787D-F953-4E92-B0DB-2CEBDD78A5C7}" type="pres">
      <dgm:prSet presAssocID="{15A57F49-2CE9-4827-AAEC-85DA1AC5012B}" presName="node" presStyleLbl="node1" presStyleIdx="2" presStyleCnt="6">
        <dgm:presLayoutVars>
          <dgm:bulletEnabled val="1"/>
        </dgm:presLayoutVars>
      </dgm:prSet>
      <dgm:spPr/>
    </dgm:pt>
    <dgm:pt modelId="{6DEA2627-CFE7-4EAE-B675-05D2316F47E2}" type="pres">
      <dgm:prSet presAssocID="{C9376734-FDBF-4307-8F3B-369FB4B58362}" presName="sibTrans" presStyleCnt="0"/>
      <dgm:spPr/>
    </dgm:pt>
    <dgm:pt modelId="{769C8B0C-035C-4074-A102-3F706F7ED8FD}" type="pres">
      <dgm:prSet presAssocID="{520428D8-398A-4DDE-99EF-0210A46A3C3E}" presName="node" presStyleLbl="node1" presStyleIdx="3" presStyleCnt="6">
        <dgm:presLayoutVars>
          <dgm:bulletEnabled val="1"/>
        </dgm:presLayoutVars>
      </dgm:prSet>
      <dgm:spPr/>
    </dgm:pt>
    <dgm:pt modelId="{DB68776C-8F97-4E6E-9234-7ED7411291B7}" type="pres">
      <dgm:prSet presAssocID="{1F991DE9-5F50-44CD-B325-5A118A5B0894}" presName="sibTrans" presStyleCnt="0"/>
      <dgm:spPr/>
    </dgm:pt>
    <dgm:pt modelId="{50280930-D5A8-437C-B98A-750B350DBED5}" type="pres">
      <dgm:prSet presAssocID="{7B477672-A1CA-4C61-B46E-A124D10B331F}" presName="node" presStyleLbl="node1" presStyleIdx="4" presStyleCnt="6">
        <dgm:presLayoutVars>
          <dgm:bulletEnabled val="1"/>
        </dgm:presLayoutVars>
      </dgm:prSet>
      <dgm:spPr/>
    </dgm:pt>
    <dgm:pt modelId="{36FCC302-3F34-4DCB-9BD3-7C13C2F61E67}" type="pres">
      <dgm:prSet presAssocID="{3C78B194-26B5-43E5-BF3B-D7F6DDA7811C}" presName="sibTrans" presStyleCnt="0"/>
      <dgm:spPr/>
    </dgm:pt>
    <dgm:pt modelId="{4C7CA77B-C5E4-40B2-B04E-9453F51D3ACC}" type="pres">
      <dgm:prSet presAssocID="{9627E0D4-101E-4739-A51B-FF2B5EC67AC5}" presName="node" presStyleLbl="node1" presStyleIdx="5" presStyleCnt="6">
        <dgm:presLayoutVars>
          <dgm:bulletEnabled val="1"/>
        </dgm:presLayoutVars>
      </dgm:prSet>
      <dgm:spPr/>
    </dgm:pt>
  </dgm:ptLst>
  <dgm:cxnLst>
    <dgm:cxn modelId="{FFE64502-F9A9-4FA1-96AA-10CA1CAF2BBE}" srcId="{34985652-EE70-4DE3-ACBE-9C8FCA43611F}" destId="{2FFA5E57-F71A-4DFC-BED6-6BE2926CD43D}" srcOrd="1" destOrd="0" parTransId="{A7EB4C34-8285-4C87-9531-C8409CD32D35}" sibTransId="{1F9DC9E4-4B25-4037-A94B-720F11373AEB}"/>
    <dgm:cxn modelId="{9E5C3D03-8921-43F4-9FAF-786DB7B70E85}" type="presOf" srcId="{7B477672-A1CA-4C61-B46E-A124D10B331F}" destId="{50280930-D5A8-437C-B98A-750B350DBED5}" srcOrd="0" destOrd="0" presId="urn:microsoft.com/office/officeart/2005/8/layout/default"/>
    <dgm:cxn modelId="{4A2E351B-AB56-4126-8A38-BF88EB5E032C}" type="presOf" srcId="{F660D105-6C14-4CAF-B8DC-5BCE47286DC3}" destId="{73B38D71-36AF-44CC-9881-9E07D13D6935}" srcOrd="0" destOrd="0" presId="urn:microsoft.com/office/officeart/2005/8/layout/default"/>
    <dgm:cxn modelId="{61EEE662-3318-4464-B925-FB802C8505A5}" type="presOf" srcId="{15A57F49-2CE9-4827-AAEC-85DA1AC5012B}" destId="{26EC787D-F953-4E92-B0DB-2CEBDD78A5C7}" srcOrd="0" destOrd="0" presId="urn:microsoft.com/office/officeart/2005/8/layout/default"/>
    <dgm:cxn modelId="{0EEFE642-4EFE-4C6E-9F53-B45FFABA06F2}" srcId="{34985652-EE70-4DE3-ACBE-9C8FCA43611F}" destId="{7B477672-A1CA-4C61-B46E-A124D10B331F}" srcOrd="4" destOrd="0" parTransId="{180C42B2-0428-4DC6-A9BB-3B93EE1BE958}" sibTransId="{3C78B194-26B5-43E5-BF3B-D7F6DDA7811C}"/>
    <dgm:cxn modelId="{42E74F6A-22D8-4EB0-85E9-3CA50221A6B6}" type="presOf" srcId="{520428D8-398A-4DDE-99EF-0210A46A3C3E}" destId="{769C8B0C-035C-4074-A102-3F706F7ED8FD}" srcOrd="0" destOrd="0" presId="urn:microsoft.com/office/officeart/2005/8/layout/default"/>
    <dgm:cxn modelId="{E321E07A-B924-4290-A48A-2749129E3BAA}" srcId="{34985652-EE70-4DE3-ACBE-9C8FCA43611F}" destId="{15A57F49-2CE9-4827-AAEC-85DA1AC5012B}" srcOrd="2" destOrd="0" parTransId="{A8A8B323-E1C9-404B-A629-69719989FF30}" sibTransId="{C9376734-FDBF-4307-8F3B-369FB4B58362}"/>
    <dgm:cxn modelId="{89EA478F-D65A-4191-90AB-1AF237AD1E7B}" srcId="{34985652-EE70-4DE3-ACBE-9C8FCA43611F}" destId="{520428D8-398A-4DDE-99EF-0210A46A3C3E}" srcOrd="3" destOrd="0" parTransId="{6850FD62-F93B-400A-80F3-1ACA4F49643B}" sibTransId="{1F991DE9-5F50-44CD-B325-5A118A5B0894}"/>
    <dgm:cxn modelId="{A0A16D97-2FF5-4074-96C5-FE5114A6847F}" type="presOf" srcId="{2FFA5E57-F71A-4DFC-BED6-6BE2926CD43D}" destId="{CFBFBA4B-2D15-4EBA-BD56-519B4629C03B}" srcOrd="0" destOrd="0" presId="urn:microsoft.com/office/officeart/2005/8/layout/default"/>
    <dgm:cxn modelId="{82CA46B8-B89E-4F92-B964-084DF0875B9E}" type="presOf" srcId="{9627E0D4-101E-4739-A51B-FF2B5EC67AC5}" destId="{4C7CA77B-C5E4-40B2-B04E-9453F51D3ACC}" srcOrd="0" destOrd="0" presId="urn:microsoft.com/office/officeart/2005/8/layout/default"/>
    <dgm:cxn modelId="{444E17BB-1AAE-4231-B27C-D567A3787B0E}" srcId="{34985652-EE70-4DE3-ACBE-9C8FCA43611F}" destId="{9627E0D4-101E-4739-A51B-FF2B5EC67AC5}" srcOrd="5" destOrd="0" parTransId="{BB424C03-47B8-4FBA-B42C-AA14B16B3060}" sibTransId="{BE71E807-4C26-4A91-9028-D407AEA7517D}"/>
    <dgm:cxn modelId="{410951C7-071D-4F02-8386-9F5503B99382}" srcId="{34985652-EE70-4DE3-ACBE-9C8FCA43611F}" destId="{F660D105-6C14-4CAF-B8DC-5BCE47286DC3}" srcOrd="0" destOrd="0" parTransId="{EA615334-4DE9-4090-A06C-8BDD6D9DD95D}" sibTransId="{E222D102-45E0-4217-AA58-3A44FF0E04B7}"/>
    <dgm:cxn modelId="{25F8B3F3-9894-4940-AEEB-94DF2488F650}" type="presOf" srcId="{34985652-EE70-4DE3-ACBE-9C8FCA43611F}" destId="{EC65C364-8044-4454-8750-A3C9492113DD}" srcOrd="0" destOrd="0" presId="urn:microsoft.com/office/officeart/2005/8/layout/default"/>
    <dgm:cxn modelId="{FE416130-E8EF-4D96-AA19-3EDC9B75CEF0}" type="presParOf" srcId="{EC65C364-8044-4454-8750-A3C9492113DD}" destId="{73B38D71-36AF-44CC-9881-9E07D13D6935}" srcOrd="0" destOrd="0" presId="urn:microsoft.com/office/officeart/2005/8/layout/default"/>
    <dgm:cxn modelId="{2D4D5A0E-EBD8-4F20-8559-41D6BB331146}" type="presParOf" srcId="{EC65C364-8044-4454-8750-A3C9492113DD}" destId="{62FEF3A7-A894-4DB6-9982-204F16CA4FB3}" srcOrd="1" destOrd="0" presId="urn:microsoft.com/office/officeart/2005/8/layout/default"/>
    <dgm:cxn modelId="{AAC78316-BC91-4DE7-9634-CB303D6A5E8B}" type="presParOf" srcId="{EC65C364-8044-4454-8750-A3C9492113DD}" destId="{CFBFBA4B-2D15-4EBA-BD56-519B4629C03B}" srcOrd="2" destOrd="0" presId="urn:microsoft.com/office/officeart/2005/8/layout/default"/>
    <dgm:cxn modelId="{B287CB65-3915-475D-8549-8703C0BB6A1D}" type="presParOf" srcId="{EC65C364-8044-4454-8750-A3C9492113DD}" destId="{11802575-FC29-4082-A610-1C8A22C109F7}" srcOrd="3" destOrd="0" presId="urn:microsoft.com/office/officeart/2005/8/layout/default"/>
    <dgm:cxn modelId="{D5CDB9C5-09DC-489B-A1B9-47EB861EC5B2}" type="presParOf" srcId="{EC65C364-8044-4454-8750-A3C9492113DD}" destId="{26EC787D-F953-4E92-B0DB-2CEBDD78A5C7}" srcOrd="4" destOrd="0" presId="urn:microsoft.com/office/officeart/2005/8/layout/default"/>
    <dgm:cxn modelId="{62EE1853-2733-496E-87F0-78F7E4385818}" type="presParOf" srcId="{EC65C364-8044-4454-8750-A3C9492113DD}" destId="{6DEA2627-CFE7-4EAE-B675-05D2316F47E2}" srcOrd="5" destOrd="0" presId="urn:microsoft.com/office/officeart/2005/8/layout/default"/>
    <dgm:cxn modelId="{90A69919-6AB9-4656-B0FA-F422702A1E42}" type="presParOf" srcId="{EC65C364-8044-4454-8750-A3C9492113DD}" destId="{769C8B0C-035C-4074-A102-3F706F7ED8FD}" srcOrd="6" destOrd="0" presId="urn:microsoft.com/office/officeart/2005/8/layout/default"/>
    <dgm:cxn modelId="{B978B258-A554-4035-88DB-A82C7602D4F4}" type="presParOf" srcId="{EC65C364-8044-4454-8750-A3C9492113DD}" destId="{DB68776C-8F97-4E6E-9234-7ED7411291B7}" srcOrd="7" destOrd="0" presId="urn:microsoft.com/office/officeart/2005/8/layout/default"/>
    <dgm:cxn modelId="{EEB0301E-A71C-451C-BAC7-4624393153B7}" type="presParOf" srcId="{EC65C364-8044-4454-8750-A3C9492113DD}" destId="{50280930-D5A8-437C-B98A-750B350DBED5}" srcOrd="8" destOrd="0" presId="urn:microsoft.com/office/officeart/2005/8/layout/default"/>
    <dgm:cxn modelId="{3B5D72C7-85D2-491B-A1C7-41D1A008A411}" type="presParOf" srcId="{EC65C364-8044-4454-8750-A3C9492113DD}" destId="{36FCC302-3F34-4DCB-9BD3-7C13C2F61E67}" srcOrd="9" destOrd="0" presId="urn:microsoft.com/office/officeart/2005/8/layout/default"/>
    <dgm:cxn modelId="{197274C2-6CAD-4450-B862-74D855B29C8F}" type="presParOf" srcId="{EC65C364-8044-4454-8750-A3C9492113DD}" destId="{4C7CA77B-C5E4-40B2-B04E-9453F51D3ACC}" srcOrd="10" destOrd="0" presId="urn:microsoft.com/office/officeart/2005/8/layout/default"/>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C27E875C-A3D9-4DC7-9DB3-608AF4AF233D}"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IN"/>
        </a:p>
      </dgm:t>
    </dgm:pt>
    <dgm:pt modelId="{66A17675-B49A-4535-8E73-6EC59E7E2084}">
      <dgm:prSet phldrT="[Text]"/>
      <dgm:spPr/>
      <dgm:t>
        <a:bodyPr/>
        <a:lstStyle/>
        <a:p>
          <a:r>
            <a:rPr lang="en-US" dirty="0"/>
            <a:t>1</a:t>
          </a:r>
          <a:endParaRPr lang="en-IN" dirty="0"/>
        </a:p>
      </dgm:t>
    </dgm:pt>
    <dgm:pt modelId="{362314EE-F384-4551-BC6A-E4D5F182D76D}" type="parTrans" cxnId="{E6EFB2F6-BC05-40CD-B18E-83820363C1BD}">
      <dgm:prSet/>
      <dgm:spPr/>
      <dgm:t>
        <a:bodyPr/>
        <a:lstStyle/>
        <a:p>
          <a:endParaRPr lang="en-IN"/>
        </a:p>
      </dgm:t>
    </dgm:pt>
    <dgm:pt modelId="{24662EA2-093F-46F2-8EF2-580D282B4C4E}" type="sibTrans" cxnId="{E6EFB2F6-BC05-40CD-B18E-83820363C1BD}">
      <dgm:prSet/>
      <dgm:spPr/>
      <dgm:t>
        <a:bodyPr/>
        <a:lstStyle/>
        <a:p>
          <a:endParaRPr lang="en-IN"/>
        </a:p>
      </dgm:t>
    </dgm:pt>
    <dgm:pt modelId="{37AE0A40-0443-461D-B7DA-BD62E49974EF}">
      <dgm:prSet phldrT="[Text]"/>
      <dgm:spPr/>
      <dgm:t>
        <a:bodyPr/>
        <a:lstStyle/>
        <a:p>
          <a:r>
            <a:rPr lang="en-US" dirty="0"/>
            <a:t>2</a:t>
          </a:r>
          <a:endParaRPr lang="en-IN" dirty="0"/>
        </a:p>
      </dgm:t>
    </dgm:pt>
    <dgm:pt modelId="{D08445D0-DD01-40FA-94D9-124C9FADE226}" type="parTrans" cxnId="{E289DC22-86D4-406D-AC81-7F4874480672}">
      <dgm:prSet/>
      <dgm:spPr/>
      <dgm:t>
        <a:bodyPr/>
        <a:lstStyle/>
        <a:p>
          <a:endParaRPr lang="en-IN"/>
        </a:p>
      </dgm:t>
    </dgm:pt>
    <dgm:pt modelId="{7C6819C7-FDBA-400B-B984-2D8E2888278F}" type="sibTrans" cxnId="{E289DC22-86D4-406D-AC81-7F4874480672}">
      <dgm:prSet/>
      <dgm:spPr/>
      <dgm:t>
        <a:bodyPr/>
        <a:lstStyle/>
        <a:p>
          <a:endParaRPr lang="en-IN"/>
        </a:p>
      </dgm:t>
    </dgm:pt>
    <dgm:pt modelId="{384833C3-D81C-4B0E-826D-B597EFF3E522}">
      <dgm:prSet phldrT="[Text]"/>
      <dgm:spPr/>
      <dgm:t>
        <a:bodyPr/>
        <a:lstStyle/>
        <a:p>
          <a:r>
            <a:rPr lang="en-US" dirty="0"/>
            <a:t>3</a:t>
          </a:r>
          <a:endParaRPr lang="en-IN" dirty="0"/>
        </a:p>
      </dgm:t>
    </dgm:pt>
    <dgm:pt modelId="{EB7B1BB1-EAC7-4163-8008-05691389CD3C}" type="parTrans" cxnId="{FECBC076-F568-4A9D-A748-995960326247}">
      <dgm:prSet/>
      <dgm:spPr/>
      <dgm:t>
        <a:bodyPr/>
        <a:lstStyle/>
        <a:p>
          <a:endParaRPr lang="en-IN"/>
        </a:p>
      </dgm:t>
    </dgm:pt>
    <dgm:pt modelId="{185978C5-4DDF-4111-AE24-EE3C60F0E101}" type="sibTrans" cxnId="{FECBC076-F568-4A9D-A748-995960326247}">
      <dgm:prSet/>
      <dgm:spPr/>
      <dgm:t>
        <a:bodyPr/>
        <a:lstStyle/>
        <a:p>
          <a:endParaRPr lang="en-IN"/>
        </a:p>
      </dgm:t>
    </dgm:pt>
    <dgm:pt modelId="{8991C68F-2C34-43B2-B54C-69A2590DD445}">
      <dgm:prSet phldrT="[Text]"/>
      <dgm:spPr/>
      <dgm:t>
        <a:bodyPr/>
        <a:lstStyle/>
        <a:p>
          <a:r>
            <a:rPr lang="en-US" dirty="0"/>
            <a:t>4</a:t>
          </a:r>
          <a:endParaRPr lang="en-IN" dirty="0"/>
        </a:p>
      </dgm:t>
    </dgm:pt>
    <dgm:pt modelId="{316A6203-4FB6-42DA-8C4B-E798509AB9D7}" type="parTrans" cxnId="{6C55F365-6958-428E-9651-D2D4320A9E45}">
      <dgm:prSet/>
      <dgm:spPr/>
      <dgm:t>
        <a:bodyPr/>
        <a:lstStyle/>
        <a:p>
          <a:endParaRPr lang="en-IN"/>
        </a:p>
      </dgm:t>
    </dgm:pt>
    <dgm:pt modelId="{E7A07953-D8ED-4D94-A2D4-54366FDCB084}" type="sibTrans" cxnId="{6C55F365-6958-428E-9651-D2D4320A9E45}">
      <dgm:prSet/>
      <dgm:spPr/>
      <dgm:t>
        <a:bodyPr/>
        <a:lstStyle/>
        <a:p>
          <a:endParaRPr lang="en-IN"/>
        </a:p>
      </dgm:t>
    </dgm:pt>
    <dgm:pt modelId="{95464034-E3CE-4F7C-9417-A7D2179EB131}" type="pres">
      <dgm:prSet presAssocID="{C27E875C-A3D9-4DC7-9DB3-608AF4AF233D}" presName="Name0" presStyleCnt="0">
        <dgm:presLayoutVars>
          <dgm:dir/>
          <dgm:resizeHandles val="exact"/>
        </dgm:presLayoutVars>
      </dgm:prSet>
      <dgm:spPr/>
    </dgm:pt>
    <dgm:pt modelId="{9A718571-0FA5-47BF-9544-86E6862BF64D}" type="pres">
      <dgm:prSet presAssocID="{66A17675-B49A-4535-8E73-6EC59E7E2084}" presName="compNode" presStyleCnt="0"/>
      <dgm:spPr/>
    </dgm:pt>
    <dgm:pt modelId="{9FAA75BD-2BC3-4488-A341-4616AA3D6847}" type="pres">
      <dgm:prSet presAssocID="{66A17675-B49A-4535-8E73-6EC59E7E2084}" presName="pictRect" presStyleLbl="node1" presStyleIdx="0" presStyleCnt="4"/>
      <dgm:spPr>
        <a:solidFill>
          <a:schemeClr val="accent5"/>
        </a:solidFill>
      </dgm:spPr>
    </dgm:pt>
    <dgm:pt modelId="{DFD8CD44-BD5A-4269-AE9C-1787467C19B5}" type="pres">
      <dgm:prSet presAssocID="{66A17675-B49A-4535-8E73-6EC59E7E2084}" presName="textRect" presStyleLbl="revTx" presStyleIdx="0" presStyleCnt="4">
        <dgm:presLayoutVars>
          <dgm:bulletEnabled val="1"/>
        </dgm:presLayoutVars>
      </dgm:prSet>
      <dgm:spPr/>
    </dgm:pt>
    <dgm:pt modelId="{C8C1C3EB-53ED-467C-93DE-162F632153B7}" type="pres">
      <dgm:prSet presAssocID="{24662EA2-093F-46F2-8EF2-580D282B4C4E}" presName="sibTrans" presStyleLbl="sibTrans2D1" presStyleIdx="0" presStyleCnt="0"/>
      <dgm:spPr/>
    </dgm:pt>
    <dgm:pt modelId="{36006F99-84F8-43E2-BF26-B3BF45562F78}" type="pres">
      <dgm:prSet presAssocID="{37AE0A40-0443-461D-B7DA-BD62E49974EF}" presName="compNode" presStyleCnt="0"/>
      <dgm:spPr/>
    </dgm:pt>
    <dgm:pt modelId="{0A129DF6-9D9D-4800-A4E7-67D1177BFD45}" type="pres">
      <dgm:prSet presAssocID="{37AE0A40-0443-461D-B7DA-BD62E49974EF}" presName="pictRect" presStyleLbl="node1" presStyleIdx="1" presStyleCnt="4"/>
      <dgm:spPr>
        <a:solidFill>
          <a:srgbClr val="00B0F0"/>
        </a:solidFill>
      </dgm:spPr>
    </dgm:pt>
    <dgm:pt modelId="{5792AC47-E735-4590-B1F6-886232661DC2}" type="pres">
      <dgm:prSet presAssocID="{37AE0A40-0443-461D-B7DA-BD62E49974EF}" presName="textRect" presStyleLbl="revTx" presStyleIdx="1" presStyleCnt="4">
        <dgm:presLayoutVars>
          <dgm:bulletEnabled val="1"/>
        </dgm:presLayoutVars>
      </dgm:prSet>
      <dgm:spPr/>
    </dgm:pt>
    <dgm:pt modelId="{05BB677E-049A-42A0-AB81-9321E85C2A00}" type="pres">
      <dgm:prSet presAssocID="{7C6819C7-FDBA-400B-B984-2D8E2888278F}" presName="sibTrans" presStyleLbl="sibTrans2D1" presStyleIdx="0" presStyleCnt="0"/>
      <dgm:spPr/>
    </dgm:pt>
    <dgm:pt modelId="{AC900313-33F8-4AD3-BA6A-C37EFCEDF357}" type="pres">
      <dgm:prSet presAssocID="{384833C3-D81C-4B0E-826D-B597EFF3E522}" presName="compNode" presStyleCnt="0"/>
      <dgm:spPr/>
    </dgm:pt>
    <dgm:pt modelId="{9BAC5C03-7311-456D-B556-8FF2E5CE1B3F}" type="pres">
      <dgm:prSet presAssocID="{384833C3-D81C-4B0E-826D-B597EFF3E522}" presName="pictRect" presStyleLbl="node1" presStyleIdx="2" presStyleCnt="4"/>
      <dgm:spPr>
        <a:solidFill>
          <a:schemeClr val="accent3"/>
        </a:solidFill>
      </dgm:spPr>
    </dgm:pt>
    <dgm:pt modelId="{D1AD57A6-B2AF-4DD9-B66A-7B847FF33617}" type="pres">
      <dgm:prSet presAssocID="{384833C3-D81C-4B0E-826D-B597EFF3E522}" presName="textRect" presStyleLbl="revTx" presStyleIdx="2" presStyleCnt="4">
        <dgm:presLayoutVars>
          <dgm:bulletEnabled val="1"/>
        </dgm:presLayoutVars>
      </dgm:prSet>
      <dgm:spPr/>
    </dgm:pt>
    <dgm:pt modelId="{32B07DB3-8934-4269-BA25-08F2BF8BFC5C}" type="pres">
      <dgm:prSet presAssocID="{185978C5-4DDF-4111-AE24-EE3C60F0E101}" presName="sibTrans" presStyleLbl="sibTrans2D1" presStyleIdx="0" presStyleCnt="0"/>
      <dgm:spPr/>
    </dgm:pt>
    <dgm:pt modelId="{0D2171F5-A338-4997-9832-D5F1785029AE}" type="pres">
      <dgm:prSet presAssocID="{8991C68F-2C34-43B2-B54C-69A2590DD445}" presName="compNode" presStyleCnt="0"/>
      <dgm:spPr/>
    </dgm:pt>
    <dgm:pt modelId="{6DE7A40E-172B-4AAF-ACC5-64CE49723D58}" type="pres">
      <dgm:prSet presAssocID="{8991C68F-2C34-43B2-B54C-69A2590DD445}" presName="pictRect" presStyleLbl="node1" presStyleIdx="3" presStyleCnt="4"/>
      <dgm:spPr>
        <a:solidFill>
          <a:schemeClr val="accent1"/>
        </a:solidFill>
      </dgm:spPr>
    </dgm:pt>
    <dgm:pt modelId="{0940CEB7-61AB-4263-8BC4-BAF95B3627D8}" type="pres">
      <dgm:prSet presAssocID="{8991C68F-2C34-43B2-B54C-69A2590DD445}" presName="textRect" presStyleLbl="revTx" presStyleIdx="3" presStyleCnt="4">
        <dgm:presLayoutVars>
          <dgm:bulletEnabled val="1"/>
        </dgm:presLayoutVars>
      </dgm:prSet>
      <dgm:spPr/>
    </dgm:pt>
  </dgm:ptLst>
  <dgm:cxnLst>
    <dgm:cxn modelId="{3FD6160F-DD1B-4C5C-B378-F068646A8768}" type="presOf" srcId="{24662EA2-093F-46F2-8EF2-580D282B4C4E}" destId="{C8C1C3EB-53ED-467C-93DE-162F632153B7}" srcOrd="0" destOrd="0" presId="urn:microsoft.com/office/officeart/2005/8/layout/pList1"/>
    <dgm:cxn modelId="{E289DC22-86D4-406D-AC81-7F4874480672}" srcId="{C27E875C-A3D9-4DC7-9DB3-608AF4AF233D}" destId="{37AE0A40-0443-461D-B7DA-BD62E49974EF}" srcOrd="1" destOrd="0" parTransId="{D08445D0-DD01-40FA-94D9-124C9FADE226}" sibTransId="{7C6819C7-FDBA-400B-B984-2D8E2888278F}"/>
    <dgm:cxn modelId="{6C55F365-6958-428E-9651-D2D4320A9E45}" srcId="{C27E875C-A3D9-4DC7-9DB3-608AF4AF233D}" destId="{8991C68F-2C34-43B2-B54C-69A2590DD445}" srcOrd="3" destOrd="0" parTransId="{316A6203-4FB6-42DA-8C4B-E798509AB9D7}" sibTransId="{E7A07953-D8ED-4D94-A2D4-54366FDCB084}"/>
    <dgm:cxn modelId="{FECBC076-F568-4A9D-A748-995960326247}" srcId="{C27E875C-A3D9-4DC7-9DB3-608AF4AF233D}" destId="{384833C3-D81C-4B0E-826D-B597EFF3E522}" srcOrd="2" destOrd="0" parTransId="{EB7B1BB1-EAC7-4163-8008-05691389CD3C}" sibTransId="{185978C5-4DDF-4111-AE24-EE3C60F0E101}"/>
    <dgm:cxn modelId="{46D9768A-7024-46A4-BF58-043395A70FD0}" type="presOf" srcId="{C27E875C-A3D9-4DC7-9DB3-608AF4AF233D}" destId="{95464034-E3CE-4F7C-9417-A7D2179EB131}" srcOrd="0" destOrd="0" presId="urn:microsoft.com/office/officeart/2005/8/layout/pList1"/>
    <dgm:cxn modelId="{9C4F3D9B-EF8A-44B3-BFE7-81137A61F23F}" type="presOf" srcId="{8991C68F-2C34-43B2-B54C-69A2590DD445}" destId="{0940CEB7-61AB-4263-8BC4-BAF95B3627D8}" srcOrd="0" destOrd="0" presId="urn:microsoft.com/office/officeart/2005/8/layout/pList1"/>
    <dgm:cxn modelId="{8D935BC7-1FEB-4FAF-8DCF-599D907998C3}" type="presOf" srcId="{37AE0A40-0443-461D-B7DA-BD62E49974EF}" destId="{5792AC47-E735-4590-B1F6-886232661DC2}" srcOrd="0" destOrd="0" presId="urn:microsoft.com/office/officeart/2005/8/layout/pList1"/>
    <dgm:cxn modelId="{95E5A3D2-A1C3-4EBB-B082-F9A6852A0489}" type="presOf" srcId="{185978C5-4DDF-4111-AE24-EE3C60F0E101}" destId="{32B07DB3-8934-4269-BA25-08F2BF8BFC5C}" srcOrd="0" destOrd="0" presId="urn:microsoft.com/office/officeart/2005/8/layout/pList1"/>
    <dgm:cxn modelId="{445E71D7-6C69-443C-8E8C-6EE2CDB0418F}" type="presOf" srcId="{66A17675-B49A-4535-8E73-6EC59E7E2084}" destId="{DFD8CD44-BD5A-4269-AE9C-1787467C19B5}" srcOrd="0" destOrd="0" presId="urn:microsoft.com/office/officeart/2005/8/layout/pList1"/>
    <dgm:cxn modelId="{2404CED7-9748-4698-A037-16D4E0A8E235}" type="presOf" srcId="{7C6819C7-FDBA-400B-B984-2D8E2888278F}" destId="{05BB677E-049A-42A0-AB81-9321E85C2A00}" srcOrd="0" destOrd="0" presId="urn:microsoft.com/office/officeart/2005/8/layout/pList1"/>
    <dgm:cxn modelId="{E6EFB2F6-BC05-40CD-B18E-83820363C1BD}" srcId="{C27E875C-A3D9-4DC7-9DB3-608AF4AF233D}" destId="{66A17675-B49A-4535-8E73-6EC59E7E2084}" srcOrd="0" destOrd="0" parTransId="{362314EE-F384-4551-BC6A-E4D5F182D76D}" sibTransId="{24662EA2-093F-46F2-8EF2-580D282B4C4E}"/>
    <dgm:cxn modelId="{634044F7-E754-4EFC-B82F-7EA12773C772}" type="presOf" srcId="{384833C3-D81C-4B0E-826D-B597EFF3E522}" destId="{D1AD57A6-B2AF-4DD9-B66A-7B847FF33617}" srcOrd="0" destOrd="0" presId="urn:microsoft.com/office/officeart/2005/8/layout/pList1"/>
    <dgm:cxn modelId="{49BF9338-6646-4144-85AE-EE72454B3007}" type="presParOf" srcId="{95464034-E3CE-4F7C-9417-A7D2179EB131}" destId="{9A718571-0FA5-47BF-9544-86E6862BF64D}" srcOrd="0" destOrd="0" presId="urn:microsoft.com/office/officeart/2005/8/layout/pList1"/>
    <dgm:cxn modelId="{54E1BF65-4D6C-4FE0-8FC2-6D697446E507}" type="presParOf" srcId="{9A718571-0FA5-47BF-9544-86E6862BF64D}" destId="{9FAA75BD-2BC3-4488-A341-4616AA3D6847}" srcOrd="0" destOrd="0" presId="urn:microsoft.com/office/officeart/2005/8/layout/pList1"/>
    <dgm:cxn modelId="{C7B55801-50F0-4755-835B-BAB8D00F20EC}" type="presParOf" srcId="{9A718571-0FA5-47BF-9544-86E6862BF64D}" destId="{DFD8CD44-BD5A-4269-AE9C-1787467C19B5}" srcOrd="1" destOrd="0" presId="urn:microsoft.com/office/officeart/2005/8/layout/pList1"/>
    <dgm:cxn modelId="{F7C0AADF-6146-4D90-AB95-7116C006F792}" type="presParOf" srcId="{95464034-E3CE-4F7C-9417-A7D2179EB131}" destId="{C8C1C3EB-53ED-467C-93DE-162F632153B7}" srcOrd="1" destOrd="0" presId="urn:microsoft.com/office/officeart/2005/8/layout/pList1"/>
    <dgm:cxn modelId="{8868479C-5600-49D4-96E7-5BAE6A4E8E30}" type="presParOf" srcId="{95464034-E3CE-4F7C-9417-A7D2179EB131}" destId="{36006F99-84F8-43E2-BF26-B3BF45562F78}" srcOrd="2" destOrd="0" presId="urn:microsoft.com/office/officeart/2005/8/layout/pList1"/>
    <dgm:cxn modelId="{B109815E-D189-4440-A0BC-FE1AD7187663}" type="presParOf" srcId="{36006F99-84F8-43E2-BF26-B3BF45562F78}" destId="{0A129DF6-9D9D-4800-A4E7-67D1177BFD45}" srcOrd="0" destOrd="0" presId="urn:microsoft.com/office/officeart/2005/8/layout/pList1"/>
    <dgm:cxn modelId="{42750238-474F-4AD5-B484-27EE040425C6}" type="presParOf" srcId="{36006F99-84F8-43E2-BF26-B3BF45562F78}" destId="{5792AC47-E735-4590-B1F6-886232661DC2}" srcOrd="1" destOrd="0" presId="urn:microsoft.com/office/officeart/2005/8/layout/pList1"/>
    <dgm:cxn modelId="{1993E73A-0A71-4B99-994A-78ADDB8AF544}" type="presParOf" srcId="{95464034-E3CE-4F7C-9417-A7D2179EB131}" destId="{05BB677E-049A-42A0-AB81-9321E85C2A00}" srcOrd="3" destOrd="0" presId="urn:microsoft.com/office/officeart/2005/8/layout/pList1"/>
    <dgm:cxn modelId="{39CB04EC-0E38-4BA4-A0FB-83716FBA19F8}" type="presParOf" srcId="{95464034-E3CE-4F7C-9417-A7D2179EB131}" destId="{AC900313-33F8-4AD3-BA6A-C37EFCEDF357}" srcOrd="4" destOrd="0" presId="urn:microsoft.com/office/officeart/2005/8/layout/pList1"/>
    <dgm:cxn modelId="{0A20EBF4-47C7-42F3-8CD8-6A82FD34B444}" type="presParOf" srcId="{AC900313-33F8-4AD3-BA6A-C37EFCEDF357}" destId="{9BAC5C03-7311-456D-B556-8FF2E5CE1B3F}" srcOrd="0" destOrd="0" presId="urn:microsoft.com/office/officeart/2005/8/layout/pList1"/>
    <dgm:cxn modelId="{058C4822-C498-4303-8298-8B91E657C40A}" type="presParOf" srcId="{AC900313-33F8-4AD3-BA6A-C37EFCEDF357}" destId="{D1AD57A6-B2AF-4DD9-B66A-7B847FF33617}" srcOrd="1" destOrd="0" presId="urn:microsoft.com/office/officeart/2005/8/layout/pList1"/>
    <dgm:cxn modelId="{DE083A15-0A1B-4F3C-A917-728C6224DD98}" type="presParOf" srcId="{95464034-E3CE-4F7C-9417-A7D2179EB131}" destId="{32B07DB3-8934-4269-BA25-08F2BF8BFC5C}" srcOrd="5" destOrd="0" presId="urn:microsoft.com/office/officeart/2005/8/layout/pList1"/>
    <dgm:cxn modelId="{49799FD6-D3F2-4061-8B02-D0E910C91C5C}" type="presParOf" srcId="{95464034-E3CE-4F7C-9417-A7D2179EB131}" destId="{0D2171F5-A338-4997-9832-D5F1785029AE}" srcOrd="6" destOrd="0" presId="urn:microsoft.com/office/officeart/2005/8/layout/pList1"/>
    <dgm:cxn modelId="{37EB7514-0E39-48D6-AF37-10DD05A0FDAE}" type="presParOf" srcId="{0D2171F5-A338-4997-9832-D5F1785029AE}" destId="{6DE7A40E-172B-4AAF-ACC5-64CE49723D58}" srcOrd="0" destOrd="0" presId="urn:microsoft.com/office/officeart/2005/8/layout/pList1"/>
    <dgm:cxn modelId="{5D598C70-9D65-490C-B328-04F68DA8B498}" type="presParOf" srcId="{0D2171F5-A338-4997-9832-D5F1785029AE}" destId="{0940CEB7-61AB-4263-8BC4-BAF95B3627D8}" srcOrd="1" destOrd="0" presId="urn:microsoft.com/office/officeart/2005/8/layout/pList1"/>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6DA23197-F155-4EA5-8B74-2FCD0E566606}"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IN"/>
        </a:p>
      </dgm:t>
    </dgm:pt>
    <dgm:pt modelId="{376F2F67-21EE-4F59-AFA7-45B4C9BE602B}">
      <dgm:prSet phldrT="[Text]"/>
      <dgm:spPr/>
      <dgm:t>
        <a:bodyPr/>
        <a:lstStyle/>
        <a:p>
          <a:r>
            <a:rPr lang="en-IN" dirty="0"/>
            <a:t>Found Code</a:t>
          </a:r>
        </a:p>
        <a:p>
          <a:r>
            <a:rPr lang="en-IN" dirty="0"/>
            <a:t>Sounds Buildable</a:t>
          </a:r>
        </a:p>
      </dgm:t>
    </dgm:pt>
    <dgm:pt modelId="{5FDD2B64-2373-40D0-B8DB-C9A8A5A6A010}" type="parTrans" cxnId="{44A225CD-EEEB-4668-A0BC-94227DD49542}">
      <dgm:prSet/>
      <dgm:spPr/>
      <dgm:t>
        <a:bodyPr/>
        <a:lstStyle/>
        <a:p>
          <a:endParaRPr lang="en-IN"/>
        </a:p>
      </dgm:t>
    </dgm:pt>
    <dgm:pt modelId="{2D74522A-2486-4BDB-968C-83A77D258C4B}" type="sibTrans" cxnId="{44A225CD-EEEB-4668-A0BC-94227DD49542}">
      <dgm:prSet/>
      <dgm:spPr/>
      <dgm:t>
        <a:bodyPr/>
        <a:lstStyle/>
        <a:p>
          <a:endParaRPr lang="en-IN"/>
        </a:p>
      </dgm:t>
    </dgm:pt>
    <dgm:pt modelId="{11C21736-0260-4C31-AE69-DBE7665EE413}">
      <dgm:prSet phldrT="[Text]"/>
      <dgm:spPr/>
      <dgm:t>
        <a:bodyPr/>
        <a:lstStyle/>
        <a:p>
          <a:r>
            <a:rPr lang="en-IN" dirty="0"/>
            <a:t>Reading Lips</a:t>
          </a:r>
        </a:p>
        <a:p>
          <a:r>
            <a:rPr lang="en-IN" dirty="0"/>
            <a:t>API yet to found</a:t>
          </a:r>
        </a:p>
      </dgm:t>
    </dgm:pt>
    <dgm:pt modelId="{1CEF603D-9619-4DCD-9074-7EBC3D45713A}" type="parTrans" cxnId="{3CFFA824-04C9-40D5-ABBA-CF507F6F84D2}">
      <dgm:prSet/>
      <dgm:spPr/>
      <dgm:t>
        <a:bodyPr/>
        <a:lstStyle/>
        <a:p>
          <a:endParaRPr lang="en-IN"/>
        </a:p>
      </dgm:t>
    </dgm:pt>
    <dgm:pt modelId="{575830E8-B416-4450-A096-248D3614312C}" type="sibTrans" cxnId="{3CFFA824-04C9-40D5-ABBA-CF507F6F84D2}">
      <dgm:prSet/>
      <dgm:spPr/>
      <dgm:t>
        <a:bodyPr/>
        <a:lstStyle/>
        <a:p>
          <a:endParaRPr lang="en-IN"/>
        </a:p>
      </dgm:t>
    </dgm:pt>
    <dgm:pt modelId="{2188AB98-6C6C-4013-90C7-5C32FF8D9472}">
      <dgm:prSet phldrT="[Text]"/>
      <dgm:spPr/>
      <dgm:t>
        <a:bodyPr/>
        <a:lstStyle/>
        <a:p>
          <a:r>
            <a:rPr lang="en-IN" dirty="0"/>
            <a:t>Chat Bot</a:t>
          </a:r>
        </a:p>
        <a:p>
          <a:r>
            <a:rPr lang="en-IN" dirty="0"/>
            <a:t>NLP &amp; Social Media API needed</a:t>
          </a:r>
        </a:p>
        <a:p>
          <a:r>
            <a:rPr lang="en-IN" dirty="0"/>
            <a:t>Sounds Buildable</a:t>
          </a:r>
        </a:p>
      </dgm:t>
    </dgm:pt>
    <dgm:pt modelId="{F183A05D-05EB-4E87-B3FD-D2A377288998}" type="parTrans" cxnId="{3E2EB7C5-5499-4B79-8C2A-782D95DA64D8}">
      <dgm:prSet/>
      <dgm:spPr/>
      <dgm:t>
        <a:bodyPr/>
        <a:lstStyle/>
        <a:p>
          <a:endParaRPr lang="en-IN"/>
        </a:p>
      </dgm:t>
    </dgm:pt>
    <dgm:pt modelId="{AF447B78-4183-4BE7-BF11-6CDDDC8CF8B8}" type="sibTrans" cxnId="{3E2EB7C5-5499-4B79-8C2A-782D95DA64D8}">
      <dgm:prSet/>
      <dgm:spPr/>
      <dgm:t>
        <a:bodyPr/>
        <a:lstStyle/>
        <a:p>
          <a:endParaRPr lang="en-IN"/>
        </a:p>
      </dgm:t>
    </dgm:pt>
    <dgm:pt modelId="{6A14BF8F-C7C9-43F4-AF73-7007053BE289}">
      <dgm:prSet phldrT="[Text]"/>
      <dgm:spPr/>
      <dgm:t>
        <a:bodyPr/>
        <a:lstStyle/>
        <a:p>
          <a:r>
            <a:rPr lang="en-IN" dirty="0"/>
            <a:t>Air-Craft Defect API not found</a:t>
          </a:r>
        </a:p>
      </dgm:t>
    </dgm:pt>
    <dgm:pt modelId="{537C0B16-5247-4DD1-9DC8-BD6F83BFC3F3}" type="parTrans" cxnId="{0C05858C-5C16-4BC4-BF76-89FC70E520C5}">
      <dgm:prSet/>
      <dgm:spPr/>
      <dgm:t>
        <a:bodyPr/>
        <a:lstStyle/>
        <a:p>
          <a:endParaRPr lang="en-IN"/>
        </a:p>
      </dgm:t>
    </dgm:pt>
    <dgm:pt modelId="{1ECA1824-8C54-42CF-8037-10DCF13250B2}" type="sibTrans" cxnId="{0C05858C-5C16-4BC4-BF76-89FC70E520C5}">
      <dgm:prSet/>
      <dgm:spPr/>
      <dgm:t>
        <a:bodyPr/>
        <a:lstStyle/>
        <a:p>
          <a:endParaRPr lang="en-IN"/>
        </a:p>
      </dgm:t>
    </dgm:pt>
    <dgm:pt modelId="{43831881-9F54-4A7D-BF33-8D2A4B885883}" type="pres">
      <dgm:prSet presAssocID="{6DA23197-F155-4EA5-8B74-2FCD0E566606}" presName="Name0" presStyleCnt="0">
        <dgm:presLayoutVars>
          <dgm:dir/>
          <dgm:resizeHandles val="exact"/>
        </dgm:presLayoutVars>
      </dgm:prSet>
      <dgm:spPr/>
    </dgm:pt>
    <dgm:pt modelId="{B0FE7761-D1A7-4ADA-B178-C3EB39CD3554}" type="pres">
      <dgm:prSet presAssocID="{376F2F67-21EE-4F59-AFA7-45B4C9BE602B}" presName="composite" presStyleCnt="0"/>
      <dgm:spPr/>
    </dgm:pt>
    <dgm:pt modelId="{DF8121AD-69FB-4B0B-866E-3EEF4A0BFA79}" type="pres">
      <dgm:prSet presAssocID="{376F2F67-21EE-4F59-AFA7-45B4C9BE602B}" presName="rect1" presStyleLbl="trAlignAcc1" presStyleIdx="0" presStyleCnt="4">
        <dgm:presLayoutVars>
          <dgm:bulletEnabled val="1"/>
        </dgm:presLayoutVars>
      </dgm:prSet>
      <dgm:spPr/>
    </dgm:pt>
    <dgm:pt modelId="{F5D784E2-7F03-4759-AC8A-E2F6F4FC187C}" type="pres">
      <dgm:prSet presAssocID="{376F2F67-21EE-4F59-AFA7-45B4C9BE602B}" presName="rect2" presStyleLbl="fgImgPlace1" presStyleIdx="0" presStyleCnt="4"/>
      <dgm:spPr>
        <a:blipFill>
          <a:blip xmlns:r="http://schemas.openxmlformats.org/officeDocument/2006/relationships" r:embed="rId1"/>
          <a:srcRect/>
          <a:stretch>
            <a:fillRect t="-1000" b="-1000"/>
          </a:stretch>
        </a:blipFill>
      </dgm:spPr>
    </dgm:pt>
    <dgm:pt modelId="{1BCADB52-52AB-4E5B-910A-7C3D65507C7D}" type="pres">
      <dgm:prSet presAssocID="{2D74522A-2486-4BDB-968C-83A77D258C4B}" presName="sibTrans" presStyleCnt="0"/>
      <dgm:spPr/>
    </dgm:pt>
    <dgm:pt modelId="{387D3C65-4043-4585-AD4A-176FC56E84C1}" type="pres">
      <dgm:prSet presAssocID="{11C21736-0260-4C31-AE69-DBE7665EE413}" presName="composite" presStyleCnt="0"/>
      <dgm:spPr/>
    </dgm:pt>
    <dgm:pt modelId="{D8B758E4-C380-4F62-BF1D-190266EDB880}" type="pres">
      <dgm:prSet presAssocID="{11C21736-0260-4C31-AE69-DBE7665EE413}" presName="rect1" presStyleLbl="trAlignAcc1" presStyleIdx="1" presStyleCnt="4">
        <dgm:presLayoutVars>
          <dgm:bulletEnabled val="1"/>
        </dgm:presLayoutVars>
      </dgm:prSet>
      <dgm:spPr/>
    </dgm:pt>
    <dgm:pt modelId="{B075C36B-1D8E-40E1-8D25-69919FD5BD98}" type="pres">
      <dgm:prSet presAssocID="{11C21736-0260-4C31-AE69-DBE7665EE413}" presName="rect2" presStyleLbl="fgImgPlace1" presStyleIdx="1" presStyleCnt="4"/>
      <dgm:spPr>
        <a:blipFill>
          <a:blip xmlns:r="http://schemas.openxmlformats.org/officeDocument/2006/relationships" r:embed="rId2"/>
          <a:srcRect/>
          <a:stretch>
            <a:fillRect t="-1000" b="-1000"/>
          </a:stretch>
        </a:blipFill>
      </dgm:spPr>
    </dgm:pt>
    <dgm:pt modelId="{A9BFCC2A-60FD-4CA7-B709-058027681368}" type="pres">
      <dgm:prSet presAssocID="{575830E8-B416-4450-A096-248D3614312C}" presName="sibTrans" presStyleCnt="0"/>
      <dgm:spPr/>
    </dgm:pt>
    <dgm:pt modelId="{C44ABEF9-5167-4A63-83D8-7214FEAE7CFC}" type="pres">
      <dgm:prSet presAssocID="{2188AB98-6C6C-4013-90C7-5C32FF8D9472}" presName="composite" presStyleCnt="0"/>
      <dgm:spPr/>
    </dgm:pt>
    <dgm:pt modelId="{34DC130A-190C-41FD-908F-63CCD1DDF609}" type="pres">
      <dgm:prSet presAssocID="{2188AB98-6C6C-4013-90C7-5C32FF8D9472}" presName="rect1" presStyleLbl="trAlignAcc1" presStyleIdx="2" presStyleCnt="4" custLinFactNeighborX="-208" custLinFactNeighborY="530">
        <dgm:presLayoutVars>
          <dgm:bulletEnabled val="1"/>
        </dgm:presLayoutVars>
      </dgm:prSet>
      <dgm:spPr/>
    </dgm:pt>
    <dgm:pt modelId="{0786A8E6-6D08-4E15-AC67-238D8EC7EDD4}" type="pres">
      <dgm:prSet presAssocID="{2188AB98-6C6C-4013-90C7-5C32FF8D9472}" presName="rect2" presStyleLbl="fgImgPlace1" presStyleIdx="2" presStyleCnt="4"/>
      <dgm:spPr>
        <a:blipFill>
          <a:blip xmlns:r="http://schemas.openxmlformats.org/officeDocument/2006/relationships" r:embed="rId3"/>
          <a:srcRect/>
          <a:stretch>
            <a:fillRect/>
          </a:stretch>
        </a:blipFill>
      </dgm:spPr>
    </dgm:pt>
    <dgm:pt modelId="{3BC62EA2-5E25-488A-B55D-66D2360BB422}" type="pres">
      <dgm:prSet presAssocID="{AF447B78-4183-4BE7-BF11-6CDDDC8CF8B8}" presName="sibTrans" presStyleCnt="0"/>
      <dgm:spPr/>
    </dgm:pt>
    <dgm:pt modelId="{F10866FE-9F66-419F-B0FE-0B1FF16CB3A4}" type="pres">
      <dgm:prSet presAssocID="{6A14BF8F-C7C9-43F4-AF73-7007053BE289}" presName="composite" presStyleCnt="0"/>
      <dgm:spPr/>
    </dgm:pt>
    <dgm:pt modelId="{8EBFF357-1408-4E77-9C6A-E8D22C8CC987}" type="pres">
      <dgm:prSet presAssocID="{6A14BF8F-C7C9-43F4-AF73-7007053BE289}" presName="rect1" presStyleLbl="trAlignAcc1" presStyleIdx="3" presStyleCnt="4">
        <dgm:presLayoutVars>
          <dgm:bulletEnabled val="1"/>
        </dgm:presLayoutVars>
      </dgm:prSet>
      <dgm:spPr/>
    </dgm:pt>
    <dgm:pt modelId="{769D90BB-E166-411F-A811-101A851037F6}" type="pres">
      <dgm:prSet presAssocID="{6A14BF8F-C7C9-43F4-AF73-7007053BE289}" presName="rect2" presStyleLbl="fgImgPlace1" presStyleIdx="3" presStyleCnt="4"/>
      <dgm:spPr>
        <a:blipFill>
          <a:blip xmlns:r="http://schemas.openxmlformats.org/officeDocument/2006/relationships" r:embed="rId4"/>
          <a:srcRect/>
          <a:stretch>
            <a:fillRect t="-1000" b="-1000"/>
          </a:stretch>
        </a:blipFill>
      </dgm:spPr>
    </dgm:pt>
  </dgm:ptLst>
  <dgm:cxnLst>
    <dgm:cxn modelId="{09EA4A0D-AF7A-417F-9B0E-778F2D36997D}" type="presOf" srcId="{11C21736-0260-4C31-AE69-DBE7665EE413}" destId="{D8B758E4-C380-4F62-BF1D-190266EDB880}" srcOrd="0" destOrd="0" presId="urn:microsoft.com/office/officeart/2008/layout/PictureStrips"/>
    <dgm:cxn modelId="{A6E7141B-AA54-47AF-BC08-69835E3EEDA8}" type="presOf" srcId="{6DA23197-F155-4EA5-8B74-2FCD0E566606}" destId="{43831881-9F54-4A7D-BF33-8D2A4B885883}" srcOrd="0" destOrd="0" presId="urn:microsoft.com/office/officeart/2008/layout/PictureStrips"/>
    <dgm:cxn modelId="{3CFFA824-04C9-40D5-ABBA-CF507F6F84D2}" srcId="{6DA23197-F155-4EA5-8B74-2FCD0E566606}" destId="{11C21736-0260-4C31-AE69-DBE7665EE413}" srcOrd="1" destOrd="0" parTransId="{1CEF603D-9619-4DCD-9074-7EBC3D45713A}" sibTransId="{575830E8-B416-4450-A096-248D3614312C}"/>
    <dgm:cxn modelId="{D26F172F-73C3-430D-95F6-2BB4915A7224}" type="presOf" srcId="{376F2F67-21EE-4F59-AFA7-45B4C9BE602B}" destId="{DF8121AD-69FB-4B0B-866E-3EEF4A0BFA79}" srcOrd="0" destOrd="0" presId="urn:microsoft.com/office/officeart/2008/layout/PictureStrips"/>
    <dgm:cxn modelId="{8223B466-99C9-41B8-AEA3-DB0F95B99A94}" type="presOf" srcId="{6A14BF8F-C7C9-43F4-AF73-7007053BE289}" destId="{8EBFF357-1408-4E77-9C6A-E8D22C8CC987}" srcOrd="0" destOrd="0" presId="urn:microsoft.com/office/officeart/2008/layout/PictureStrips"/>
    <dgm:cxn modelId="{B0242A55-AC68-43AA-A726-2B2295172E52}" type="presOf" srcId="{2188AB98-6C6C-4013-90C7-5C32FF8D9472}" destId="{34DC130A-190C-41FD-908F-63CCD1DDF609}" srcOrd="0" destOrd="0" presId="urn:microsoft.com/office/officeart/2008/layout/PictureStrips"/>
    <dgm:cxn modelId="{0C05858C-5C16-4BC4-BF76-89FC70E520C5}" srcId="{6DA23197-F155-4EA5-8B74-2FCD0E566606}" destId="{6A14BF8F-C7C9-43F4-AF73-7007053BE289}" srcOrd="3" destOrd="0" parTransId="{537C0B16-5247-4DD1-9DC8-BD6F83BFC3F3}" sibTransId="{1ECA1824-8C54-42CF-8037-10DCF13250B2}"/>
    <dgm:cxn modelId="{3E2EB7C5-5499-4B79-8C2A-782D95DA64D8}" srcId="{6DA23197-F155-4EA5-8B74-2FCD0E566606}" destId="{2188AB98-6C6C-4013-90C7-5C32FF8D9472}" srcOrd="2" destOrd="0" parTransId="{F183A05D-05EB-4E87-B3FD-D2A377288998}" sibTransId="{AF447B78-4183-4BE7-BF11-6CDDDC8CF8B8}"/>
    <dgm:cxn modelId="{44A225CD-EEEB-4668-A0BC-94227DD49542}" srcId="{6DA23197-F155-4EA5-8B74-2FCD0E566606}" destId="{376F2F67-21EE-4F59-AFA7-45B4C9BE602B}" srcOrd="0" destOrd="0" parTransId="{5FDD2B64-2373-40D0-B8DB-C9A8A5A6A010}" sibTransId="{2D74522A-2486-4BDB-968C-83A77D258C4B}"/>
    <dgm:cxn modelId="{F08EA8B8-6806-4572-BB5E-D61A052A22E0}" type="presParOf" srcId="{43831881-9F54-4A7D-BF33-8D2A4B885883}" destId="{B0FE7761-D1A7-4ADA-B178-C3EB39CD3554}" srcOrd="0" destOrd="0" presId="urn:microsoft.com/office/officeart/2008/layout/PictureStrips"/>
    <dgm:cxn modelId="{437E37DF-0F05-4542-A950-B55C413E8CD8}" type="presParOf" srcId="{B0FE7761-D1A7-4ADA-B178-C3EB39CD3554}" destId="{DF8121AD-69FB-4B0B-866E-3EEF4A0BFA79}" srcOrd="0" destOrd="0" presId="urn:microsoft.com/office/officeart/2008/layout/PictureStrips"/>
    <dgm:cxn modelId="{E18C4C78-E35C-4FB7-A5BE-5D8F8269D958}" type="presParOf" srcId="{B0FE7761-D1A7-4ADA-B178-C3EB39CD3554}" destId="{F5D784E2-7F03-4759-AC8A-E2F6F4FC187C}" srcOrd="1" destOrd="0" presId="urn:microsoft.com/office/officeart/2008/layout/PictureStrips"/>
    <dgm:cxn modelId="{9411FE77-7178-43BD-9D60-EAB991D3164E}" type="presParOf" srcId="{43831881-9F54-4A7D-BF33-8D2A4B885883}" destId="{1BCADB52-52AB-4E5B-910A-7C3D65507C7D}" srcOrd="1" destOrd="0" presId="urn:microsoft.com/office/officeart/2008/layout/PictureStrips"/>
    <dgm:cxn modelId="{D22E0E14-6893-40A3-9286-9A566CCB3C52}" type="presParOf" srcId="{43831881-9F54-4A7D-BF33-8D2A4B885883}" destId="{387D3C65-4043-4585-AD4A-176FC56E84C1}" srcOrd="2" destOrd="0" presId="urn:microsoft.com/office/officeart/2008/layout/PictureStrips"/>
    <dgm:cxn modelId="{8879D9C7-7560-49AC-B10D-0A6BD4AFFFC2}" type="presParOf" srcId="{387D3C65-4043-4585-AD4A-176FC56E84C1}" destId="{D8B758E4-C380-4F62-BF1D-190266EDB880}" srcOrd="0" destOrd="0" presId="urn:microsoft.com/office/officeart/2008/layout/PictureStrips"/>
    <dgm:cxn modelId="{18F8BC86-6656-47DE-89F4-3BDD61E1549F}" type="presParOf" srcId="{387D3C65-4043-4585-AD4A-176FC56E84C1}" destId="{B075C36B-1D8E-40E1-8D25-69919FD5BD98}" srcOrd="1" destOrd="0" presId="urn:microsoft.com/office/officeart/2008/layout/PictureStrips"/>
    <dgm:cxn modelId="{D2A4111B-EFDD-4C9D-86D0-5C74406DE72D}" type="presParOf" srcId="{43831881-9F54-4A7D-BF33-8D2A4B885883}" destId="{A9BFCC2A-60FD-4CA7-B709-058027681368}" srcOrd="3" destOrd="0" presId="urn:microsoft.com/office/officeart/2008/layout/PictureStrips"/>
    <dgm:cxn modelId="{443DD99D-4F68-49F2-A8CE-B9D13253CB46}" type="presParOf" srcId="{43831881-9F54-4A7D-BF33-8D2A4B885883}" destId="{C44ABEF9-5167-4A63-83D8-7214FEAE7CFC}" srcOrd="4" destOrd="0" presId="urn:microsoft.com/office/officeart/2008/layout/PictureStrips"/>
    <dgm:cxn modelId="{8DCFF46E-5FBD-49E0-B46E-3AB87D29F9B6}" type="presParOf" srcId="{C44ABEF9-5167-4A63-83D8-7214FEAE7CFC}" destId="{34DC130A-190C-41FD-908F-63CCD1DDF609}" srcOrd="0" destOrd="0" presId="urn:microsoft.com/office/officeart/2008/layout/PictureStrips"/>
    <dgm:cxn modelId="{9907CC07-4336-4E10-9ED8-5C2DF893B2FA}" type="presParOf" srcId="{C44ABEF9-5167-4A63-83D8-7214FEAE7CFC}" destId="{0786A8E6-6D08-4E15-AC67-238D8EC7EDD4}" srcOrd="1" destOrd="0" presId="urn:microsoft.com/office/officeart/2008/layout/PictureStrips"/>
    <dgm:cxn modelId="{1722C323-C0C3-4E00-9A2E-C486D00E9F2E}" type="presParOf" srcId="{43831881-9F54-4A7D-BF33-8D2A4B885883}" destId="{3BC62EA2-5E25-488A-B55D-66D2360BB422}" srcOrd="5" destOrd="0" presId="urn:microsoft.com/office/officeart/2008/layout/PictureStrips"/>
    <dgm:cxn modelId="{7281D2FD-572A-4381-83B6-D04D32AB7625}" type="presParOf" srcId="{43831881-9F54-4A7D-BF33-8D2A4B885883}" destId="{F10866FE-9F66-419F-B0FE-0B1FF16CB3A4}" srcOrd="6" destOrd="0" presId="urn:microsoft.com/office/officeart/2008/layout/PictureStrips"/>
    <dgm:cxn modelId="{F862623E-4DF9-4F29-9B46-BBBC9E043E25}" type="presParOf" srcId="{F10866FE-9F66-419F-B0FE-0B1FF16CB3A4}" destId="{8EBFF357-1408-4E77-9C6A-E8D22C8CC987}" srcOrd="0" destOrd="0" presId="urn:microsoft.com/office/officeart/2008/layout/PictureStrips"/>
    <dgm:cxn modelId="{EA036E48-EB45-4532-977A-4D4917E66FBA}" type="presParOf" srcId="{F10866FE-9F66-419F-B0FE-0B1FF16CB3A4}" destId="{769D90BB-E166-411F-A811-101A851037F6}" srcOrd="1" destOrd="0" presId="urn:microsoft.com/office/officeart/2008/layout/PictureStrips"/>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6DA23197-F155-4EA5-8B74-2FCD0E566606}"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IN"/>
        </a:p>
      </dgm:t>
    </dgm:pt>
    <dgm:pt modelId="{376F2F67-21EE-4F59-AFA7-45B4C9BE602B}">
      <dgm:prSet phldrT="[Text]"/>
      <dgm:spPr/>
      <dgm:t>
        <a:bodyPr/>
        <a:lstStyle/>
        <a:p>
          <a:r>
            <a:rPr lang="en-IN" dirty="0"/>
            <a:t>Found Code</a:t>
          </a:r>
        </a:p>
        <a:p>
          <a:r>
            <a:rPr lang="en-IN" dirty="0"/>
            <a:t>Sounds Buildable</a:t>
          </a:r>
        </a:p>
      </dgm:t>
    </dgm:pt>
    <dgm:pt modelId="{5FDD2B64-2373-40D0-B8DB-C9A8A5A6A010}" type="parTrans" cxnId="{44A225CD-EEEB-4668-A0BC-94227DD49542}">
      <dgm:prSet/>
      <dgm:spPr/>
      <dgm:t>
        <a:bodyPr/>
        <a:lstStyle/>
        <a:p>
          <a:endParaRPr lang="en-IN"/>
        </a:p>
      </dgm:t>
    </dgm:pt>
    <dgm:pt modelId="{2D74522A-2486-4BDB-968C-83A77D258C4B}" type="sibTrans" cxnId="{44A225CD-EEEB-4668-A0BC-94227DD49542}">
      <dgm:prSet/>
      <dgm:spPr/>
      <dgm:t>
        <a:bodyPr/>
        <a:lstStyle/>
        <a:p>
          <a:endParaRPr lang="en-IN"/>
        </a:p>
      </dgm:t>
    </dgm:pt>
    <dgm:pt modelId="{11C21736-0260-4C31-AE69-DBE7665EE413}">
      <dgm:prSet phldrT="[Text]"/>
      <dgm:spPr/>
      <dgm:t>
        <a:bodyPr/>
        <a:lstStyle/>
        <a:p>
          <a:r>
            <a:rPr lang="en-IN" dirty="0"/>
            <a:t>Reading Lips</a:t>
          </a:r>
        </a:p>
        <a:p>
          <a:r>
            <a:rPr lang="en-IN" dirty="0"/>
            <a:t>API yet to found</a:t>
          </a:r>
        </a:p>
        <a:p>
          <a:r>
            <a:rPr lang="en-IN" dirty="0"/>
            <a:t>Code not working</a:t>
          </a:r>
        </a:p>
      </dgm:t>
    </dgm:pt>
    <dgm:pt modelId="{1CEF603D-9619-4DCD-9074-7EBC3D45713A}" type="parTrans" cxnId="{3CFFA824-04C9-40D5-ABBA-CF507F6F84D2}">
      <dgm:prSet/>
      <dgm:spPr/>
      <dgm:t>
        <a:bodyPr/>
        <a:lstStyle/>
        <a:p>
          <a:endParaRPr lang="en-IN"/>
        </a:p>
      </dgm:t>
    </dgm:pt>
    <dgm:pt modelId="{575830E8-B416-4450-A096-248D3614312C}" type="sibTrans" cxnId="{3CFFA824-04C9-40D5-ABBA-CF507F6F84D2}">
      <dgm:prSet/>
      <dgm:spPr/>
      <dgm:t>
        <a:bodyPr/>
        <a:lstStyle/>
        <a:p>
          <a:endParaRPr lang="en-IN"/>
        </a:p>
      </dgm:t>
    </dgm:pt>
    <dgm:pt modelId="{2188AB98-6C6C-4013-90C7-5C32FF8D9472}">
      <dgm:prSet phldrT="[Text]"/>
      <dgm:spPr/>
      <dgm:t>
        <a:bodyPr/>
        <a:lstStyle/>
        <a:p>
          <a:r>
            <a:rPr lang="en-IN" dirty="0"/>
            <a:t>Chat Bot</a:t>
          </a:r>
        </a:p>
        <a:p>
          <a:r>
            <a:rPr lang="en-IN" dirty="0"/>
            <a:t>NLP &amp; Social Media API needed</a:t>
          </a:r>
        </a:p>
        <a:p>
          <a:r>
            <a:rPr lang="en-IN" dirty="0"/>
            <a:t>Sounds Buildable</a:t>
          </a:r>
        </a:p>
      </dgm:t>
    </dgm:pt>
    <dgm:pt modelId="{F183A05D-05EB-4E87-B3FD-D2A377288998}" type="parTrans" cxnId="{3E2EB7C5-5499-4B79-8C2A-782D95DA64D8}">
      <dgm:prSet/>
      <dgm:spPr/>
      <dgm:t>
        <a:bodyPr/>
        <a:lstStyle/>
        <a:p>
          <a:endParaRPr lang="en-IN"/>
        </a:p>
      </dgm:t>
    </dgm:pt>
    <dgm:pt modelId="{AF447B78-4183-4BE7-BF11-6CDDDC8CF8B8}" type="sibTrans" cxnId="{3E2EB7C5-5499-4B79-8C2A-782D95DA64D8}">
      <dgm:prSet/>
      <dgm:spPr/>
      <dgm:t>
        <a:bodyPr/>
        <a:lstStyle/>
        <a:p>
          <a:endParaRPr lang="en-IN"/>
        </a:p>
      </dgm:t>
    </dgm:pt>
    <dgm:pt modelId="{6A14BF8F-C7C9-43F4-AF73-7007053BE289}">
      <dgm:prSet phldrT="[Text]"/>
      <dgm:spPr/>
      <dgm:t>
        <a:bodyPr/>
        <a:lstStyle/>
        <a:p>
          <a:r>
            <a:rPr lang="en-IN" dirty="0"/>
            <a:t>Air-Craft Defect API not found</a:t>
          </a:r>
        </a:p>
      </dgm:t>
    </dgm:pt>
    <dgm:pt modelId="{537C0B16-5247-4DD1-9DC8-BD6F83BFC3F3}" type="parTrans" cxnId="{0C05858C-5C16-4BC4-BF76-89FC70E520C5}">
      <dgm:prSet/>
      <dgm:spPr/>
      <dgm:t>
        <a:bodyPr/>
        <a:lstStyle/>
        <a:p>
          <a:endParaRPr lang="en-IN"/>
        </a:p>
      </dgm:t>
    </dgm:pt>
    <dgm:pt modelId="{1ECA1824-8C54-42CF-8037-10DCF13250B2}" type="sibTrans" cxnId="{0C05858C-5C16-4BC4-BF76-89FC70E520C5}">
      <dgm:prSet/>
      <dgm:spPr/>
      <dgm:t>
        <a:bodyPr/>
        <a:lstStyle/>
        <a:p>
          <a:endParaRPr lang="en-IN"/>
        </a:p>
      </dgm:t>
    </dgm:pt>
    <dgm:pt modelId="{43831881-9F54-4A7D-BF33-8D2A4B885883}" type="pres">
      <dgm:prSet presAssocID="{6DA23197-F155-4EA5-8B74-2FCD0E566606}" presName="Name0" presStyleCnt="0">
        <dgm:presLayoutVars>
          <dgm:dir/>
          <dgm:resizeHandles val="exact"/>
        </dgm:presLayoutVars>
      </dgm:prSet>
      <dgm:spPr/>
    </dgm:pt>
    <dgm:pt modelId="{B0FE7761-D1A7-4ADA-B178-C3EB39CD3554}" type="pres">
      <dgm:prSet presAssocID="{376F2F67-21EE-4F59-AFA7-45B4C9BE602B}" presName="composite" presStyleCnt="0"/>
      <dgm:spPr/>
    </dgm:pt>
    <dgm:pt modelId="{DF8121AD-69FB-4B0B-866E-3EEF4A0BFA79}" type="pres">
      <dgm:prSet presAssocID="{376F2F67-21EE-4F59-AFA7-45B4C9BE602B}" presName="rect1" presStyleLbl="trAlignAcc1" presStyleIdx="0" presStyleCnt="4">
        <dgm:presLayoutVars>
          <dgm:bulletEnabled val="1"/>
        </dgm:presLayoutVars>
      </dgm:prSet>
      <dgm:spPr/>
    </dgm:pt>
    <dgm:pt modelId="{F5D784E2-7F03-4759-AC8A-E2F6F4FC187C}" type="pres">
      <dgm:prSet presAssocID="{376F2F67-21EE-4F59-AFA7-45B4C9BE602B}" presName="rect2" presStyleLbl="fgImgPlace1" presStyleIdx="0" presStyleCnt="4"/>
      <dgm:spPr>
        <a:blipFill>
          <a:blip xmlns:r="http://schemas.openxmlformats.org/officeDocument/2006/relationships" r:embed="rId1"/>
          <a:srcRect/>
          <a:stretch>
            <a:fillRect t="-1000" b="-1000"/>
          </a:stretch>
        </a:blipFill>
      </dgm:spPr>
    </dgm:pt>
    <dgm:pt modelId="{1BCADB52-52AB-4E5B-910A-7C3D65507C7D}" type="pres">
      <dgm:prSet presAssocID="{2D74522A-2486-4BDB-968C-83A77D258C4B}" presName="sibTrans" presStyleCnt="0"/>
      <dgm:spPr/>
    </dgm:pt>
    <dgm:pt modelId="{387D3C65-4043-4585-AD4A-176FC56E84C1}" type="pres">
      <dgm:prSet presAssocID="{11C21736-0260-4C31-AE69-DBE7665EE413}" presName="composite" presStyleCnt="0"/>
      <dgm:spPr/>
    </dgm:pt>
    <dgm:pt modelId="{D8B758E4-C380-4F62-BF1D-190266EDB880}" type="pres">
      <dgm:prSet presAssocID="{11C21736-0260-4C31-AE69-DBE7665EE413}" presName="rect1" presStyleLbl="trAlignAcc1" presStyleIdx="1" presStyleCnt="4">
        <dgm:presLayoutVars>
          <dgm:bulletEnabled val="1"/>
        </dgm:presLayoutVars>
      </dgm:prSet>
      <dgm:spPr/>
    </dgm:pt>
    <dgm:pt modelId="{B075C36B-1D8E-40E1-8D25-69919FD5BD98}" type="pres">
      <dgm:prSet presAssocID="{11C21736-0260-4C31-AE69-DBE7665EE413}" presName="rect2" presStyleLbl="fgImgPlace1" presStyleIdx="1" presStyleCnt="4"/>
      <dgm:spPr>
        <a:blipFill>
          <a:blip xmlns:r="http://schemas.openxmlformats.org/officeDocument/2006/relationships" r:embed="rId2"/>
          <a:srcRect/>
          <a:stretch>
            <a:fillRect t="-1000" b="-1000"/>
          </a:stretch>
        </a:blipFill>
      </dgm:spPr>
    </dgm:pt>
    <dgm:pt modelId="{A9BFCC2A-60FD-4CA7-B709-058027681368}" type="pres">
      <dgm:prSet presAssocID="{575830E8-B416-4450-A096-248D3614312C}" presName="sibTrans" presStyleCnt="0"/>
      <dgm:spPr/>
    </dgm:pt>
    <dgm:pt modelId="{C44ABEF9-5167-4A63-83D8-7214FEAE7CFC}" type="pres">
      <dgm:prSet presAssocID="{2188AB98-6C6C-4013-90C7-5C32FF8D9472}" presName="composite" presStyleCnt="0"/>
      <dgm:spPr/>
    </dgm:pt>
    <dgm:pt modelId="{34DC130A-190C-41FD-908F-63CCD1DDF609}" type="pres">
      <dgm:prSet presAssocID="{2188AB98-6C6C-4013-90C7-5C32FF8D9472}" presName="rect1" presStyleLbl="trAlignAcc1" presStyleIdx="2" presStyleCnt="4" custLinFactNeighborX="-208" custLinFactNeighborY="530">
        <dgm:presLayoutVars>
          <dgm:bulletEnabled val="1"/>
        </dgm:presLayoutVars>
      </dgm:prSet>
      <dgm:spPr/>
    </dgm:pt>
    <dgm:pt modelId="{0786A8E6-6D08-4E15-AC67-238D8EC7EDD4}" type="pres">
      <dgm:prSet presAssocID="{2188AB98-6C6C-4013-90C7-5C32FF8D9472}" presName="rect2" presStyleLbl="fgImgPlace1" presStyleIdx="2" presStyleCnt="4"/>
      <dgm:spPr>
        <a:blipFill>
          <a:blip xmlns:r="http://schemas.openxmlformats.org/officeDocument/2006/relationships" r:embed="rId3"/>
          <a:srcRect/>
          <a:stretch>
            <a:fillRect/>
          </a:stretch>
        </a:blipFill>
      </dgm:spPr>
    </dgm:pt>
    <dgm:pt modelId="{3BC62EA2-5E25-488A-B55D-66D2360BB422}" type="pres">
      <dgm:prSet presAssocID="{AF447B78-4183-4BE7-BF11-6CDDDC8CF8B8}" presName="sibTrans" presStyleCnt="0"/>
      <dgm:spPr/>
    </dgm:pt>
    <dgm:pt modelId="{F10866FE-9F66-419F-B0FE-0B1FF16CB3A4}" type="pres">
      <dgm:prSet presAssocID="{6A14BF8F-C7C9-43F4-AF73-7007053BE289}" presName="composite" presStyleCnt="0"/>
      <dgm:spPr/>
    </dgm:pt>
    <dgm:pt modelId="{8EBFF357-1408-4E77-9C6A-E8D22C8CC987}" type="pres">
      <dgm:prSet presAssocID="{6A14BF8F-C7C9-43F4-AF73-7007053BE289}" presName="rect1" presStyleLbl="trAlignAcc1" presStyleIdx="3" presStyleCnt="4">
        <dgm:presLayoutVars>
          <dgm:bulletEnabled val="1"/>
        </dgm:presLayoutVars>
      </dgm:prSet>
      <dgm:spPr/>
    </dgm:pt>
    <dgm:pt modelId="{769D90BB-E166-411F-A811-101A851037F6}" type="pres">
      <dgm:prSet presAssocID="{6A14BF8F-C7C9-43F4-AF73-7007053BE289}" presName="rect2" presStyleLbl="fgImgPlace1" presStyleIdx="3" presStyleCnt="4"/>
      <dgm:spPr>
        <a:blipFill>
          <a:blip xmlns:r="http://schemas.openxmlformats.org/officeDocument/2006/relationships" r:embed="rId4"/>
          <a:srcRect/>
          <a:stretch>
            <a:fillRect t="-1000" b="-1000"/>
          </a:stretch>
        </a:blipFill>
      </dgm:spPr>
    </dgm:pt>
  </dgm:ptLst>
  <dgm:cxnLst>
    <dgm:cxn modelId="{09EA4A0D-AF7A-417F-9B0E-778F2D36997D}" type="presOf" srcId="{11C21736-0260-4C31-AE69-DBE7665EE413}" destId="{D8B758E4-C380-4F62-BF1D-190266EDB880}" srcOrd="0" destOrd="0" presId="urn:microsoft.com/office/officeart/2008/layout/PictureStrips"/>
    <dgm:cxn modelId="{A6E7141B-AA54-47AF-BC08-69835E3EEDA8}" type="presOf" srcId="{6DA23197-F155-4EA5-8B74-2FCD0E566606}" destId="{43831881-9F54-4A7D-BF33-8D2A4B885883}" srcOrd="0" destOrd="0" presId="urn:microsoft.com/office/officeart/2008/layout/PictureStrips"/>
    <dgm:cxn modelId="{3CFFA824-04C9-40D5-ABBA-CF507F6F84D2}" srcId="{6DA23197-F155-4EA5-8B74-2FCD0E566606}" destId="{11C21736-0260-4C31-AE69-DBE7665EE413}" srcOrd="1" destOrd="0" parTransId="{1CEF603D-9619-4DCD-9074-7EBC3D45713A}" sibTransId="{575830E8-B416-4450-A096-248D3614312C}"/>
    <dgm:cxn modelId="{D26F172F-73C3-430D-95F6-2BB4915A7224}" type="presOf" srcId="{376F2F67-21EE-4F59-AFA7-45B4C9BE602B}" destId="{DF8121AD-69FB-4B0B-866E-3EEF4A0BFA79}" srcOrd="0" destOrd="0" presId="urn:microsoft.com/office/officeart/2008/layout/PictureStrips"/>
    <dgm:cxn modelId="{8223B466-99C9-41B8-AEA3-DB0F95B99A94}" type="presOf" srcId="{6A14BF8F-C7C9-43F4-AF73-7007053BE289}" destId="{8EBFF357-1408-4E77-9C6A-E8D22C8CC987}" srcOrd="0" destOrd="0" presId="urn:microsoft.com/office/officeart/2008/layout/PictureStrips"/>
    <dgm:cxn modelId="{B0242A55-AC68-43AA-A726-2B2295172E52}" type="presOf" srcId="{2188AB98-6C6C-4013-90C7-5C32FF8D9472}" destId="{34DC130A-190C-41FD-908F-63CCD1DDF609}" srcOrd="0" destOrd="0" presId="urn:microsoft.com/office/officeart/2008/layout/PictureStrips"/>
    <dgm:cxn modelId="{0C05858C-5C16-4BC4-BF76-89FC70E520C5}" srcId="{6DA23197-F155-4EA5-8B74-2FCD0E566606}" destId="{6A14BF8F-C7C9-43F4-AF73-7007053BE289}" srcOrd="3" destOrd="0" parTransId="{537C0B16-5247-4DD1-9DC8-BD6F83BFC3F3}" sibTransId="{1ECA1824-8C54-42CF-8037-10DCF13250B2}"/>
    <dgm:cxn modelId="{3E2EB7C5-5499-4B79-8C2A-782D95DA64D8}" srcId="{6DA23197-F155-4EA5-8B74-2FCD0E566606}" destId="{2188AB98-6C6C-4013-90C7-5C32FF8D9472}" srcOrd="2" destOrd="0" parTransId="{F183A05D-05EB-4E87-B3FD-D2A377288998}" sibTransId="{AF447B78-4183-4BE7-BF11-6CDDDC8CF8B8}"/>
    <dgm:cxn modelId="{44A225CD-EEEB-4668-A0BC-94227DD49542}" srcId="{6DA23197-F155-4EA5-8B74-2FCD0E566606}" destId="{376F2F67-21EE-4F59-AFA7-45B4C9BE602B}" srcOrd="0" destOrd="0" parTransId="{5FDD2B64-2373-40D0-B8DB-C9A8A5A6A010}" sibTransId="{2D74522A-2486-4BDB-968C-83A77D258C4B}"/>
    <dgm:cxn modelId="{F08EA8B8-6806-4572-BB5E-D61A052A22E0}" type="presParOf" srcId="{43831881-9F54-4A7D-BF33-8D2A4B885883}" destId="{B0FE7761-D1A7-4ADA-B178-C3EB39CD3554}" srcOrd="0" destOrd="0" presId="urn:microsoft.com/office/officeart/2008/layout/PictureStrips"/>
    <dgm:cxn modelId="{437E37DF-0F05-4542-A950-B55C413E8CD8}" type="presParOf" srcId="{B0FE7761-D1A7-4ADA-B178-C3EB39CD3554}" destId="{DF8121AD-69FB-4B0B-866E-3EEF4A0BFA79}" srcOrd="0" destOrd="0" presId="urn:microsoft.com/office/officeart/2008/layout/PictureStrips"/>
    <dgm:cxn modelId="{E18C4C78-E35C-4FB7-A5BE-5D8F8269D958}" type="presParOf" srcId="{B0FE7761-D1A7-4ADA-B178-C3EB39CD3554}" destId="{F5D784E2-7F03-4759-AC8A-E2F6F4FC187C}" srcOrd="1" destOrd="0" presId="urn:microsoft.com/office/officeart/2008/layout/PictureStrips"/>
    <dgm:cxn modelId="{9411FE77-7178-43BD-9D60-EAB991D3164E}" type="presParOf" srcId="{43831881-9F54-4A7D-BF33-8D2A4B885883}" destId="{1BCADB52-52AB-4E5B-910A-7C3D65507C7D}" srcOrd="1" destOrd="0" presId="urn:microsoft.com/office/officeart/2008/layout/PictureStrips"/>
    <dgm:cxn modelId="{D22E0E14-6893-40A3-9286-9A566CCB3C52}" type="presParOf" srcId="{43831881-9F54-4A7D-BF33-8D2A4B885883}" destId="{387D3C65-4043-4585-AD4A-176FC56E84C1}" srcOrd="2" destOrd="0" presId="urn:microsoft.com/office/officeart/2008/layout/PictureStrips"/>
    <dgm:cxn modelId="{8879D9C7-7560-49AC-B10D-0A6BD4AFFFC2}" type="presParOf" srcId="{387D3C65-4043-4585-AD4A-176FC56E84C1}" destId="{D8B758E4-C380-4F62-BF1D-190266EDB880}" srcOrd="0" destOrd="0" presId="urn:microsoft.com/office/officeart/2008/layout/PictureStrips"/>
    <dgm:cxn modelId="{18F8BC86-6656-47DE-89F4-3BDD61E1549F}" type="presParOf" srcId="{387D3C65-4043-4585-AD4A-176FC56E84C1}" destId="{B075C36B-1D8E-40E1-8D25-69919FD5BD98}" srcOrd="1" destOrd="0" presId="urn:microsoft.com/office/officeart/2008/layout/PictureStrips"/>
    <dgm:cxn modelId="{D2A4111B-EFDD-4C9D-86D0-5C74406DE72D}" type="presParOf" srcId="{43831881-9F54-4A7D-BF33-8D2A4B885883}" destId="{A9BFCC2A-60FD-4CA7-B709-058027681368}" srcOrd="3" destOrd="0" presId="urn:microsoft.com/office/officeart/2008/layout/PictureStrips"/>
    <dgm:cxn modelId="{443DD99D-4F68-49F2-A8CE-B9D13253CB46}" type="presParOf" srcId="{43831881-9F54-4A7D-BF33-8D2A4B885883}" destId="{C44ABEF9-5167-4A63-83D8-7214FEAE7CFC}" srcOrd="4" destOrd="0" presId="urn:microsoft.com/office/officeart/2008/layout/PictureStrips"/>
    <dgm:cxn modelId="{8DCFF46E-5FBD-49E0-B46E-3AB87D29F9B6}" type="presParOf" srcId="{C44ABEF9-5167-4A63-83D8-7214FEAE7CFC}" destId="{34DC130A-190C-41FD-908F-63CCD1DDF609}" srcOrd="0" destOrd="0" presId="urn:microsoft.com/office/officeart/2008/layout/PictureStrips"/>
    <dgm:cxn modelId="{9907CC07-4336-4E10-9ED8-5C2DF893B2FA}" type="presParOf" srcId="{C44ABEF9-5167-4A63-83D8-7214FEAE7CFC}" destId="{0786A8E6-6D08-4E15-AC67-238D8EC7EDD4}" srcOrd="1" destOrd="0" presId="urn:microsoft.com/office/officeart/2008/layout/PictureStrips"/>
    <dgm:cxn modelId="{1722C323-C0C3-4E00-9A2E-C486D00E9F2E}" type="presParOf" srcId="{43831881-9F54-4A7D-BF33-8D2A4B885883}" destId="{3BC62EA2-5E25-488A-B55D-66D2360BB422}" srcOrd="5" destOrd="0" presId="urn:microsoft.com/office/officeart/2008/layout/PictureStrips"/>
    <dgm:cxn modelId="{7281D2FD-572A-4381-83B6-D04D32AB7625}" type="presParOf" srcId="{43831881-9F54-4A7D-BF33-8D2A4B885883}" destId="{F10866FE-9F66-419F-B0FE-0B1FF16CB3A4}" srcOrd="6" destOrd="0" presId="urn:microsoft.com/office/officeart/2008/layout/PictureStrips"/>
    <dgm:cxn modelId="{F862623E-4DF9-4F29-9B46-BBBC9E043E25}" type="presParOf" srcId="{F10866FE-9F66-419F-B0FE-0B1FF16CB3A4}" destId="{8EBFF357-1408-4E77-9C6A-E8D22C8CC987}" srcOrd="0" destOrd="0" presId="urn:microsoft.com/office/officeart/2008/layout/PictureStrips"/>
    <dgm:cxn modelId="{EA036E48-EB45-4532-977A-4D4917E66FBA}" type="presParOf" srcId="{F10866FE-9F66-419F-B0FE-0B1FF16CB3A4}" destId="{769D90BB-E166-411F-A811-101A851037F6}"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A4C13947-3463-48AA-919C-3514B7FD7418}" type="doc">
      <dgm:prSet loTypeId="urn:microsoft.com/office/officeart/2005/8/layout/pyramid2" loCatId="pyramid" qsTypeId="urn:microsoft.com/office/officeart/2005/8/quickstyle/simple1" qsCatId="simple" csTypeId="urn:microsoft.com/office/officeart/2005/8/colors/accent1_2" csCatId="accent1" phldr="1"/>
      <dgm:spPr/>
    </dgm:pt>
    <dgm:pt modelId="{72A2B19E-12BA-4B00-B675-3A3D574853F1}">
      <dgm:prSet phldrT="[Text]"/>
      <dgm:spPr/>
      <dgm:t>
        <a:bodyPr/>
        <a:lstStyle/>
        <a:p>
          <a:r>
            <a:rPr lang="en-IN"/>
            <a:t>Safe Zone</a:t>
          </a:r>
          <a:endParaRPr lang="en-IN" dirty="0"/>
        </a:p>
      </dgm:t>
    </dgm:pt>
    <dgm:pt modelId="{E238C34C-9245-4627-9928-CAA464ABBC37}" type="parTrans" cxnId="{2A96F832-F386-4CC5-9927-B8204C5BC19B}">
      <dgm:prSet/>
      <dgm:spPr/>
      <dgm:t>
        <a:bodyPr/>
        <a:lstStyle/>
        <a:p>
          <a:endParaRPr lang="en-IN"/>
        </a:p>
      </dgm:t>
    </dgm:pt>
    <dgm:pt modelId="{7406BF0A-49E6-45D5-BCC0-7F949582BC67}" type="sibTrans" cxnId="{2A96F832-F386-4CC5-9927-B8204C5BC19B}">
      <dgm:prSet/>
      <dgm:spPr/>
      <dgm:t>
        <a:bodyPr/>
        <a:lstStyle/>
        <a:p>
          <a:endParaRPr lang="en-IN"/>
        </a:p>
      </dgm:t>
    </dgm:pt>
    <dgm:pt modelId="{346623E2-51C3-4F3D-B362-CB557AA7BC61}">
      <dgm:prSet phldrT="[Text]"/>
      <dgm:spPr/>
      <dgm:t>
        <a:bodyPr/>
        <a:lstStyle/>
        <a:p>
          <a:r>
            <a:rPr lang="en-IN" dirty="0"/>
            <a:t>Listener</a:t>
          </a:r>
        </a:p>
      </dgm:t>
    </dgm:pt>
    <dgm:pt modelId="{49308C3F-BDE0-4C1B-8112-1AEA7AA15141}" type="parTrans" cxnId="{8006D69C-CFF6-47A4-A530-E4090540C016}">
      <dgm:prSet/>
      <dgm:spPr/>
      <dgm:t>
        <a:bodyPr/>
        <a:lstStyle/>
        <a:p>
          <a:endParaRPr lang="en-IN"/>
        </a:p>
      </dgm:t>
    </dgm:pt>
    <dgm:pt modelId="{BB065DA6-8A50-4C9E-AE57-85BB0FE16A24}" type="sibTrans" cxnId="{8006D69C-CFF6-47A4-A530-E4090540C016}">
      <dgm:prSet/>
      <dgm:spPr/>
      <dgm:t>
        <a:bodyPr/>
        <a:lstStyle/>
        <a:p>
          <a:endParaRPr lang="en-IN"/>
        </a:p>
      </dgm:t>
    </dgm:pt>
    <dgm:pt modelId="{72FE6CD1-4FCE-43E8-AFE4-36B12721A048}">
      <dgm:prSet phldrT="[Text]"/>
      <dgm:spPr/>
      <dgm:t>
        <a:bodyPr/>
        <a:lstStyle/>
        <a:p>
          <a:r>
            <a:rPr lang="en-IN" dirty="0"/>
            <a:t>Silent Speech</a:t>
          </a:r>
        </a:p>
      </dgm:t>
    </dgm:pt>
    <dgm:pt modelId="{29F1BCAD-8211-4639-B8EF-3E3D656728A9}" type="parTrans" cxnId="{2F3F830F-AF52-4493-A463-8D6DB9B9866B}">
      <dgm:prSet/>
      <dgm:spPr/>
      <dgm:t>
        <a:bodyPr/>
        <a:lstStyle/>
        <a:p>
          <a:endParaRPr lang="en-IN"/>
        </a:p>
      </dgm:t>
    </dgm:pt>
    <dgm:pt modelId="{EB0AECAA-D51F-4ECF-97B1-D27A9C648442}" type="sibTrans" cxnId="{2F3F830F-AF52-4493-A463-8D6DB9B9866B}">
      <dgm:prSet/>
      <dgm:spPr/>
      <dgm:t>
        <a:bodyPr/>
        <a:lstStyle/>
        <a:p>
          <a:endParaRPr lang="en-IN"/>
        </a:p>
      </dgm:t>
    </dgm:pt>
    <dgm:pt modelId="{B66D16DE-AD19-4EAC-ADD9-FEBC98D9A804}">
      <dgm:prSet phldrT="[Text]"/>
      <dgm:spPr/>
      <dgm:t>
        <a:bodyPr/>
        <a:lstStyle/>
        <a:p>
          <a:r>
            <a:rPr lang="en-IN" dirty="0"/>
            <a:t>Air-Craft Defect</a:t>
          </a:r>
        </a:p>
      </dgm:t>
    </dgm:pt>
    <dgm:pt modelId="{DF8FF6B4-1E66-41EE-95A8-541343E461AD}" type="parTrans" cxnId="{6707AC88-C652-47C3-83DC-A7213CD3074B}">
      <dgm:prSet/>
      <dgm:spPr/>
      <dgm:t>
        <a:bodyPr/>
        <a:lstStyle/>
        <a:p>
          <a:endParaRPr lang="en-IN"/>
        </a:p>
      </dgm:t>
    </dgm:pt>
    <dgm:pt modelId="{F67A45A4-BFD2-4B4A-AB42-EA659913028B}" type="sibTrans" cxnId="{6707AC88-C652-47C3-83DC-A7213CD3074B}">
      <dgm:prSet/>
      <dgm:spPr/>
      <dgm:t>
        <a:bodyPr/>
        <a:lstStyle/>
        <a:p>
          <a:endParaRPr lang="en-IN"/>
        </a:p>
      </dgm:t>
    </dgm:pt>
    <dgm:pt modelId="{33F2A7B7-F695-4E23-86FA-81DC993B2363}" type="pres">
      <dgm:prSet presAssocID="{A4C13947-3463-48AA-919C-3514B7FD7418}" presName="compositeShape" presStyleCnt="0">
        <dgm:presLayoutVars>
          <dgm:dir/>
          <dgm:resizeHandles/>
        </dgm:presLayoutVars>
      </dgm:prSet>
      <dgm:spPr/>
    </dgm:pt>
    <dgm:pt modelId="{35F94264-1737-4389-84D6-3EFCE1C4821E}" type="pres">
      <dgm:prSet presAssocID="{A4C13947-3463-48AA-919C-3514B7FD7418}" presName="pyramid" presStyleLbl="node1" presStyleIdx="0" presStyleCnt="1"/>
      <dgm:spPr/>
    </dgm:pt>
    <dgm:pt modelId="{D002972E-EDF8-45D9-92AE-573C2D2A8534}" type="pres">
      <dgm:prSet presAssocID="{A4C13947-3463-48AA-919C-3514B7FD7418}" presName="theList" presStyleCnt="0"/>
      <dgm:spPr/>
    </dgm:pt>
    <dgm:pt modelId="{DBB0814E-96B0-4DAD-8405-1147DE415D8D}" type="pres">
      <dgm:prSet presAssocID="{72A2B19E-12BA-4B00-B675-3A3D574853F1}" presName="aNode" presStyleLbl="fgAcc1" presStyleIdx="0" presStyleCnt="4">
        <dgm:presLayoutVars>
          <dgm:bulletEnabled val="1"/>
        </dgm:presLayoutVars>
      </dgm:prSet>
      <dgm:spPr/>
    </dgm:pt>
    <dgm:pt modelId="{DC37D8FB-2863-4153-8708-2D52CBD0926E}" type="pres">
      <dgm:prSet presAssocID="{72A2B19E-12BA-4B00-B675-3A3D574853F1}" presName="aSpace" presStyleCnt="0"/>
      <dgm:spPr/>
    </dgm:pt>
    <dgm:pt modelId="{22C10A74-1A72-4A6B-9CBC-236E209677D3}" type="pres">
      <dgm:prSet presAssocID="{346623E2-51C3-4F3D-B362-CB557AA7BC61}" presName="aNode" presStyleLbl="fgAcc1" presStyleIdx="1" presStyleCnt="4">
        <dgm:presLayoutVars>
          <dgm:bulletEnabled val="1"/>
        </dgm:presLayoutVars>
      </dgm:prSet>
      <dgm:spPr/>
    </dgm:pt>
    <dgm:pt modelId="{BD819631-D081-4821-A667-2830BF56699D}" type="pres">
      <dgm:prSet presAssocID="{346623E2-51C3-4F3D-B362-CB557AA7BC61}" presName="aSpace" presStyleCnt="0"/>
      <dgm:spPr/>
    </dgm:pt>
    <dgm:pt modelId="{DD9E1AD8-43E1-4F9B-A8F7-CB197FC6A907}" type="pres">
      <dgm:prSet presAssocID="{72FE6CD1-4FCE-43E8-AFE4-36B12721A048}" presName="aNode" presStyleLbl="fgAcc1" presStyleIdx="2" presStyleCnt="4">
        <dgm:presLayoutVars>
          <dgm:bulletEnabled val="1"/>
        </dgm:presLayoutVars>
      </dgm:prSet>
      <dgm:spPr/>
    </dgm:pt>
    <dgm:pt modelId="{929306CC-0A72-4D15-B6E9-C3FC43449CBF}" type="pres">
      <dgm:prSet presAssocID="{72FE6CD1-4FCE-43E8-AFE4-36B12721A048}" presName="aSpace" presStyleCnt="0"/>
      <dgm:spPr/>
    </dgm:pt>
    <dgm:pt modelId="{181DEA99-9D55-4B6B-A63C-F99AA05251A3}" type="pres">
      <dgm:prSet presAssocID="{B66D16DE-AD19-4EAC-ADD9-FEBC98D9A804}" presName="aNode" presStyleLbl="fgAcc1" presStyleIdx="3" presStyleCnt="4">
        <dgm:presLayoutVars>
          <dgm:bulletEnabled val="1"/>
        </dgm:presLayoutVars>
      </dgm:prSet>
      <dgm:spPr/>
    </dgm:pt>
    <dgm:pt modelId="{8D365700-94E7-45C9-A595-8EE4F55012BA}" type="pres">
      <dgm:prSet presAssocID="{B66D16DE-AD19-4EAC-ADD9-FEBC98D9A804}" presName="aSpace" presStyleCnt="0"/>
      <dgm:spPr/>
    </dgm:pt>
  </dgm:ptLst>
  <dgm:cxnLst>
    <dgm:cxn modelId="{2F3F830F-AF52-4493-A463-8D6DB9B9866B}" srcId="{A4C13947-3463-48AA-919C-3514B7FD7418}" destId="{72FE6CD1-4FCE-43E8-AFE4-36B12721A048}" srcOrd="2" destOrd="0" parTransId="{29F1BCAD-8211-4639-B8EF-3E3D656728A9}" sibTransId="{EB0AECAA-D51F-4ECF-97B1-D27A9C648442}"/>
    <dgm:cxn modelId="{E7E86C12-A9EE-4067-BAE1-77105A6D18E7}" type="presOf" srcId="{B66D16DE-AD19-4EAC-ADD9-FEBC98D9A804}" destId="{181DEA99-9D55-4B6B-A63C-F99AA05251A3}" srcOrd="0" destOrd="0" presId="urn:microsoft.com/office/officeart/2005/8/layout/pyramid2"/>
    <dgm:cxn modelId="{2A96F832-F386-4CC5-9927-B8204C5BC19B}" srcId="{A4C13947-3463-48AA-919C-3514B7FD7418}" destId="{72A2B19E-12BA-4B00-B675-3A3D574853F1}" srcOrd="0" destOrd="0" parTransId="{E238C34C-9245-4627-9928-CAA464ABBC37}" sibTransId="{7406BF0A-49E6-45D5-BCC0-7F949582BC67}"/>
    <dgm:cxn modelId="{79B49138-AA03-424E-966F-6F716006678D}" type="presOf" srcId="{346623E2-51C3-4F3D-B362-CB557AA7BC61}" destId="{22C10A74-1A72-4A6B-9CBC-236E209677D3}" srcOrd="0" destOrd="0" presId="urn:microsoft.com/office/officeart/2005/8/layout/pyramid2"/>
    <dgm:cxn modelId="{AF8F6B5E-5507-47CB-959E-A17E2B34105B}" type="presOf" srcId="{A4C13947-3463-48AA-919C-3514B7FD7418}" destId="{33F2A7B7-F695-4E23-86FA-81DC993B2363}" srcOrd="0" destOrd="0" presId="urn:microsoft.com/office/officeart/2005/8/layout/pyramid2"/>
    <dgm:cxn modelId="{761E5559-CDB8-4617-BBD2-F69756DC0F3E}" type="presOf" srcId="{72FE6CD1-4FCE-43E8-AFE4-36B12721A048}" destId="{DD9E1AD8-43E1-4F9B-A8F7-CB197FC6A907}" srcOrd="0" destOrd="0" presId="urn:microsoft.com/office/officeart/2005/8/layout/pyramid2"/>
    <dgm:cxn modelId="{6707AC88-C652-47C3-83DC-A7213CD3074B}" srcId="{A4C13947-3463-48AA-919C-3514B7FD7418}" destId="{B66D16DE-AD19-4EAC-ADD9-FEBC98D9A804}" srcOrd="3" destOrd="0" parTransId="{DF8FF6B4-1E66-41EE-95A8-541343E461AD}" sibTransId="{F67A45A4-BFD2-4B4A-AB42-EA659913028B}"/>
    <dgm:cxn modelId="{8006D69C-CFF6-47A4-A530-E4090540C016}" srcId="{A4C13947-3463-48AA-919C-3514B7FD7418}" destId="{346623E2-51C3-4F3D-B362-CB557AA7BC61}" srcOrd="1" destOrd="0" parTransId="{49308C3F-BDE0-4C1B-8112-1AEA7AA15141}" sibTransId="{BB065DA6-8A50-4C9E-AE57-85BB0FE16A24}"/>
    <dgm:cxn modelId="{C40C7BAE-D198-4599-92D3-33042EFB081A}" type="presOf" srcId="{72A2B19E-12BA-4B00-B675-3A3D574853F1}" destId="{DBB0814E-96B0-4DAD-8405-1147DE415D8D}" srcOrd="0" destOrd="0" presId="urn:microsoft.com/office/officeart/2005/8/layout/pyramid2"/>
    <dgm:cxn modelId="{825311F2-5B8D-40D3-95A0-69DDD291C69F}" type="presParOf" srcId="{33F2A7B7-F695-4E23-86FA-81DC993B2363}" destId="{35F94264-1737-4389-84D6-3EFCE1C4821E}" srcOrd="0" destOrd="0" presId="urn:microsoft.com/office/officeart/2005/8/layout/pyramid2"/>
    <dgm:cxn modelId="{BC2ACE46-4FD6-4A8F-A0E9-FBD8C8853AC2}" type="presParOf" srcId="{33F2A7B7-F695-4E23-86FA-81DC993B2363}" destId="{D002972E-EDF8-45D9-92AE-573C2D2A8534}" srcOrd="1" destOrd="0" presId="urn:microsoft.com/office/officeart/2005/8/layout/pyramid2"/>
    <dgm:cxn modelId="{80F6C4BE-517A-4DBF-ADF8-E627A49C4E01}" type="presParOf" srcId="{D002972E-EDF8-45D9-92AE-573C2D2A8534}" destId="{DBB0814E-96B0-4DAD-8405-1147DE415D8D}" srcOrd="0" destOrd="0" presId="urn:microsoft.com/office/officeart/2005/8/layout/pyramid2"/>
    <dgm:cxn modelId="{8727C776-03AE-46A4-9781-FC21CF3A0950}" type="presParOf" srcId="{D002972E-EDF8-45D9-92AE-573C2D2A8534}" destId="{DC37D8FB-2863-4153-8708-2D52CBD0926E}" srcOrd="1" destOrd="0" presId="urn:microsoft.com/office/officeart/2005/8/layout/pyramid2"/>
    <dgm:cxn modelId="{7C42A66C-D474-44FD-8847-EA1E69594CAB}" type="presParOf" srcId="{D002972E-EDF8-45D9-92AE-573C2D2A8534}" destId="{22C10A74-1A72-4A6B-9CBC-236E209677D3}" srcOrd="2" destOrd="0" presId="urn:microsoft.com/office/officeart/2005/8/layout/pyramid2"/>
    <dgm:cxn modelId="{E1C538F8-9C71-4517-8777-6277E9215E62}" type="presParOf" srcId="{D002972E-EDF8-45D9-92AE-573C2D2A8534}" destId="{BD819631-D081-4821-A667-2830BF56699D}" srcOrd="3" destOrd="0" presId="urn:microsoft.com/office/officeart/2005/8/layout/pyramid2"/>
    <dgm:cxn modelId="{98CC8A71-A969-454D-9EE4-BEC1A6045DC3}" type="presParOf" srcId="{D002972E-EDF8-45D9-92AE-573C2D2A8534}" destId="{DD9E1AD8-43E1-4F9B-A8F7-CB197FC6A907}" srcOrd="4" destOrd="0" presId="urn:microsoft.com/office/officeart/2005/8/layout/pyramid2"/>
    <dgm:cxn modelId="{EFD40ECD-A461-4065-9D7C-AB73ECE455D1}" type="presParOf" srcId="{D002972E-EDF8-45D9-92AE-573C2D2A8534}" destId="{929306CC-0A72-4D15-B6E9-C3FC43449CBF}" srcOrd="5" destOrd="0" presId="urn:microsoft.com/office/officeart/2005/8/layout/pyramid2"/>
    <dgm:cxn modelId="{71426A76-4845-44D1-AF34-F420BE647ED7}" type="presParOf" srcId="{D002972E-EDF8-45D9-92AE-573C2D2A8534}" destId="{181DEA99-9D55-4B6B-A63C-F99AA05251A3}" srcOrd="6" destOrd="0" presId="urn:microsoft.com/office/officeart/2005/8/layout/pyramid2"/>
    <dgm:cxn modelId="{6C3F23CD-6C04-4026-BC27-E3741FABCE93}" type="presParOf" srcId="{D002972E-EDF8-45D9-92AE-573C2D2A8534}" destId="{8D365700-94E7-45C9-A595-8EE4F55012BA}" srcOrd="7" destOrd="0" presId="urn:microsoft.com/office/officeart/2005/8/layout/pyramid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660FCA-8B3C-468B-A3A3-BB0418D8D6D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191DC236-6F13-4ED8-9013-275657AE7AEB}">
      <dgm:prSet phldrT="[Text]"/>
      <dgm:spPr/>
      <dgm:t>
        <a:bodyPr/>
        <a:lstStyle/>
        <a:p>
          <a:r>
            <a:rPr lang="en-IN" dirty="0"/>
            <a:t>Python</a:t>
          </a:r>
        </a:p>
      </dgm:t>
    </dgm:pt>
    <dgm:pt modelId="{2CCFD6C4-DFF7-4D18-A41C-3559549FEBFC}" type="parTrans" cxnId="{B1CFD2CE-174E-482F-930B-BAB8CFB65DF2}">
      <dgm:prSet/>
      <dgm:spPr/>
      <dgm:t>
        <a:bodyPr/>
        <a:lstStyle/>
        <a:p>
          <a:endParaRPr lang="en-IN"/>
        </a:p>
      </dgm:t>
    </dgm:pt>
    <dgm:pt modelId="{78CD9FCD-A122-4A50-8E77-A4EDCE4A887B}" type="sibTrans" cxnId="{B1CFD2CE-174E-482F-930B-BAB8CFB65DF2}">
      <dgm:prSet/>
      <dgm:spPr/>
      <dgm:t>
        <a:bodyPr/>
        <a:lstStyle/>
        <a:p>
          <a:endParaRPr lang="en-IN"/>
        </a:p>
      </dgm:t>
    </dgm:pt>
    <dgm:pt modelId="{31E0B7F9-5DD5-4B3E-839B-1CFBC4614790}">
      <dgm:prSet phldrT="[Text]"/>
      <dgm:spPr/>
      <dgm:t>
        <a:bodyPr/>
        <a:lstStyle/>
        <a:p>
          <a:r>
            <a:rPr lang="en-IN" dirty="0"/>
            <a:t>Artificial Intelligence</a:t>
          </a:r>
        </a:p>
      </dgm:t>
    </dgm:pt>
    <dgm:pt modelId="{407DA98E-51AF-43BB-9E59-3CBC6E1E0F58}" type="parTrans" cxnId="{092381E4-BE69-4F0E-A341-6A29C4F03328}">
      <dgm:prSet/>
      <dgm:spPr/>
      <dgm:t>
        <a:bodyPr/>
        <a:lstStyle/>
        <a:p>
          <a:endParaRPr lang="en-IN"/>
        </a:p>
      </dgm:t>
    </dgm:pt>
    <dgm:pt modelId="{857C8A69-0FC2-4DA3-8033-5BF2D3A5308A}" type="sibTrans" cxnId="{092381E4-BE69-4F0E-A341-6A29C4F03328}">
      <dgm:prSet/>
      <dgm:spPr/>
      <dgm:t>
        <a:bodyPr/>
        <a:lstStyle/>
        <a:p>
          <a:endParaRPr lang="en-IN"/>
        </a:p>
      </dgm:t>
    </dgm:pt>
    <dgm:pt modelId="{D5D7E57D-2897-4EAB-AB5B-B15F3C468E40}">
      <dgm:prSet phldrT="[Text]"/>
      <dgm:spPr>
        <a:solidFill>
          <a:srgbClr val="0070C0"/>
        </a:solidFill>
      </dgm:spPr>
      <dgm:t>
        <a:bodyPr/>
        <a:lstStyle/>
        <a:p>
          <a:r>
            <a:rPr lang="en-IN" dirty="0"/>
            <a:t>Deep Learning</a:t>
          </a:r>
        </a:p>
      </dgm:t>
    </dgm:pt>
    <dgm:pt modelId="{A6C0ED25-C679-495C-9A1A-2F3AFB780232}" type="parTrans" cxnId="{FF82EF2D-9581-4398-A444-95FE5C598192}">
      <dgm:prSet/>
      <dgm:spPr/>
      <dgm:t>
        <a:bodyPr/>
        <a:lstStyle/>
        <a:p>
          <a:endParaRPr lang="en-IN"/>
        </a:p>
      </dgm:t>
    </dgm:pt>
    <dgm:pt modelId="{EC57C4B4-F906-4CDA-9B6B-7A551B3B2C9B}" type="sibTrans" cxnId="{FF82EF2D-9581-4398-A444-95FE5C598192}">
      <dgm:prSet/>
      <dgm:spPr/>
      <dgm:t>
        <a:bodyPr/>
        <a:lstStyle/>
        <a:p>
          <a:endParaRPr lang="en-IN"/>
        </a:p>
      </dgm:t>
    </dgm:pt>
    <dgm:pt modelId="{5133DD3E-02F8-4704-A0E3-D6D9C84786A1}">
      <dgm:prSet phldrT="[Text]"/>
      <dgm:spPr>
        <a:solidFill>
          <a:srgbClr val="0070C0"/>
        </a:solidFill>
      </dgm:spPr>
      <dgm:t>
        <a:bodyPr/>
        <a:lstStyle/>
        <a:p>
          <a:r>
            <a:rPr lang="en-IN" dirty="0"/>
            <a:t>Object Detection</a:t>
          </a:r>
        </a:p>
      </dgm:t>
    </dgm:pt>
    <dgm:pt modelId="{B724CEBA-5383-4A92-B83D-B237C3AC9D39}" type="parTrans" cxnId="{BFD09538-3A35-4F09-BEFA-6D0711432B95}">
      <dgm:prSet/>
      <dgm:spPr/>
      <dgm:t>
        <a:bodyPr/>
        <a:lstStyle/>
        <a:p>
          <a:endParaRPr lang="en-IN"/>
        </a:p>
      </dgm:t>
    </dgm:pt>
    <dgm:pt modelId="{33CC988E-4A82-4789-96C4-47E24C79BD9C}" type="sibTrans" cxnId="{BFD09538-3A35-4F09-BEFA-6D0711432B95}">
      <dgm:prSet/>
      <dgm:spPr/>
      <dgm:t>
        <a:bodyPr/>
        <a:lstStyle/>
        <a:p>
          <a:endParaRPr lang="en-IN"/>
        </a:p>
      </dgm:t>
    </dgm:pt>
    <dgm:pt modelId="{8F00B76D-4E43-488E-AD84-1CC4EBA6ED04}">
      <dgm:prSet phldrT="[Text]"/>
      <dgm:spPr>
        <a:solidFill>
          <a:schemeClr val="accent5"/>
        </a:solidFill>
      </dgm:spPr>
      <dgm:t>
        <a:bodyPr/>
        <a:lstStyle/>
        <a:p>
          <a:r>
            <a:rPr lang="en-IN" dirty="0" err="1"/>
            <a:t>Yolo</a:t>
          </a:r>
          <a:endParaRPr lang="en-IN" dirty="0"/>
        </a:p>
      </dgm:t>
    </dgm:pt>
    <dgm:pt modelId="{6E3599DB-401C-48CA-9079-542B6E810CB5}" type="parTrans" cxnId="{15B7D7A7-7913-4745-8890-7EDA33371E1E}">
      <dgm:prSet/>
      <dgm:spPr/>
      <dgm:t>
        <a:bodyPr/>
        <a:lstStyle/>
        <a:p>
          <a:endParaRPr lang="en-IN"/>
        </a:p>
      </dgm:t>
    </dgm:pt>
    <dgm:pt modelId="{72D28AB9-E0C6-41B7-8B70-00506EEF5213}" type="sibTrans" cxnId="{15B7D7A7-7913-4745-8890-7EDA33371E1E}">
      <dgm:prSet/>
      <dgm:spPr/>
      <dgm:t>
        <a:bodyPr/>
        <a:lstStyle/>
        <a:p>
          <a:endParaRPr lang="en-IN"/>
        </a:p>
      </dgm:t>
    </dgm:pt>
    <dgm:pt modelId="{643B2E98-F536-4720-88A5-E882CCB4BA3C}">
      <dgm:prSet phldrT="[Text]"/>
      <dgm:spPr>
        <a:solidFill>
          <a:schemeClr val="accent3"/>
        </a:solidFill>
      </dgm:spPr>
      <dgm:t>
        <a:bodyPr/>
        <a:lstStyle/>
        <a:p>
          <a:r>
            <a:rPr lang="en-IN" dirty="0">
              <a:solidFill>
                <a:schemeClr val="bg1"/>
              </a:solidFill>
            </a:rPr>
            <a:t>Flask</a:t>
          </a:r>
        </a:p>
      </dgm:t>
    </dgm:pt>
    <dgm:pt modelId="{425CADE6-5A0B-4BD8-91FF-8ED9A5D1F45F}" type="parTrans" cxnId="{8601258B-5B5C-4E18-A2C2-244AF8B36899}">
      <dgm:prSet/>
      <dgm:spPr/>
      <dgm:t>
        <a:bodyPr/>
        <a:lstStyle/>
        <a:p>
          <a:endParaRPr lang="en-IN"/>
        </a:p>
      </dgm:t>
    </dgm:pt>
    <dgm:pt modelId="{F6EEFF9D-149C-4168-91FF-6522D74170C3}" type="sibTrans" cxnId="{8601258B-5B5C-4E18-A2C2-244AF8B36899}">
      <dgm:prSet/>
      <dgm:spPr/>
      <dgm:t>
        <a:bodyPr/>
        <a:lstStyle/>
        <a:p>
          <a:endParaRPr lang="en-IN"/>
        </a:p>
      </dgm:t>
    </dgm:pt>
    <dgm:pt modelId="{93A00308-C094-4877-9934-409F3BF3FC23}" type="pres">
      <dgm:prSet presAssocID="{80660FCA-8B3C-468B-A3A3-BB0418D8D6D8}" presName="diagram" presStyleCnt="0">
        <dgm:presLayoutVars>
          <dgm:dir/>
          <dgm:resizeHandles val="exact"/>
        </dgm:presLayoutVars>
      </dgm:prSet>
      <dgm:spPr/>
    </dgm:pt>
    <dgm:pt modelId="{A9050837-EBDD-48FA-B492-F64D879B32EC}" type="pres">
      <dgm:prSet presAssocID="{191DC236-6F13-4ED8-9013-275657AE7AEB}" presName="node" presStyleLbl="node1" presStyleIdx="0" presStyleCnt="6">
        <dgm:presLayoutVars>
          <dgm:bulletEnabled val="1"/>
        </dgm:presLayoutVars>
      </dgm:prSet>
      <dgm:spPr/>
    </dgm:pt>
    <dgm:pt modelId="{F49222BF-26FB-4A2A-A5D7-A55F57A0CFE1}" type="pres">
      <dgm:prSet presAssocID="{78CD9FCD-A122-4A50-8E77-A4EDCE4A887B}" presName="sibTrans" presStyleCnt="0"/>
      <dgm:spPr/>
    </dgm:pt>
    <dgm:pt modelId="{78EBB362-90C0-4758-AD94-277D70E7171C}" type="pres">
      <dgm:prSet presAssocID="{31E0B7F9-5DD5-4B3E-839B-1CFBC4614790}" presName="node" presStyleLbl="node1" presStyleIdx="1" presStyleCnt="6">
        <dgm:presLayoutVars>
          <dgm:bulletEnabled val="1"/>
        </dgm:presLayoutVars>
      </dgm:prSet>
      <dgm:spPr/>
    </dgm:pt>
    <dgm:pt modelId="{FB23E27E-A3B1-45F7-BD30-2F8EAFEB7C26}" type="pres">
      <dgm:prSet presAssocID="{857C8A69-0FC2-4DA3-8033-5BF2D3A5308A}" presName="sibTrans" presStyleCnt="0"/>
      <dgm:spPr/>
    </dgm:pt>
    <dgm:pt modelId="{30E375FF-01C9-419B-ACCB-444CEBB3D465}" type="pres">
      <dgm:prSet presAssocID="{D5D7E57D-2897-4EAB-AB5B-B15F3C468E40}" presName="node" presStyleLbl="node1" presStyleIdx="2" presStyleCnt="6">
        <dgm:presLayoutVars>
          <dgm:bulletEnabled val="1"/>
        </dgm:presLayoutVars>
      </dgm:prSet>
      <dgm:spPr/>
    </dgm:pt>
    <dgm:pt modelId="{0C151E17-FBB9-49D3-9599-4CE73CD05A2F}" type="pres">
      <dgm:prSet presAssocID="{EC57C4B4-F906-4CDA-9B6B-7A551B3B2C9B}" presName="sibTrans" presStyleCnt="0"/>
      <dgm:spPr/>
    </dgm:pt>
    <dgm:pt modelId="{B960A0F7-F647-4AF2-A9D1-0780A25E580A}" type="pres">
      <dgm:prSet presAssocID="{5133DD3E-02F8-4704-A0E3-D6D9C84786A1}" presName="node" presStyleLbl="node1" presStyleIdx="3" presStyleCnt="6">
        <dgm:presLayoutVars>
          <dgm:bulletEnabled val="1"/>
        </dgm:presLayoutVars>
      </dgm:prSet>
      <dgm:spPr/>
    </dgm:pt>
    <dgm:pt modelId="{AA71FC40-A671-4C2F-B250-7885FDD6F37D}" type="pres">
      <dgm:prSet presAssocID="{33CC988E-4A82-4789-96C4-47E24C79BD9C}" presName="sibTrans" presStyleCnt="0"/>
      <dgm:spPr/>
    </dgm:pt>
    <dgm:pt modelId="{9DFDED96-801B-421B-BEC7-E2AF23B3A580}" type="pres">
      <dgm:prSet presAssocID="{8F00B76D-4E43-488E-AD84-1CC4EBA6ED04}" presName="node" presStyleLbl="node1" presStyleIdx="4" presStyleCnt="6">
        <dgm:presLayoutVars>
          <dgm:bulletEnabled val="1"/>
        </dgm:presLayoutVars>
      </dgm:prSet>
      <dgm:spPr/>
    </dgm:pt>
    <dgm:pt modelId="{6CC10389-DF23-4C78-A4D0-DEBF0A4830C7}" type="pres">
      <dgm:prSet presAssocID="{72D28AB9-E0C6-41B7-8B70-00506EEF5213}" presName="sibTrans" presStyleCnt="0"/>
      <dgm:spPr/>
    </dgm:pt>
    <dgm:pt modelId="{CF2FDE95-63F7-4DDE-941D-64FBBACD03B9}" type="pres">
      <dgm:prSet presAssocID="{643B2E98-F536-4720-88A5-E882CCB4BA3C}" presName="node" presStyleLbl="node1" presStyleIdx="5" presStyleCnt="6">
        <dgm:presLayoutVars>
          <dgm:bulletEnabled val="1"/>
        </dgm:presLayoutVars>
      </dgm:prSet>
      <dgm:spPr/>
    </dgm:pt>
  </dgm:ptLst>
  <dgm:cxnLst>
    <dgm:cxn modelId="{E8E2D52A-9A34-4967-A0ED-1398C8830602}" type="presOf" srcId="{643B2E98-F536-4720-88A5-E882CCB4BA3C}" destId="{CF2FDE95-63F7-4DDE-941D-64FBBACD03B9}" srcOrd="0" destOrd="0" presId="urn:microsoft.com/office/officeart/2005/8/layout/default"/>
    <dgm:cxn modelId="{FF82EF2D-9581-4398-A444-95FE5C598192}" srcId="{80660FCA-8B3C-468B-A3A3-BB0418D8D6D8}" destId="{D5D7E57D-2897-4EAB-AB5B-B15F3C468E40}" srcOrd="2" destOrd="0" parTransId="{A6C0ED25-C679-495C-9A1A-2F3AFB780232}" sibTransId="{EC57C4B4-F906-4CDA-9B6B-7A551B3B2C9B}"/>
    <dgm:cxn modelId="{BFD09538-3A35-4F09-BEFA-6D0711432B95}" srcId="{80660FCA-8B3C-468B-A3A3-BB0418D8D6D8}" destId="{5133DD3E-02F8-4704-A0E3-D6D9C84786A1}" srcOrd="3" destOrd="0" parTransId="{B724CEBA-5383-4A92-B83D-B237C3AC9D39}" sibTransId="{33CC988E-4A82-4789-96C4-47E24C79BD9C}"/>
    <dgm:cxn modelId="{451F585D-14CC-48D5-9723-FA390183464D}" type="presOf" srcId="{80660FCA-8B3C-468B-A3A3-BB0418D8D6D8}" destId="{93A00308-C094-4877-9934-409F3BF3FC23}" srcOrd="0" destOrd="0" presId="urn:microsoft.com/office/officeart/2005/8/layout/default"/>
    <dgm:cxn modelId="{F5C50D52-ED0F-4A1A-9357-B9D9A2458558}" type="presOf" srcId="{5133DD3E-02F8-4704-A0E3-D6D9C84786A1}" destId="{B960A0F7-F647-4AF2-A9D1-0780A25E580A}" srcOrd="0" destOrd="0" presId="urn:microsoft.com/office/officeart/2005/8/layout/default"/>
    <dgm:cxn modelId="{8B48E984-2622-4DE3-9887-3FBF055E7976}" type="presOf" srcId="{D5D7E57D-2897-4EAB-AB5B-B15F3C468E40}" destId="{30E375FF-01C9-419B-ACCB-444CEBB3D465}" srcOrd="0" destOrd="0" presId="urn:microsoft.com/office/officeart/2005/8/layout/default"/>
    <dgm:cxn modelId="{8601258B-5B5C-4E18-A2C2-244AF8B36899}" srcId="{80660FCA-8B3C-468B-A3A3-BB0418D8D6D8}" destId="{643B2E98-F536-4720-88A5-E882CCB4BA3C}" srcOrd="5" destOrd="0" parTransId="{425CADE6-5A0B-4BD8-91FF-8ED9A5D1F45F}" sibTransId="{F6EEFF9D-149C-4168-91FF-6522D74170C3}"/>
    <dgm:cxn modelId="{15B7D7A7-7913-4745-8890-7EDA33371E1E}" srcId="{80660FCA-8B3C-468B-A3A3-BB0418D8D6D8}" destId="{8F00B76D-4E43-488E-AD84-1CC4EBA6ED04}" srcOrd="4" destOrd="0" parTransId="{6E3599DB-401C-48CA-9079-542B6E810CB5}" sibTransId="{72D28AB9-E0C6-41B7-8B70-00506EEF5213}"/>
    <dgm:cxn modelId="{EA4969AA-88CA-4AF7-A3C0-D0D486D15E7E}" type="presOf" srcId="{8F00B76D-4E43-488E-AD84-1CC4EBA6ED04}" destId="{9DFDED96-801B-421B-BEC7-E2AF23B3A580}" srcOrd="0" destOrd="0" presId="urn:microsoft.com/office/officeart/2005/8/layout/default"/>
    <dgm:cxn modelId="{B1CFD2CE-174E-482F-930B-BAB8CFB65DF2}" srcId="{80660FCA-8B3C-468B-A3A3-BB0418D8D6D8}" destId="{191DC236-6F13-4ED8-9013-275657AE7AEB}" srcOrd="0" destOrd="0" parTransId="{2CCFD6C4-DFF7-4D18-A41C-3559549FEBFC}" sibTransId="{78CD9FCD-A122-4A50-8E77-A4EDCE4A887B}"/>
    <dgm:cxn modelId="{AB0C8BCF-0834-48CD-9DDC-3D2B995C9373}" type="presOf" srcId="{191DC236-6F13-4ED8-9013-275657AE7AEB}" destId="{A9050837-EBDD-48FA-B492-F64D879B32EC}" srcOrd="0" destOrd="0" presId="urn:microsoft.com/office/officeart/2005/8/layout/default"/>
    <dgm:cxn modelId="{092381E4-BE69-4F0E-A341-6A29C4F03328}" srcId="{80660FCA-8B3C-468B-A3A3-BB0418D8D6D8}" destId="{31E0B7F9-5DD5-4B3E-839B-1CFBC4614790}" srcOrd="1" destOrd="0" parTransId="{407DA98E-51AF-43BB-9E59-3CBC6E1E0F58}" sibTransId="{857C8A69-0FC2-4DA3-8033-5BF2D3A5308A}"/>
    <dgm:cxn modelId="{BB2548F3-FD6F-48FD-8228-6724C2E110DD}" type="presOf" srcId="{31E0B7F9-5DD5-4B3E-839B-1CFBC4614790}" destId="{78EBB362-90C0-4758-AD94-277D70E7171C}" srcOrd="0" destOrd="0" presId="urn:microsoft.com/office/officeart/2005/8/layout/default"/>
    <dgm:cxn modelId="{EADCDD7B-7719-4B39-AF45-61CD6853C488}" type="presParOf" srcId="{93A00308-C094-4877-9934-409F3BF3FC23}" destId="{A9050837-EBDD-48FA-B492-F64D879B32EC}" srcOrd="0" destOrd="0" presId="urn:microsoft.com/office/officeart/2005/8/layout/default"/>
    <dgm:cxn modelId="{C00B56A1-2E1C-4EE2-A0F9-19927D4EA5B9}" type="presParOf" srcId="{93A00308-C094-4877-9934-409F3BF3FC23}" destId="{F49222BF-26FB-4A2A-A5D7-A55F57A0CFE1}" srcOrd="1" destOrd="0" presId="urn:microsoft.com/office/officeart/2005/8/layout/default"/>
    <dgm:cxn modelId="{3DC528A9-1EA7-4D9D-86E0-21AE3CD5D21D}" type="presParOf" srcId="{93A00308-C094-4877-9934-409F3BF3FC23}" destId="{78EBB362-90C0-4758-AD94-277D70E7171C}" srcOrd="2" destOrd="0" presId="urn:microsoft.com/office/officeart/2005/8/layout/default"/>
    <dgm:cxn modelId="{44077BC3-F9D8-49EB-8E2F-9B1064E36460}" type="presParOf" srcId="{93A00308-C094-4877-9934-409F3BF3FC23}" destId="{FB23E27E-A3B1-45F7-BD30-2F8EAFEB7C26}" srcOrd="3" destOrd="0" presId="urn:microsoft.com/office/officeart/2005/8/layout/default"/>
    <dgm:cxn modelId="{ABFBDBA9-02F6-4A0F-87BB-95C93A675096}" type="presParOf" srcId="{93A00308-C094-4877-9934-409F3BF3FC23}" destId="{30E375FF-01C9-419B-ACCB-444CEBB3D465}" srcOrd="4" destOrd="0" presId="urn:microsoft.com/office/officeart/2005/8/layout/default"/>
    <dgm:cxn modelId="{EFCF4AD5-C346-40B3-BA52-EC809B088E20}" type="presParOf" srcId="{93A00308-C094-4877-9934-409F3BF3FC23}" destId="{0C151E17-FBB9-49D3-9599-4CE73CD05A2F}" srcOrd="5" destOrd="0" presId="urn:microsoft.com/office/officeart/2005/8/layout/default"/>
    <dgm:cxn modelId="{1BB7C834-F415-4E66-8DE4-530B94DA3ED0}" type="presParOf" srcId="{93A00308-C094-4877-9934-409F3BF3FC23}" destId="{B960A0F7-F647-4AF2-A9D1-0780A25E580A}" srcOrd="6" destOrd="0" presId="urn:microsoft.com/office/officeart/2005/8/layout/default"/>
    <dgm:cxn modelId="{896FEB8B-78BA-495A-99F8-BCB5E777FF86}" type="presParOf" srcId="{93A00308-C094-4877-9934-409F3BF3FC23}" destId="{AA71FC40-A671-4C2F-B250-7885FDD6F37D}" srcOrd="7" destOrd="0" presId="urn:microsoft.com/office/officeart/2005/8/layout/default"/>
    <dgm:cxn modelId="{AE0D1663-AE96-4D78-9109-8E6BADFA61E5}" type="presParOf" srcId="{93A00308-C094-4877-9934-409F3BF3FC23}" destId="{9DFDED96-801B-421B-BEC7-E2AF23B3A580}" srcOrd="8" destOrd="0" presId="urn:microsoft.com/office/officeart/2005/8/layout/default"/>
    <dgm:cxn modelId="{09525AD4-CCA4-4A20-AF1A-D460D96F8F24}" type="presParOf" srcId="{93A00308-C094-4877-9934-409F3BF3FC23}" destId="{6CC10389-DF23-4C78-A4D0-DEBF0A4830C7}" srcOrd="9" destOrd="0" presId="urn:microsoft.com/office/officeart/2005/8/layout/default"/>
    <dgm:cxn modelId="{8D8B3E07-CEE1-4830-BF44-1A1CA1BEFA04}" type="presParOf" srcId="{93A00308-C094-4877-9934-409F3BF3FC23}" destId="{CF2FDE95-63F7-4DDE-941D-64FBBACD03B9}"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80660FCA-8B3C-468B-A3A3-BB0418D8D6D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191DC236-6F13-4ED8-9013-275657AE7AEB}">
      <dgm:prSet phldrT="[Text]"/>
      <dgm:spPr/>
      <dgm:t>
        <a:bodyPr/>
        <a:lstStyle/>
        <a:p>
          <a:r>
            <a:rPr lang="en-IN" dirty="0"/>
            <a:t>Python</a:t>
          </a:r>
        </a:p>
      </dgm:t>
    </dgm:pt>
    <dgm:pt modelId="{2CCFD6C4-DFF7-4D18-A41C-3559549FEBFC}" type="parTrans" cxnId="{B1CFD2CE-174E-482F-930B-BAB8CFB65DF2}">
      <dgm:prSet/>
      <dgm:spPr/>
      <dgm:t>
        <a:bodyPr/>
        <a:lstStyle/>
        <a:p>
          <a:endParaRPr lang="en-IN"/>
        </a:p>
      </dgm:t>
    </dgm:pt>
    <dgm:pt modelId="{78CD9FCD-A122-4A50-8E77-A4EDCE4A887B}" type="sibTrans" cxnId="{B1CFD2CE-174E-482F-930B-BAB8CFB65DF2}">
      <dgm:prSet/>
      <dgm:spPr/>
      <dgm:t>
        <a:bodyPr/>
        <a:lstStyle/>
        <a:p>
          <a:endParaRPr lang="en-IN"/>
        </a:p>
      </dgm:t>
    </dgm:pt>
    <dgm:pt modelId="{31E0B7F9-5DD5-4B3E-839B-1CFBC4614790}">
      <dgm:prSet phldrT="[Text]"/>
      <dgm:spPr/>
      <dgm:t>
        <a:bodyPr/>
        <a:lstStyle/>
        <a:p>
          <a:r>
            <a:rPr lang="en-IN" dirty="0"/>
            <a:t>Artificial Intelligence</a:t>
          </a:r>
        </a:p>
      </dgm:t>
    </dgm:pt>
    <dgm:pt modelId="{407DA98E-51AF-43BB-9E59-3CBC6E1E0F58}" type="parTrans" cxnId="{092381E4-BE69-4F0E-A341-6A29C4F03328}">
      <dgm:prSet/>
      <dgm:spPr/>
      <dgm:t>
        <a:bodyPr/>
        <a:lstStyle/>
        <a:p>
          <a:endParaRPr lang="en-IN"/>
        </a:p>
      </dgm:t>
    </dgm:pt>
    <dgm:pt modelId="{857C8A69-0FC2-4DA3-8033-5BF2D3A5308A}" type="sibTrans" cxnId="{092381E4-BE69-4F0E-A341-6A29C4F03328}">
      <dgm:prSet/>
      <dgm:spPr/>
      <dgm:t>
        <a:bodyPr/>
        <a:lstStyle/>
        <a:p>
          <a:endParaRPr lang="en-IN"/>
        </a:p>
      </dgm:t>
    </dgm:pt>
    <dgm:pt modelId="{D5D7E57D-2897-4EAB-AB5B-B15F3C468E40}">
      <dgm:prSet phldrT="[Text]"/>
      <dgm:spPr>
        <a:solidFill>
          <a:srgbClr val="0070C0"/>
        </a:solidFill>
      </dgm:spPr>
      <dgm:t>
        <a:bodyPr/>
        <a:lstStyle/>
        <a:p>
          <a:r>
            <a:rPr lang="en-IN" dirty="0"/>
            <a:t>Deep Learning</a:t>
          </a:r>
        </a:p>
      </dgm:t>
    </dgm:pt>
    <dgm:pt modelId="{A6C0ED25-C679-495C-9A1A-2F3AFB780232}" type="parTrans" cxnId="{FF82EF2D-9581-4398-A444-95FE5C598192}">
      <dgm:prSet/>
      <dgm:spPr/>
      <dgm:t>
        <a:bodyPr/>
        <a:lstStyle/>
        <a:p>
          <a:endParaRPr lang="en-IN"/>
        </a:p>
      </dgm:t>
    </dgm:pt>
    <dgm:pt modelId="{EC57C4B4-F906-4CDA-9B6B-7A551B3B2C9B}" type="sibTrans" cxnId="{FF82EF2D-9581-4398-A444-95FE5C598192}">
      <dgm:prSet/>
      <dgm:spPr/>
      <dgm:t>
        <a:bodyPr/>
        <a:lstStyle/>
        <a:p>
          <a:endParaRPr lang="en-IN"/>
        </a:p>
      </dgm:t>
    </dgm:pt>
    <dgm:pt modelId="{5133DD3E-02F8-4704-A0E3-D6D9C84786A1}">
      <dgm:prSet phldrT="[Text]"/>
      <dgm:spPr>
        <a:solidFill>
          <a:srgbClr val="0070C0"/>
        </a:solidFill>
      </dgm:spPr>
      <dgm:t>
        <a:bodyPr/>
        <a:lstStyle/>
        <a:p>
          <a:r>
            <a:rPr lang="en-IN" dirty="0"/>
            <a:t>Object Detection</a:t>
          </a:r>
        </a:p>
      </dgm:t>
    </dgm:pt>
    <dgm:pt modelId="{B724CEBA-5383-4A92-B83D-B237C3AC9D39}" type="parTrans" cxnId="{BFD09538-3A35-4F09-BEFA-6D0711432B95}">
      <dgm:prSet/>
      <dgm:spPr/>
      <dgm:t>
        <a:bodyPr/>
        <a:lstStyle/>
        <a:p>
          <a:endParaRPr lang="en-IN"/>
        </a:p>
      </dgm:t>
    </dgm:pt>
    <dgm:pt modelId="{33CC988E-4A82-4789-96C4-47E24C79BD9C}" type="sibTrans" cxnId="{BFD09538-3A35-4F09-BEFA-6D0711432B95}">
      <dgm:prSet/>
      <dgm:spPr/>
      <dgm:t>
        <a:bodyPr/>
        <a:lstStyle/>
        <a:p>
          <a:endParaRPr lang="en-IN"/>
        </a:p>
      </dgm:t>
    </dgm:pt>
    <dgm:pt modelId="{8F00B76D-4E43-488E-AD84-1CC4EBA6ED04}">
      <dgm:prSet phldrT="[Text]"/>
      <dgm:spPr>
        <a:solidFill>
          <a:schemeClr val="accent5"/>
        </a:solidFill>
      </dgm:spPr>
      <dgm:t>
        <a:bodyPr/>
        <a:lstStyle/>
        <a:p>
          <a:r>
            <a:rPr lang="en-IN" dirty="0" err="1"/>
            <a:t>Yolo</a:t>
          </a:r>
          <a:endParaRPr lang="en-IN" dirty="0"/>
        </a:p>
      </dgm:t>
    </dgm:pt>
    <dgm:pt modelId="{6E3599DB-401C-48CA-9079-542B6E810CB5}" type="parTrans" cxnId="{15B7D7A7-7913-4745-8890-7EDA33371E1E}">
      <dgm:prSet/>
      <dgm:spPr/>
      <dgm:t>
        <a:bodyPr/>
        <a:lstStyle/>
        <a:p>
          <a:endParaRPr lang="en-IN"/>
        </a:p>
      </dgm:t>
    </dgm:pt>
    <dgm:pt modelId="{72D28AB9-E0C6-41B7-8B70-00506EEF5213}" type="sibTrans" cxnId="{15B7D7A7-7913-4745-8890-7EDA33371E1E}">
      <dgm:prSet/>
      <dgm:spPr/>
      <dgm:t>
        <a:bodyPr/>
        <a:lstStyle/>
        <a:p>
          <a:endParaRPr lang="en-IN"/>
        </a:p>
      </dgm:t>
    </dgm:pt>
    <dgm:pt modelId="{643B2E98-F536-4720-88A5-E882CCB4BA3C}">
      <dgm:prSet phldrT="[Text]"/>
      <dgm:spPr>
        <a:solidFill>
          <a:schemeClr val="accent3"/>
        </a:solidFill>
      </dgm:spPr>
      <dgm:t>
        <a:bodyPr/>
        <a:lstStyle/>
        <a:p>
          <a:r>
            <a:rPr lang="en-IN" dirty="0">
              <a:solidFill>
                <a:schemeClr val="bg1"/>
              </a:solidFill>
            </a:rPr>
            <a:t>Flask</a:t>
          </a:r>
        </a:p>
      </dgm:t>
    </dgm:pt>
    <dgm:pt modelId="{425CADE6-5A0B-4BD8-91FF-8ED9A5D1F45F}" type="parTrans" cxnId="{8601258B-5B5C-4E18-A2C2-244AF8B36899}">
      <dgm:prSet/>
      <dgm:spPr/>
      <dgm:t>
        <a:bodyPr/>
        <a:lstStyle/>
        <a:p>
          <a:endParaRPr lang="en-IN"/>
        </a:p>
      </dgm:t>
    </dgm:pt>
    <dgm:pt modelId="{F6EEFF9D-149C-4168-91FF-6522D74170C3}" type="sibTrans" cxnId="{8601258B-5B5C-4E18-A2C2-244AF8B36899}">
      <dgm:prSet/>
      <dgm:spPr/>
      <dgm:t>
        <a:bodyPr/>
        <a:lstStyle/>
        <a:p>
          <a:endParaRPr lang="en-IN"/>
        </a:p>
      </dgm:t>
    </dgm:pt>
    <dgm:pt modelId="{93A00308-C094-4877-9934-409F3BF3FC23}" type="pres">
      <dgm:prSet presAssocID="{80660FCA-8B3C-468B-A3A3-BB0418D8D6D8}" presName="diagram" presStyleCnt="0">
        <dgm:presLayoutVars>
          <dgm:dir/>
          <dgm:resizeHandles val="exact"/>
        </dgm:presLayoutVars>
      </dgm:prSet>
      <dgm:spPr/>
    </dgm:pt>
    <dgm:pt modelId="{A9050837-EBDD-48FA-B492-F64D879B32EC}" type="pres">
      <dgm:prSet presAssocID="{191DC236-6F13-4ED8-9013-275657AE7AEB}" presName="node" presStyleLbl="node1" presStyleIdx="0" presStyleCnt="6">
        <dgm:presLayoutVars>
          <dgm:bulletEnabled val="1"/>
        </dgm:presLayoutVars>
      </dgm:prSet>
      <dgm:spPr/>
    </dgm:pt>
    <dgm:pt modelId="{F49222BF-26FB-4A2A-A5D7-A55F57A0CFE1}" type="pres">
      <dgm:prSet presAssocID="{78CD9FCD-A122-4A50-8E77-A4EDCE4A887B}" presName="sibTrans" presStyleCnt="0"/>
      <dgm:spPr/>
    </dgm:pt>
    <dgm:pt modelId="{78EBB362-90C0-4758-AD94-277D70E7171C}" type="pres">
      <dgm:prSet presAssocID="{31E0B7F9-5DD5-4B3E-839B-1CFBC4614790}" presName="node" presStyleLbl="node1" presStyleIdx="1" presStyleCnt="6">
        <dgm:presLayoutVars>
          <dgm:bulletEnabled val="1"/>
        </dgm:presLayoutVars>
      </dgm:prSet>
      <dgm:spPr/>
    </dgm:pt>
    <dgm:pt modelId="{FB23E27E-A3B1-45F7-BD30-2F8EAFEB7C26}" type="pres">
      <dgm:prSet presAssocID="{857C8A69-0FC2-4DA3-8033-5BF2D3A5308A}" presName="sibTrans" presStyleCnt="0"/>
      <dgm:spPr/>
    </dgm:pt>
    <dgm:pt modelId="{30E375FF-01C9-419B-ACCB-444CEBB3D465}" type="pres">
      <dgm:prSet presAssocID="{D5D7E57D-2897-4EAB-AB5B-B15F3C468E40}" presName="node" presStyleLbl="node1" presStyleIdx="2" presStyleCnt="6">
        <dgm:presLayoutVars>
          <dgm:bulletEnabled val="1"/>
        </dgm:presLayoutVars>
      </dgm:prSet>
      <dgm:spPr/>
    </dgm:pt>
    <dgm:pt modelId="{0C151E17-FBB9-49D3-9599-4CE73CD05A2F}" type="pres">
      <dgm:prSet presAssocID="{EC57C4B4-F906-4CDA-9B6B-7A551B3B2C9B}" presName="sibTrans" presStyleCnt="0"/>
      <dgm:spPr/>
    </dgm:pt>
    <dgm:pt modelId="{B960A0F7-F647-4AF2-A9D1-0780A25E580A}" type="pres">
      <dgm:prSet presAssocID="{5133DD3E-02F8-4704-A0E3-D6D9C84786A1}" presName="node" presStyleLbl="node1" presStyleIdx="3" presStyleCnt="6">
        <dgm:presLayoutVars>
          <dgm:bulletEnabled val="1"/>
        </dgm:presLayoutVars>
      </dgm:prSet>
      <dgm:spPr/>
    </dgm:pt>
    <dgm:pt modelId="{AA71FC40-A671-4C2F-B250-7885FDD6F37D}" type="pres">
      <dgm:prSet presAssocID="{33CC988E-4A82-4789-96C4-47E24C79BD9C}" presName="sibTrans" presStyleCnt="0"/>
      <dgm:spPr/>
    </dgm:pt>
    <dgm:pt modelId="{9DFDED96-801B-421B-BEC7-E2AF23B3A580}" type="pres">
      <dgm:prSet presAssocID="{8F00B76D-4E43-488E-AD84-1CC4EBA6ED04}" presName="node" presStyleLbl="node1" presStyleIdx="4" presStyleCnt="6">
        <dgm:presLayoutVars>
          <dgm:bulletEnabled val="1"/>
        </dgm:presLayoutVars>
      </dgm:prSet>
      <dgm:spPr/>
    </dgm:pt>
    <dgm:pt modelId="{6CC10389-DF23-4C78-A4D0-DEBF0A4830C7}" type="pres">
      <dgm:prSet presAssocID="{72D28AB9-E0C6-41B7-8B70-00506EEF5213}" presName="sibTrans" presStyleCnt="0"/>
      <dgm:spPr/>
    </dgm:pt>
    <dgm:pt modelId="{CF2FDE95-63F7-4DDE-941D-64FBBACD03B9}" type="pres">
      <dgm:prSet presAssocID="{643B2E98-F536-4720-88A5-E882CCB4BA3C}" presName="node" presStyleLbl="node1" presStyleIdx="5" presStyleCnt="6">
        <dgm:presLayoutVars>
          <dgm:bulletEnabled val="1"/>
        </dgm:presLayoutVars>
      </dgm:prSet>
      <dgm:spPr/>
    </dgm:pt>
  </dgm:ptLst>
  <dgm:cxnLst>
    <dgm:cxn modelId="{E8E2D52A-9A34-4967-A0ED-1398C8830602}" type="presOf" srcId="{643B2E98-F536-4720-88A5-E882CCB4BA3C}" destId="{CF2FDE95-63F7-4DDE-941D-64FBBACD03B9}" srcOrd="0" destOrd="0" presId="urn:microsoft.com/office/officeart/2005/8/layout/default"/>
    <dgm:cxn modelId="{FF82EF2D-9581-4398-A444-95FE5C598192}" srcId="{80660FCA-8B3C-468B-A3A3-BB0418D8D6D8}" destId="{D5D7E57D-2897-4EAB-AB5B-B15F3C468E40}" srcOrd="2" destOrd="0" parTransId="{A6C0ED25-C679-495C-9A1A-2F3AFB780232}" sibTransId="{EC57C4B4-F906-4CDA-9B6B-7A551B3B2C9B}"/>
    <dgm:cxn modelId="{BFD09538-3A35-4F09-BEFA-6D0711432B95}" srcId="{80660FCA-8B3C-468B-A3A3-BB0418D8D6D8}" destId="{5133DD3E-02F8-4704-A0E3-D6D9C84786A1}" srcOrd="3" destOrd="0" parTransId="{B724CEBA-5383-4A92-B83D-B237C3AC9D39}" sibTransId="{33CC988E-4A82-4789-96C4-47E24C79BD9C}"/>
    <dgm:cxn modelId="{451F585D-14CC-48D5-9723-FA390183464D}" type="presOf" srcId="{80660FCA-8B3C-468B-A3A3-BB0418D8D6D8}" destId="{93A00308-C094-4877-9934-409F3BF3FC23}" srcOrd="0" destOrd="0" presId="urn:microsoft.com/office/officeart/2005/8/layout/default"/>
    <dgm:cxn modelId="{F5C50D52-ED0F-4A1A-9357-B9D9A2458558}" type="presOf" srcId="{5133DD3E-02F8-4704-A0E3-D6D9C84786A1}" destId="{B960A0F7-F647-4AF2-A9D1-0780A25E580A}" srcOrd="0" destOrd="0" presId="urn:microsoft.com/office/officeart/2005/8/layout/default"/>
    <dgm:cxn modelId="{8B48E984-2622-4DE3-9887-3FBF055E7976}" type="presOf" srcId="{D5D7E57D-2897-4EAB-AB5B-B15F3C468E40}" destId="{30E375FF-01C9-419B-ACCB-444CEBB3D465}" srcOrd="0" destOrd="0" presId="urn:microsoft.com/office/officeart/2005/8/layout/default"/>
    <dgm:cxn modelId="{8601258B-5B5C-4E18-A2C2-244AF8B36899}" srcId="{80660FCA-8B3C-468B-A3A3-BB0418D8D6D8}" destId="{643B2E98-F536-4720-88A5-E882CCB4BA3C}" srcOrd="5" destOrd="0" parTransId="{425CADE6-5A0B-4BD8-91FF-8ED9A5D1F45F}" sibTransId="{F6EEFF9D-149C-4168-91FF-6522D74170C3}"/>
    <dgm:cxn modelId="{15B7D7A7-7913-4745-8890-7EDA33371E1E}" srcId="{80660FCA-8B3C-468B-A3A3-BB0418D8D6D8}" destId="{8F00B76D-4E43-488E-AD84-1CC4EBA6ED04}" srcOrd="4" destOrd="0" parTransId="{6E3599DB-401C-48CA-9079-542B6E810CB5}" sibTransId="{72D28AB9-E0C6-41B7-8B70-00506EEF5213}"/>
    <dgm:cxn modelId="{EA4969AA-88CA-4AF7-A3C0-D0D486D15E7E}" type="presOf" srcId="{8F00B76D-4E43-488E-AD84-1CC4EBA6ED04}" destId="{9DFDED96-801B-421B-BEC7-E2AF23B3A580}" srcOrd="0" destOrd="0" presId="urn:microsoft.com/office/officeart/2005/8/layout/default"/>
    <dgm:cxn modelId="{B1CFD2CE-174E-482F-930B-BAB8CFB65DF2}" srcId="{80660FCA-8B3C-468B-A3A3-BB0418D8D6D8}" destId="{191DC236-6F13-4ED8-9013-275657AE7AEB}" srcOrd="0" destOrd="0" parTransId="{2CCFD6C4-DFF7-4D18-A41C-3559549FEBFC}" sibTransId="{78CD9FCD-A122-4A50-8E77-A4EDCE4A887B}"/>
    <dgm:cxn modelId="{AB0C8BCF-0834-48CD-9DDC-3D2B995C9373}" type="presOf" srcId="{191DC236-6F13-4ED8-9013-275657AE7AEB}" destId="{A9050837-EBDD-48FA-B492-F64D879B32EC}" srcOrd="0" destOrd="0" presId="urn:microsoft.com/office/officeart/2005/8/layout/default"/>
    <dgm:cxn modelId="{092381E4-BE69-4F0E-A341-6A29C4F03328}" srcId="{80660FCA-8B3C-468B-A3A3-BB0418D8D6D8}" destId="{31E0B7F9-5DD5-4B3E-839B-1CFBC4614790}" srcOrd="1" destOrd="0" parTransId="{407DA98E-51AF-43BB-9E59-3CBC6E1E0F58}" sibTransId="{857C8A69-0FC2-4DA3-8033-5BF2D3A5308A}"/>
    <dgm:cxn modelId="{BB2548F3-FD6F-48FD-8228-6724C2E110DD}" type="presOf" srcId="{31E0B7F9-5DD5-4B3E-839B-1CFBC4614790}" destId="{78EBB362-90C0-4758-AD94-277D70E7171C}" srcOrd="0" destOrd="0" presId="urn:microsoft.com/office/officeart/2005/8/layout/default"/>
    <dgm:cxn modelId="{EADCDD7B-7719-4B39-AF45-61CD6853C488}" type="presParOf" srcId="{93A00308-C094-4877-9934-409F3BF3FC23}" destId="{A9050837-EBDD-48FA-B492-F64D879B32EC}" srcOrd="0" destOrd="0" presId="urn:microsoft.com/office/officeart/2005/8/layout/default"/>
    <dgm:cxn modelId="{C00B56A1-2E1C-4EE2-A0F9-19927D4EA5B9}" type="presParOf" srcId="{93A00308-C094-4877-9934-409F3BF3FC23}" destId="{F49222BF-26FB-4A2A-A5D7-A55F57A0CFE1}" srcOrd="1" destOrd="0" presId="urn:microsoft.com/office/officeart/2005/8/layout/default"/>
    <dgm:cxn modelId="{3DC528A9-1EA7-4D9D-86E0-21AE3CD5D21D}" type="presParOf" srcId="{93A00308-C094-4877-9934-409F3BF3FC23}" destId="{78EBB362-90C0-4758-AD94-277D70E7171C}" srcOrd="2" destOrd="0" presId="urn:microsoft.com/office/officeart/2005/8/layout/default"/>
    <dgm:cxn modelId="{44077BC3-F9D8-49EB-8E2F-9B1064E36460}" type="presParOf" srcId="{93A00308-C094-4877-9934-409F3BF3FC23}" destId="{FB23E27E-A3B1-45F7-BD30-2F8EAFEB7C26}" srcOrd="3" destOrd="0" presId="urn:microsoft.com/office/officeart/2005/8/layout/default"/>
    <dgm:cxn modelId="{ABFBDBA9-02F6-4A0F-87BB-95C93A675096}" type="presParOf" srcId="{93A00308-C094-4877-9934-409F3BF3FC23}" destId="{30E375FF-01C9-419B-ACCB-444CEBB3D465}" srcOrd="4" destOrd="0" presId="urn:microsoft.com/office/officeart/2005/8/layout/default"/>
    <dgm:cxn modelId="{EFCF4AD5-C346-40B3-BA52-EC809B088E20}" type="presParOf" srcId="{93A00308-C094-4877-9934-409F3BF3FC23}" destId="{0C151E17-FBB9-49D3-9599-4CE73CD05A2F}" srcOrd="5" destOrd="0" presId="urn:microsoft.com/office/officeart/2005/8/layout/default"/>
    <dgm:cxn modelId="{1BB7C834-F415-4E66-8DE4-530B94DA3ED0}" type="presParOf" srcId="{93A00308-C094-4877-9934-409F3BF3FC23}" destId="{B960A0F7-F647-4AF2-A9D1-0780A25E580A}" srcOrd="6" destOrd="0" presId="urn:microsoft.com/office/officeart/2005/8/layout/default"/>
    <dgm:cxn modelId="{896FEB8B-78BA-495A-99F8-BCB5E777FF86}" type="presParOf" srcId="{93A00308-C094-4877-9934-409F3BF3FC23}" destId="{AA71FC40-A671-4C2F-B250-7885FDD6F37D}" srcOrd="7" destOrd="0" presId="urn:microsoft.com/office/officeart/2005/8/layout/default"/>
    <dgm:cxn modelId="{AE0D1663-AE96-4D78-9109-8E6BADFA61E5}" type="presParOf" srcId="{93A00308-C094-4877-9934-409F3BF3FC23}" destId="{9DFDED96-801B-421B-BEC7-E2AF23B3A580}" srcOrd="8" destOrd="0" presId="urn:microsoft.com/office/officeart/2005/8/layout/default"/>
    <dgm:cxn modelId="{09525AD4-CCA4-4A20-AF1A-D460D96F8F24}" type="presParOf" srcId="{93A00308-C094-4877-9934-409F3BF3FC23}" destId="{6CC10389-DF23-4C78-A4D0-DEBF0A4830C7}" srcOrd="9" destOrd="0" presId="urn:microsoft.com/office/officeart/2005/8/layout/default"/>
    <dgm:cxn modelId="{8D8B3E07-CEE1-4830-BF44-1A1CA1BEFA04}" type="presParOf" srcId="{93A00308-C094-4877-9934-409F3BF3FC23}" destId="{CF2FDE95-63F7-4DDE-941D-64FBBACD03B9}"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711C5B80-0667-429A-BDAF-4A9866B7398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676BD994-1A5E-4BCA-9EF1-A7AFE93D561D}">
      <dgm:prSet phldrT="[Text]"/>
      <dgm:spPr/>
      <dgm:t>
        <a:bodyPr/>
        <a:lstStyle/>
        <a:p>
          <a:r>
            <a:rPr lang="en-IN" dirty="0"/>
            <a:t>Safe Zone</a:t>
          </a:r>
        </a:p>
      </dgm:t>
    </dgm:pt>
    <dgm:pt modelId="{FB7AAB1C-869A-4590-9984-8F3DAA0F7F67}" type="parTrans" cxnId="{8683989B-BC72-445C-A65F-B8E465747625}">
      <dgm:prSet/>
      <dgm:spPr/>
      <dgm:t>
        <a:bodyPr/>
        <a:lstStyle/>
        <a:p>
          <a:endParaRPr lang="en-IN"/>
        </a:p>
      </dgm:t>
    </dgm:pt>
    <dgm:pt modelId="{33284F15-029C-4BAE-B434-4EDFD49C7D12}" type="sibTrans" cxnId="{8683989B-BC72-445C-A65F-B8E465747625}">
      <dgm:prSet/>
      <dgm:spPr/>
      <dgm:t>
        <a:bodyPr/>
        <a:lstStyle/>
        <a:p>
          <a:endParaRPr lang="en-IN"/>
        </a:p>
      </dgm:t>
    </dgm:pt>
    <dgm:pt modelId="{AE5CBF47-6896-47EE-BE59-3E7AC616E933}">
      <dgm:prSet phldrT="[Text]"/>
      <dgm:spPr/>
      <dgm:t>
        <a:bodyPr/>
        <a:lstStyle/>
        <a:p>
          <a:r>
            <a:rPr lang="en-IN" dirty="0"/>
            <a:t>Silent Speech</a:t>
          </a:r>
        </a:p>
      </dgm:t>
    </dgm:pt>
    <dgm:pt modelId="{D9C8FE17-F0C5-4ED5-9A7C-0930E2351FB6}" type="parTrans" cxnId="{9684C553-AB63-462F-8E2A-509F1F89083C}">
      <dgm:prSet/>
      <dgm:spPr/>
      <dgm:t>
        <a:bodyPr/>
        <a:lstStyle/>
        <a:p>
          <a:endParaRPr lang="en-IN"/>
        </a:p>
      </dgm:t>
    </dgm:pt>
    <dgm:pt modelId="{EE6FCA66-A09E-4B99-BBFD-C6FCC11331F7}" type="sibTrans" cxnId="{9684C553-AB63-462F-8E2A-509F1F89083C}">
      <dgm:prSet/>
      <dgm:spPr/>
      <dgm:t>
        <a:bodyPr/>
        <a:lstStyle/>
        <a:p>
          <a:endParaRPr lang="en-IN"/>
        </a:p>
      </dgm:t>
    </dgm:pt>
    <dgm:pt modelId="{23326F38-EBFA-46DA-B2D2-66BDB30DF3B0}">
      <dgm:prSet phldrT="[Text]"/>
      <dgm:spPr/>
      <dgm:t>
        <a:bodyPr/>
        <a:lstStyle/>
        <a:p>
          <a:r>
            <a:rPr lang="en-IN" dirty="0" err="1"/>
            <a:t>Listner</a:t>
          </a:r>
          <a:endParaRPr lang="en-IN" dirty="0"/>
        </a:p>
      </dgm:t>
    </dgm:pt>
    <dgm:pt modelId="{F07EC30A-28D0-43D3-A345-833D9CE80125}" type="parTrans" cxnId="{70E08632-5F8F-47A3-8C44-2CD11D0B4811}">
      <dgm:prSet/>
      <dgm:spPr/>
      <dgm:t>
        <a:bodyPr/>
        <a:lstStyle/>
        <a:p>
          <a:endParaRPr lang="en-IN"/>
        </a:p>
      </dgm:t>
    </dgm:pt>
    <dgm:pt modelId="{E215532F-8C1D-42DD-9F5B-BC90A70E6CC6}" type="sibTrans" cxnId="{70E08632-5F8F-47A3-8C44-2CD11D0B4811}">
      <dgm:prSet/>
      <dgm:spPr/>
      <dgm:t>
        <a:bodyPr/>
        <a:lstStyle/>
        <a:p>
          <a:endParaRPr lang="en-IN"/>
        </a:p>
      </dgm:t>
    </dgm:pt>
    <dgm:pt modelId="{104AFBDD-D75C-4BA7-8232-FB508F8B6F0C}">
      <dgm:prSet phldrT="[Text]"/>
      <dgm:spPr/>
      <dgm:t>
        <a:bodyPr/>
        <a:lstStyle/>
        <a:p>
          <a:r>
            <a:rPr lang="en-IN" dirty="0" err="1"/>
            <a:t>AirCraftDefect</a:t>
          </a:r>
          <a:endParaRPr lang="en-IN" dirty="0"/>
        </a:p>
      </dgm:t>
    </dgm:pt>
    <dgm:pt modelId="{8EC15CB4-78AA-42F5-8121-BD1606ACD015}" type="parTrans" cxnId="{D090C8DD-3286-40CC-8047-3A1B8A164A1B}">
      <dgm:prSet/>
      <dgm:spPr/>
      <dgm:t>
        <a:bodyPr/>
        <a:lstStyle/>
        <a:p>
          <a:endParaRPr lang="en-IN"/>
        </a:p>
      </dgm:t>
    </dgm:pt>
    <dgm:pt modelId="{B2DA4E8C-855B-4E57-85FB-D083CA9C2E47}" type="sibTrans" cxnId="{D090C8DD-3286-40CC-8047-3A1B8A164A1B}">
      <dgm:prSet/>
      <dgm:spPr/>
      <dgm:t>
        <a:bodyPr/>
        <a:lstStyle/>
        <a:p>
          <a:endParaRPr lang="en-IN"/>
        </a:p>
      </dgm:t>
    </dgm:pt>
    <dgm:pt modelId="{0AF86E08-B8DD-4944-9DA3-86D6931D1644}" type="pres">
      <dgm:prSet presAssocID="{711C5B80-0667-429A-BDAF-4A9866B73983}" presName="Name0" presStyleCnt="0">
        <dgm:presLayoutVars>
          <dgm:chMax val="7"/>
          <dgm:chPref val="7"/>
          <dgm:dir/>
        </dgm:presLayoutVars>
      </dgm:prSet>
      <dgm:spPr/>
    </dgm:pt>
    <dgm:pt modelId="{71E44ECF-45BF-4045-822A-65E1F507829B}" type="pres">
      <dgm:prSet presAssocID="{711C5B80-0667-429A-BDAF-4A9866B73983}" presName="Name1" presStyleCnt="0"/>
      <dgm:spPr/>
    </dgm:pt>
    <dgm:pt modelId="{EDBBBC13-3B4B-4ED1-BF3C-0F20B9B97437}" type="pres">
      <dgm:prSet presAssocID="{711C5B80-0667-429A-BDAF-4A9866B73983}" presName="cycle" presStyleCnt="0"/>
      <dgm:spPr/>
    </dgm:pt>
    <dgm:pt modelId="{98C07219-BF92-4156-97A3-70E4FFFB734A}" type="pres">
      <dgm:prSet presAssocID="{711C5B80-0667-429A-BDAF-4A9866B73983}" presName="srcNode" presStyleLbl="node1" presStyleIdx="0" presStyleCnt="4"/>
      <dgm:spPr/>
    </dgm:pt>
    <dgm:pt modelId="{6310C994-5347-4111-B090-3EC460600DA1}" type="pres">
      <dgm:prSet presAssocID="{711C5B80-0667-429A-BDAF-4A9866B73983}" presName="conn" presStyleLbl="parChTrans1D2" presStyleIdx="0" presStyleCnt="1"/>
      <dgm:spPr/>
    </dgm:pt>
    <dgm:pt modelId="{A977C9FA-8ABB-4379-8545-6D320FA7614B}" type="pres">
      <dgm:prSet presAssocID="{711C5B80-0667-429A-BDAF-4A9866B73983}" presName="extraNode" presStyleLbl="node1" presStyleIdx="0" presStyleCnt="4"/>
      <dgm:spPr/>
    </dgm:pt>
    <dgm:pt modelId="{583A4B70-2AF2-46ED-BD7D-755AF97B9452}" type="pres">
      <dgm:prSet presAssocID="{711C5B80-0667-429A-BDAF-4A9866B73983}" presName="dstNode" presStyleLbl="node1" presStyleIdx="0" presStyleCnt="4"/>
      <dgm:spPr/>
    </dgm:pt>
    <dgm:pt modelId="{5BDEE029-9FEB-42E9-B85E-A187480F38A2}" type="pres">
      <dgm:prSet presAssocID="{676BD994-1A5E-4BCA-9EF1-A7AFE93D561D}" presName="text_1" presStyleLbl="node1" presStyleIdx="0" presStyleCnt="4">
        <dgm:presLayoutVars>
          <dgm:bulletEnabled val="1"/>
        </dgm:presLayoutVars>
      </dgm:prSet>
      <dgm:spPr/>
    </dgm:pt>
    <dgm:pt modelId="{CF7F781E-F7F8-4CC4-87CA-D4D408E29984}" type="pres">
      <dgm:prSet presAssocID="{676BD994-1A5E-4BCA-9EF1-A7AFE93D561D}" presName="accent_1" presStyleCnt="0"/>
      <dgm:spPr/>
    </dgm:pt>
    <dgm:pt modelId="{A0F739ED-FC43-4F50-8BF7-071896FDD107}" type="pres">
      <dgm:prSet presAssocID="{676BD994-1A5E-4BCA-9EF1-A7AFE93D561D}" presName="accentRepeatNode" presStyleLbl="solidFgAcc1" presStyleIdx="0" presStyleCnt="4"/>
      <dgm:spPr/>
    </dgm:pt>
    <dgm:pt modelId="{BBD37555-1393-4C17-B84B-9AF47AE091A0}" type="pres">
      <dgm:prSet presAssocID="{AE5CBF47-6896-47EE-BE59-3E7AC616E933}" presName="text_2" presStyleLbl="node1" presStyleIdx="1" presStyleCnt="4">
        <dgm:presLayoutVars>
          <dgm:bulletEnabled val="1"/>
        </dgm:presLayoutVars>
      </dgm:prSet>
      <dgm:spPr/>
    </dgm:pt>
    <dgm:pt modelId="{F1D4E1AB-A741-4E81-9B1A-A0A9D460A7A3}" type="pres">
      <dgm:prSet presAssocID="{AE5CBF47-6896-47EE-BE59-3E7AC616E933}" presName="accent_2" presStyleCnt="0"/>
      <dgm:spPr/>
    </dgm:pt>
    <dgm:pt modelId="{4D61B307-37EA-4E39-9397-8B4F340097F2}" type="pres">
      <dgm:prSet presAssocID="{AE5CBF47-6896-47EE-BE59-3E7AC616E933}" presName="accentRepeatNode" presStyleLbl="solidFgAcc1" presStyleIdx="1" presStyleCnt="4"/>
      <dgm:spPr/>
    </dgm:pt>
    <dgm:pt modelId="{0A8842AC-DD56-4A11-BC69-CB336B21A1A7}" type="pres">
      <dgm:prSet presAssocID="{23326F38-EBFA-46DA-B2D2-66BDB30DF3B0}" presName="text_3" presStyleLbl="node1" presStyleIdx="2" presStyleCnt="4">
        <dgm:presLayoutVars>
          <dgm:bulletEnabled val="1"/>
        </dgm:presLayoutVars>
      </dgm:prSet>
      <dgm:spPr/>
    </dgm:pt>
    <dgm:pt modelId="{8DF92B55-2FE5-4066-A537-1B37C056ABE8}" type="pres">
      <dgm:prSet presAssocID="{23326F38-EBFA-46DA-B2D2-66BDB30DF3B0}" presName="accent_3" presStyleCnt="0"/>
      <dgm:spPr/>
    </dgm:pt>
    <dgm:pt modelId="{98AD0B40-E73A-4A19-9CD9-A299F542C402}" type="pres">
      <dgm:prSet presAssocID="{23326F38-EBFA-46DA-B2D2-66BDB30DF3B0}" presName="accentRepeatNode" presStyleLbl="solidFgAcc1" presStyleIdx="2" presStyleCnt="4"/>
      <dgm:spPr/>
    </dgm:pt>
    <dgm:pt modelId="{222E5E7B-E3BD-4ED7-BA62-49C316A81299}" type="pres">
      <dgm:prSet presAssocID="{104AFBDD-D75C-4BA7-8232-FB508F8B6F0C}" presName="text_4" presStyleLbl="node1" presStyleIdx="3" presStyleCnt="4">
        <dgm:presLayoutVars>
          <dgm:bulletEnabled val="1"/>
        </dgm:presLayoutVars>
      </dgm:prSet>
      <dgm:spPr/>
    </dgm:pt>
    <dgm:pt modelId="{8309E2B9-CA93-4477-8AAF-C3C3230F817E}" type="pres">
      <dgm:prSet presAssocID="{104AFBDD-D75C-4BA7-8232-FB508F8B6F0C}" presName="accent_4" presStyleCnt="0"/>
      <dgm:spPr/>
    </dgm:pt>
    <dgm:pt modelId="{22246EFF-D1F0-4E78-880A-0E5772C01700}" type="pres">
      <dgm:prSet presAssocID="{104AFBDD-D75C-4BA7-8232-FB508F8B6F0C}" presName="accentRepeatNode" presStyleLbl="solidFgAcc1" presStyleIdx="3" presStyleCnt="4"/>
      <dgm:spPr/>
    </dgm:pt>
  </dgm:ptLst>
  <dgm:cxnLst>
    <dgm:cxn modelId="{70E08632-5F8F-47A3-8C44-2CD11D0B4811}" srcId="{711C5B80-0667-429A-BDAF-4A9866B73983}" destId="{23326F38-EBFA-46DA-B2D2-66BDB30DF3B0}" srcOrd="2" destOrd="0" parTransId="{F07EC30A-28D0-43D3-A345-833D9CE80125}" sibTransId="{E215532F-8C1D-42DD-9F5B-BC90A70E6CC6}"/>
    <dgm:cxn modelId="{9684C553-AB63-462F-8E2A-509F1F89083C}" srcId="{711C5B80-0667-429A-BDAF-4A9866B73983}" destId="{AE5CBF47-6896-47EE-BE59-3E7AC616E933}" srcOrd="1" destOrd="0" parTransId="{D9C8FE17-F0C5-4ED5-9A7C-0930E2351FB6}" sibTransId="{EE6FCA66-A09E-4B99-BBFD-C6FCC11331F7}"/>
    <dgm:cxn modelId="{DA7DE27D-CD0B-4A85-A86F-2CC780415AD3}" type="presOf" srcId="{104AFBDD-D75C-4BA7-8232-FB508F8B6F0C}" destId="{222E5E7B-E3BD-4ED7-BA62-49C316A81299}" srcOrd="0" destOrd="0" presId="urn:microsoft.com/office/officeart/2008/layout/VerticalCurvedList"/>
    <dgm:cxn modelId="{B207E498-85AA-4375-817C-151F5C86C93B}" type="presOf" srcId="{676BD994-1A5E-4BCA-9EF1-A7AFE93D561D}" destId="{5BDEE029-9FEB-42E9-B85E-A187480F38A2}" srcOrd="0" destOrd="0" presId="urn:microsoft.com/office/officeart/2008/layout/VerticalCurvedList"/>
    <dgm:cxn modelId="{8683989B-BC72-445C-A65F-B8E465747625}" srcId="{711C5B80-0667-429A-BDAF-4A9866B73983}" destId="{676BD994-1A5E-4BCA-9EF1-A7AFE93D561D}" srcOrd="0" destOrd="0" parTransId="{FB7AAB1C-869A-4590-9984-8F3DAA0F7F67}" sibTransId="{33284F15-029C-4BAE-B434-4EDFD49C7D12}"/>
    <dgm:cxn modelId="{1BB90FA8-DA0F-40FE-9EA2-38B369C89BC4}" type="presOf" srcId="{AE5CBF47-6896-47EE-BE59-3E7AC616E933}" destId="{BBD37555-1393-4C17-B84B-9AF47AE091A0}" srcOrd="0" destOrd="0" presId="urn:microsoft.com/office/officeart/2008/layout/VerticalCurvedList"/>
    <dgm:cxn modelId="{8F9EE2CE-9897-4C7C-82CA-A6DFC3A449F9}" type="presOf" srcId="{711C5B80-0667-429A-BDAF-4A9866B73983}" destId="{0AF86E08-B8DD-4944-9DA3-86D6931D1644}" srcOrd="0" destOrd="0" presId="urn:microsoft.com/office/officeart/2008/layout/VerticalCurvedList"/>
    <dgm:cxn modelId="{6B13F0D7-9F29-426F-8BAC-983AF3947925}" type="presOf" srcId="{33284F15-029C-4BAE-B434-4EDFD49C7D12}" destId="{6310C994-5347-4111-B090-3EC460600DA1}" srcOrd="0" destOrd="0" presId="urn:microsoft.com/office/officeart/2008/layout/VerticalCurvedList"/>
    <dgm:cxn modelId="{D090C8DD-3286-40CC-8047-3A1B8A164A1B}" srcId="{711C5B80-0667-429A-BDAF-4A9866B73983}" destId="{104AFBDD-D75C-4BA7-8232-FB508F8B6F0C}" srcOrd="3" destOrd="0" parTransId="{8EC15CB4-78AA-42F5-8121-BD1606ACD015}" sibTransId="{B2DA4E8C-855B-4E57-85FB-D083CA9C2E47}"/>
    <dgm:cxn modelId="{A72036F5-EDDA-48D0-A81D-D05041A80377}" type="presOf" srcId="{23326F38-EBFA-46DA-B2D2-66BDB30DF3B0}" destId="{0A8842AC-DD56-4A11-BC69-CB336B21A1A7}" srcOrd="0" destOrd="0" presId="urn:microsoft.com/office/officeart/2008/layout/VerticalCurvedList"/>
    <dgm:cxn modelId="{101284A6-6380-41C9-8B81-A1FECCCE06FD}" type="presParOf" srcId="{0AF86E08-B8DD-4944-9DA3-86D6931D1644}" destId="{71E44ECF-45BF-4045-822A-65E1F507829B}" srcOrd="0" destOrd="0" presId="urn:microsoft.com/office/officeart/2008/layout/VerticalCurvedList"/>
    <dgm:cxn modelId="{696602A1-64CA-44A7-B29E-7BCAF62E3EE0}" type="presParOf" srcId="{71E44ECF-45BF-4045-822A-65E1F507829B}" destId="{EDBBBC13-3B4B-4ED1-BF3C-0F20B9B97437}" srcOrd="0" destOrd="0" presId="urn:microsoft.com/office/officeart/2008/layout/VerticalCurvedList"/>
    <dgm:cxn modelId="{963130E6-2D30-4497-99B9-E8A5EB58FC31}" type="presParOf" srcId="{EDBBBC13-3B4B-4ED1-BF3C-0F20B9B97437}" destId="{98C07219-BF92-4156-97A3-70E4FFFB734A}" srcOrd="0" destOrd="0" presId="urn:microsoft.com/office/officeart/2008/layout/VerticalCurvedList"/>
    <dgm:cxn modelId="{0C8E384E-9444-4AD6-B50C-3B4986EA7F78}" type="presParOf" srcId="{EDBBBC13-3B4B-4ED1-BF3C-0F20B9B97437}" destId="{6310C994-5347-4111-B090-3EC460600DA1}" srcOrd="1" destOrd="0" presId="urn:microsoft.com/office/officeart/2008/layout/VerticalCurvedList"/>
    <dgm:cxn modelId="{16DEE895-29DB-41D1-8B86-1518D2824AA7}" type="presParOf" srcId="{EDBBBC13-3B4B-4ED1-BF3C-0F20B9B97437}" destId="{A977C9FA-8ABB-4379-8545-6D320FA7614B}" srcOrd="2" destOrd="0" presId="urn:microsoft.com/office/officeart/2008/layout/VerticalCurvedList"/>
    <dgm:cxn modelId="{76362F2F-12CC-4B85-95BF-F867E3E5CD94}" type="presParOf" srcId="{EDBBBC13-3B4B-4ED1-BF3C-0F20B9B97437}" destId="{583A4B70-2AF2-46ED-BD7D-755AF97B9452}" srcOrd="3" destOrd="0" presId="urn:microsoft.com/office/officeart/2008/layout/VerticalCurvedList"/>
    <dgm:cxn modelId="{0B5E25B6-764B-4650-9F7F-14047F0FC414}" type="presParOf" srcId="{71E44ECF-45BF-4045-822A-65E1F507829B}" destId="{5BDEE029-9FEB-42E9-B85E-A187480F38A2}" srcOrd="1" destOrd="0" presId="urn:microsoft.com/office/officeart/2008/layout/VerticalCurvedList"/>
    <dgm:cxn modelId="{34339612-7DC8-42D7-A7B8-988438662D10}" type="presParOf" srcId="{71E44ECF-45BF-4045-822A-65E1F507829B}" destId="{CF7F781E-F7F8-4CC4-87CA-D4D408E29984}" srcOrd="2" destOrd="0" presId="urn:microsoft.com/office/officeart/2008/layout/VerticalCurvedList"/>
    <dgm:cxn modelId="{C5D0E823-A016-4145-9D0C-A000BC533E7E}" type="presParOf" srcId="{CF7F781E-F7F8-4CC4-87CA-D4D408E29984}" destId="{A0F739ED-FC43-4F50-8BF7-071896FDD107}" srcOrd="0" destOrd="0" presId="urn:microsoft.com/office/officeart/2008/layout/VerticalCurvedList"/>
    <dgm:cxn modelId="{20A26BE4-556E-4F34-9120-62A8A2AC77D8}" type="presParOf" srcId="{71E44ECF-45BF-4045-822A-65E1F507829B}" destId="{BBD37555-1393-4C17-B84B-9AF47AE091A0}" srcOrd="3" destOrd="0" presId="urn:microsoft.com/office/officeart/2008/layout/VerticalCurvedList"/>
    <dgm:cxn modelId="{C7C8A434-D8D3-4F8D-B766-B3A95F48B80F}" type="presParOf" srcId="{71E44ECF-45BF-4045-822A-65E1F507829B}" destId="{F1D4E1AB-A741-4E81-9B1A-A0A9D460A7A3}" srcOrd="4" destOrd="0" presId="urn:microsoft.com/office/officeart/2008/layout/VerticalCurvedList"/>
    <dgm:cxn modelId="{1A500577-CB53-48A5-AD4A-591B71A35EFB}" type="presParOf" srcId="{F1D4E1AB-A741-4E81-9B1A-A0A9D460A7A3}" destId="{4D61B307-37EA-4E39-9397-8B4F340097F2}" srcOrd="0" destOrd="0" presId="urn:microsoft.com/office/officeart/2008/layout/VerticalCurvedList"/>
    <dgm:cxn modelId="{387CB3B6-BC45-4E95-BD6F-20582C224BD6}" type="presParOf" srcId="{71E44ECF-45BF-4045-822A-65E1F507829B}" destId="{0A8842AC-DD56-4A11-BC69-CB336B21A1A7}" srcOrd="5" destOrd="0" presId="urn:microsoft.com/office/officeart/2008/layout/VerticalCurvedList"/>
    <dgm:cxn modelId="{ECEB7D6A-ADDF-4486-BD96-9F03A18E2F6D}" type="presParOf" srcId="{71E44ECF-45BF-4045-822A-65E1F507829B}" destId="{8DF92B55-2FE5-4066-A537-1B37C056ABE8}" srcOrd="6" destOrd="0" presId="urn:microsoft.com/office/officeart/2008/layout/VerticalCurvedList"/>
    <dgm:cxn modelId="{99D9A91C-0E11-4429-8306-5FD25B3CA81C}" type="presParOf" srcId="{8DF92B55-2FE5-4066-A537-1B37C056ABE8}" destId="{98AD0B40-E73A-4A19-9CD9-A299F542C402}" srcOrd="0" destOrd="0" presId="urn:microsoft.com/office/officeart/2008/layout/VerticalCurvedList"/>
    <dgm:cxn modelId="{3E3C0E27-5524-490A-918C-C9BA5185362C}" type="presParOf" srcId="{71E44ECF-45BF-4045-822A-65E1F507829B}" destId="{222E5E7B-E3BD-4ED7-BA62-49C316A81299}" srcOrd="7" destOrd="0" presId="urn:microsoft.com/office/officeart/2008/layout/VerticalCurvedList"/>
    <dgm:cxn modelId="{749FF9EB-FADE-4F5B-B9F5-8A3CC9737F2C}" type="presParOf" srcId="{71E44ECF-45BF-4045-822A-65E1F507829B}" destId="{8309E2B9-CA93-4477-8AAF-C3C3230F817E}" srcOrd="8" destOrd="0" presId="urn:microsoft.com/office/officeart/2008/layout/VerticalCurvedList"/>
    <dgm:cxn modelId="{426C944A-DC75-4D01-9E73-8C5AC1160A47}" type="presParOf" srcId="{8309E2B9-CA93-4477-8AAF-C3C3230F817E}" destId="{22246EFF-D1F0-4E78-880A-0E5772C01700}"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962CA414-48D0-4209-B660-C601B7BB497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85055B84-93FD-4CD1-978B-11A94FB6D12F}">
      <dgm:prSet phldrT="[Text]"/>
      <dgm:spPr/>
      <dgm:t>
        <a:bodyPr/>
        <a:lstStyle/>
        <a:p>
          <a:r>
            <a:rPr lang="en-IN" dirty="0"/>
            <a:t>Artificial Intelligence</a:t>
          </a:r>
        </a:p>
      </dgm:t>
    </dgm:pt>
    <dgm:pt modelId="{1F90FD93-5CBF-4147-BBCC-468C7B1E59C5}" type="parTrans" cxnId="{3C92FF43-04B3-474C-BE88-4659A4761DA0}">
      <dgm:prSet/>
      <dgm:spPr/>
      <dgm:t>
        <a:bodyPr/>
        <a:lstStyle/>
        <a:p>
          <a:endParaRPr lang="en-IN"/>
        </a:p>
      </dgm:t>
    </dgm:pt>
    <dgm:pt modelId="{116ADF10-B5A6-430F-B86F-28AB32222C9D}" type="sibTrans" cxnId="{3C92FF43-04B3-474C-BE88-4659A4761DA0}">
      <dgm:prSet/>
      <dgm:spPr/>
      <dgm:t>
        <a:bodyPr/>
        <a:lstStyle/>
        <a:p>
          <a:endParaRPr lang="en-IN"/>
        </a:p>
      </dgm:t>
    </dgm:pt>
    <dgm:pt modelId="{2AFBF0AB-847F-4BC3-9034-FC882091ABCD}">
      <dgm:prSet phldrT="[Text]"/>
      <dgm:spPr>
        <a:solidFill>
          <a:srgbClr val="0070C0"/>
        </a:solidFill>
      </dgm:spPr>
      <dgm:t>
        <a:bodyPr/>
        <a:lstStyle/>
        <a:p>
          <a:r>
            <a:rPr lang="en-IN" dirty="0"/>
            <a:t>Deep Learning</a:t>
          </a:r>
        </a:p>
      </dgm:t>
    </dgm:pt>
    <dgm:pt modelId="{AFBA399A-91F3-43E6-848C-5F66FDCC81B5}" type="parTrans" cxnId="{CA0B4FF4-1285-423D-A6DE-9146AD9CB730}">
      <dgm:prSet/>
      <dgm:spPr/>
      <dgm:t>
        <a:bodyPr/>
        <a:lstStyle/>
        <a:p>
          <a:endParaRPr lang="en-IN"/>
        </a:p>
      </dgm:t>
    </dgm:pt>
    <dgm:pt modelId="{A76B4D74-3BBA-470B-96E9-958555970F13}" type="sibTrans" cxnId="{CA0B4FF4-1285-423D-A6DE-9146AD9CB730}">
      <dgm:prSet/>
      <dgm:spPr/>
      <dgm:t>
        <a:bodyPr/>
        <a:lstStyle/>
        <a:p>
          <a:endParaRPr lang="en-IN"/>
        </a:p>
      </dgm:t>
    </dgm:pt>
    <dgm:pt modelId="{6922BE8E-A7A1-49C6-95BD-E539B2836949}">
      <dgm:prSet phldrT="[Text]"/>
      <dgm:spPr>
        <a:solidFill>
          <a:schemeClr val="accent5"/>
        </a:solidFill>
      </dgm:spPr>
      <dgm:t>
        <a:bodyPr/>
        <a:lstStyle/>
        <a:p>
          <a:r>
            <a:rPr lang="en-IN" dirty="0"/>
            <a:t>Machine Learning</a:t>
          </a:r>
        </a:p>
      </dgm:t>
    </dgm:pt>
    <dgm:pt modelId="{61BDEB95-F1DF-4025-9DDF-FF2A04F7381B}" type="parTrans" cxnId="{8118CE67-3F81-4BCB-AB4F-76033C35CD36}">
      <dgm:prSet/>
      <dgm:spPr/>
      <dgm:t>
        <a:bodyPr/>
        <a:lstStyle/>
        <a:p>
          <a:endParaRPr lang="en-IN"/>
        </a:p>
      </dgm:t>
    </dgm:pt>
    <dgm:pt modelId="{DB7A5767-9AC3-4352-AB00-9B095E2FB4C5}" type="sibTrans" cxnId="{8118CE67-3F81-4BCB-AB4F-76033C35CD36}">
      <dgm:prSet/>
      <dgm:spPr/>
      <dgm:t>
        <a:bodyPr/>
        <a:lstStyle/>
        <a:p>
          <a:endParaRPr lang="en-IN"/>
        </a:p>
      </dgm:t>
    </dgm:pt>
    <dgm:pt modelId="{C05DD8F8-B71F-4159-ABAA-887E4DD159AB}">
      <dgm:prSet phldrT="[Text]"/>
      <dgm:spPr/>
      <dgm:t>
        <a:bodyPr/>
        <a:lstStyle/>
        <a:p>
          <a:r>
            <a:rPr lang="en-IN" dirty="0"/>
            <a:t>Python</a:t>
          </a:r>
        </a:p>
      </dgm:t>
    </dgm:pt>
    <dgm:pt modelId="{D6050E81-DE5A-4474-A781-FDB601A6EF83}" type="parTrans" cxnId="{402CC817-0C2C-49A5-8BD9-6AB0ECF9AF14}">
      <dgm:prSet/>
      <dgm:spPr/>
      <dgm:t>
        <a:bodyPr/>
        <a:lstStyle/>
        <a:p>
          <a:endParaRPr lang="en-IN"/>
        </a:p>
      </dgm:t>
    </dgm:pt>
    <dgm:pt modelId="{37014F6C-A25E-4263-9A48-F1D71B8A0E26}" type="sibTrans" cxnId="{402CC817-0C2C-49A5-8BD9-6AB0ECF9AF14}">
      <dgm:prSet/>
      <dgm:spPr/>
      <dgm:t>
        <a:bodyPr/>
        <a:lstStyle/>
        <a:p>
          <a:endParaRPr lang="en-IN"/>
        </a:p>
      </dgm:t>
    </dgm:pt>
    <dgm:pt modelId="{0C0D2A1D-B4F7-4E4C-8E69-A90DC5528CE9}">
      <dgm:prSet phldrT="[Text]"/>
      <dgm:spPr>
        <a:solidFill>
          <a:schemeClr val="accent3"/>
        </a:solidFill>
      </dgm:spPr>
      <dgm:t>
        <a:bodyPr/>
        <a:lstStyle/>
        <a:p>
          <a:r>
            <a:rPr lang="en-IN" dirty="0">
              <a:solidFill>
                <a:schemeClr val="bg1"/>
              </a:solidFill>
            </a:rPr>
            <a:t>Flask</a:t>
          </a:r>
        </a:p>
      </dgm:t>
    </dgm:pt>
    <dgm:pt modelId="{595ED610-4EA0-4F1A-893A-B9544C91AC35}" type="parTrans" cxnId="{1897CF2A-6699-49E4-9A19-297E180EC9AF}">
      <dgm:prSet/>
      <dgm:spPr/>
      <dgm:t>
        <a:bodyPr/>
        <a:lstStyle/>
        <a:p>
          <a:endParaRPr lang="en-IN"/>
        </a:p>
      </dgm:t>
    </dgm:pt>
    <dgm:pt modelId="{6023F59A-2079-4A25-9941-D624129B1EC5}" type="sibTrans" cxnId="{1897CF2A-6699-49E4-9A19-297E180EC9AF}">
      <dgm:prSet/>
      <dgm:spPr/>
      <dgm:t>
        <a:bodyPr/>
        <a:lstStyle/>
        <a:p>
          <a:endParaRPr lang="en-IN"/>
        </a:p>
      </dgm:t>
    </dgm:pt>
    <dgm:pt modelId="{3AE5AC68-0504-4E91-BEF2-21679979F6F8}">
      <dgm:prSet phldrT="[Text]"/>
      <dgm:spPr>
        <a:solidFill>
          <a:schemeClr val="accent5"/>
        </a:solidFill>
      </dgm:spPr>
      <dgm:t>
        <a:bodyPr/>
        <a:lstStyle/>
        <a:p>
          <a:r>
            <a:rPr lang="en-IN" dirty="0"/>
            <a:t>Web Development</a:t>
          </a:r>
        </a:p>
      </dgm:t>
    </dgm:pt>
    <dgm:pt modelId="{DE5C4908-64C3-4196-BDFF-3EEA67C856EF}" type="parTrans" cxnId="{54E4167F-78E3-4F3F-AA2E-F1F29B0B5670}">
      <dgm:prSet/>
      <dgm:spPr/>
      <dgm:t>
        <a:bodyPr/>
        <a:lstStyle/>
        <a:p>
          <a:endParaRPr lang="en-IN"/>
        </a:p>
      </dgm:t>
    </dgm:pt>
    <dgm:pt modelId="{CD69CCEF-EC54-4CCD-BC8D-9AD510DE8638}" type="sibTrans" cxnId="{54E4167F-78E3-4F3F-AA2E-F1F29B0B5670}">
      <dgm:prSet/>
      <dgm:spPr/>
      <dgm:t>
        <a:bodyPr/>
        <a:lstStyle/>
        <a:p>
          <a:endParaRPr lang="en-IN"/>
        </a:p>
      </dgm:t>
    </dgm:pt>
    <dgm:pt modelId="{EC230DE5-879F-4364-A30C-CDD8A36FA493}">
      <dgm:prSet phldrT="[Text]"/>
      <dgm:spPr>
        <a:solidFill>
          <a:srgbClr val="0070C0"/>
        </a:solidFill>
      </dgm:spPr>
      <dgm:t>
        <a:bodyPr/>
        <a:lstStyle/>
        <a:p>
          <a:r>
            <a:rPr lang="en-IN" dirty="0"/>
            <a:t>Advance AI Models</a:t>
          </a:r>
        </a:p>
      </dgm:t>
    </dgm:pt>
    <dgm:pt modelId="{1915C02B-B98E-476F-BDCA-6BE0FA66B26B}" type="parTrans" cxnId="{31E9E434-2766-46D9-B06B-C719AEC06F09}">
      <dgm:prSet/>
      <dgm:spPr/>
      <dgm:t>
        <a:bodyPr/>
        <a:lstStyle/>
        <a:p>
          <a:endParaRPr lang="en-IN"/>
        </a:p>
      </dgm:t>
    </dgm:pt>
    <dgm:pt modelId="{7AA0C0B5-5A22-42CB-95B1-00C630DCB005}" type="sibTrans" cxnId="{31E9E434-2766-46D9-B06B-C719AEC06F09}">
      <dgm:prSet/>
      <dgm:spPr/>
      <dgm:t>
        <a:bodyPr/>
        <a:lstStyle/>
        <a:p>
          <a:endParaRPr lang="en-IN"/>
        </a:p>
      </dgm:t>
    </dgm:pt>
    <dgm:pt modelId="{56911474-3B34-4844-B171-0C5292239C74}">
      <dgm:prSet phldrT="[Text]"/>
      <dgm:spPr>
        <a:solidFill>
          <a:srgbClr val="0070C0"/>
        </a:solidFill>
      </dgm:spPr>
      <dgm:t>
        <a:bodyPr/>
        <a:lstStyle/>
        <a:p>
          <a:r>
            <a:rPr lang="en-IN" dirty="0"/>
            <a:t>IBM Watson Studio</a:t>
          </a:r>
        </a:p>
      </dgm:t>
    </dgm:pt>
    <dgm:pt modelId="{2D1D3965-C40C-4612-B90A-CDBCE302FA4B}" type="parTrans" cxnId="{9BCD2F8E-6223-4919-8907-EAC90D6C6961}">
      <dgm:prSet/>
      <dgm:spPr/>
      <dgm:t>
        <a:bodyPr/>
        <a:lstStyle/>
        <a:p>
          <a:endParaRPr lang="en-IN"/>
        </a:p>
      </dgm:t>
    </dgm:pt>
    <dgm:pt modelId="{A3518D01-6C13-45CA-BC61-D7B4FD81BD2D}" type="sibTrans" cxnId="{9BCD2F8E-6223-4919-8907-EAC90D6C6961}">
      <dgm:prSet/>
      <dgm:spPr/>
      <dgm:t>
        <a:bodyPr/>
        <a:lstStyle/>
        <a:p>
          <a:endParaRPr lang="en-IN"/>
        </a:p>
      </dgm:t>
    </dgm:pt>
    <dgm:pt modelId="{03A3AB51-3FB6-445E-A515-B528C29A5656}" type="pres">
      <dgm:prSet presAssocID="{962CA414-48D0-4209-B660-C601B7BB497A}" presName="diagram" presStyleCnt="0">
        <dgm:presLayoutVars>
          <dgm:dir/>
          <dgm:resizeHandles val="exact"/>
        </dgm:presLayoutVars>
      </dgm:prSet>
      <dgm:spPr/>
    </dgm:pt>
    <dgm:pt modelId="{A5576566-852B-4837-870A-EC3F9FD1CEC5}" type="pres">
      <dgm:prSet presAssocID="{85055B84-93FD-4CD1-978B-11A94FB6D12F}" presName="node" presStyleLbl="node1" presStyleIdx="0" presStyleCnt="8">
        <dgm:presLayoutVars>
          <dgm:bulletEnabled val="1"/>
        </dgm:presLayoutVars>
      </dgm:prSet>
      <dgm:spPr/>
    </dgm:pt>
    <dgm:pt modelId="{958C3E7F-A58E-4C81-A421-8D299AA7A71E}" type="pres">
      <dgm:prSet presAssocID="{116ADF10-B5A6-430F-B86F-28AB32222C9D}" presName="sibTrans" presStyleCnt="0"/>
      <dgm:spPr/>
    </dgm:pt>
    <dgm:pt modelId="{29D31CD3-34E6-43C1-9C62-B20E72B2E84E}" type="pres">
      <dgm:prSet presAssocID="{2AFBF0AB-847F-4BC3-9034-FC882091ABCD}" presName="node" presStyleLbl="node1" presStyleIdx="1" presStyleCnt="8">
        <dgm:presLayoutVars>
          <dgm:bulletEnabled val="1"/>
        </dgm:presLayoutVars>
      </dgm:prSet>
      <dgm:spPr/>
    </dgm:pt>
    <dgm:pt modelId="{0DD5D9AA-888D-447E-81FB-03BA5F2ADEC3}" type="pres">
      <dgm:prSet presAssocID="{A76B4D74-3BBA-470B-96E9-958555970F13}" presName="sibTrans" presStyleCnt="0"/>
      <dgm:spPr/>
    </dgm:pt>
    <dgm:pt modelId="{20532BD2-C6DF-4AF0-A0C2-8CAA4BEBCEFA}" type="pres">
      <dgm:prSet presAssocID="{6922BE8E-A7A1-49C6-95BD-E539B2836949}" presName="node" presStyleLbl="node1" presStyleIdx="2" presStyleCnt="8">
        <dgm:presLayoutVars>
          <dgm:bulletEnabled val="1"/>
        </dgm:presLayoutVars>
      </dgm:prSet>
      <dgm:spPr/>
    </dgm:pt>
    <dgm:pt modelId="{EEF0E3C5-90F0-46F0-B486-E3703330BC32}" type="pres">
      <dgm:prSet presAssocID="{DB7A5767-9AC3-4352-AB00-9B095E2FB4C5}" presName="sibTrans" presStyleCnt="0"/>
      <dgm:spPr/>
    </dgm:pt>
    <dgm:pt modelId="{E99CD0E3-6FC4-4513-8935-53BDA8201E44}" type="pres">
      <dgm:prSet presAssocID="{C05DD8F8-B71F-4159-ABAA-887E4DD159AB}" presName="node" presStyleLbl="node1" presStyleIdx="3" presStyleCnt="8">
        <dgm:presLayoutVars>
          <dgm:bulletEnabled val="1"/>
        </dgm:presLayoutVars>
      </dgm:prSet>
      <dgm:spPr/>
    </dgm:pt>
    <dgm:pt modelId="{AB2A07FB-7C7D-4164-9ADC-46D7E92891E7}" type="pres">
      <dgm:prSet presAssocID="{37014F6C-A25E-4263-9A48-F1D71B8A0E26}" presName="sibTrans" presStyleCnt="0"/>
      <dgm:spPr/>
    </dgm:pt>
    <dgm:pt modelId="{74518D41-302D-411D-A9AF-E6F984B3A42A}" type="pres">
      <dgm:prSet presAssocID="{0C0D2A1D-B4F7-4E4C-8E69-A90DC5528CE9}" presName="node" presStyleLbl="node1" presStyleIdx="4" presStyleCnt="8">
        <dgm:presLayoutVars>
          <dgm:bulletEnabled val="1"/>
        </dgm:presLayoutVars>
      </dgm:prSet>
      <dgm:spPr/>
    </dgm:pt>
    <dgm:pt modelId="{F64C030D-BA73-4EB6-ABA7-1363E8EB1A7C}" type="pres">
      <dgm:prSet presAssocID="{6023F59A-2079-4A25-9941-D624129B1EC5}" presName="sibTrans" presStyleCnt="0"/>
      <dgm:spPr/>
    </dgm:pt>
    <dgm:pt modelId="{2D89C236-A3F1-431C-94E3-5F08E816B843}" type="pres">
      <dgm:prSet presAssocID="{3AE5AC68-0504-4E91-BEF2-21679979F6F8}" presName="node" presStyleLbl="node1" presStyleIdx="5" presStyleCnt="8">
        <dgm:presLayoutVars>
          <dgm:bulletEnabled val="1"/>
        </dgm:presLayoutVars>
      </dgm:prSet>
      <dgm:spPr/>
    </dgm:pt>
    <dgm:pt modelId="{08686C81-DBF4-4905-8D22-AFF6B92072CB}" type="pres">
      <dgm:prSet presAssocID="{CD69CCEF-EC54-4CCD-BC8D-9AD510DE8638}" presName="sibTrans" presStyleCnt="0"/>
      <dgm:spPr/>
    </dgm:pt>
    <dgm:pt modelId="{0B062FE5-924E-45CF-BAD7-2E0E321D43AE}" type="pres">
      <dgm:prSet presAssocID="{EC230DE5-879F-4364-A30C-CDD8A36FA493}" presName="node" presStyleLbl="node1" presStyleIdx="6" presStyleCnt="8">
        <dgm:presLayoutVars>
          <dgm:bulletEnabled val="1"/>
        </dgm:presLayoutVars>
      </dgm:prSet>
      <dgm:spPr/>
    </dgm:pt>
    <dgm:pt modelId="{D1101EBE-4FE4-4605-ABC9-C6AA6B253C78}" type="pres">
      <dgm:prSet presAssocID="{7AA0C0B5-5A22-42CB-95B1-00C630DCB005}" presName="sibTrans" presStyleCnt="0"/>
      <dgm:spPr/>
    </dgm:pt>
    <dgm:pt modelId="{8319C5C2-7AD5-44CE-B31E-1951A7BAAEC1}" type="pres">
      <dgm:prSet presAssocID="{56911474-3B34-4844-B171-0C5292239C74}" presName="node" presStyleLbl="node1" presStyleIdx="7" presStyleCnt="8">
        <dgm:presLayoutVars>
          <dgm:bulletEnabled val="1"/>
        </dgm:presLayoutVars>
      </dgm:prSet>
      <dgm:spPr/>
    </dgm:pt>
  </dgm:ptLst>
  <dgm:cxnLst>
    <dgm:cxn modelId="{402CC817-0C2C-49A5-8BD9-6AB0ECF9AF14}" srcId="{962CA414-48D0-4209-B660-C601B7BB497A}" destId="{C05DD8F8-B71F-4159-ABAA-887E4DD159AB}" srcOrd="3" destOrd="0" parTransId="{D6050E81-DE5A-4474-A781-FDB601A6EF83}" sibTransId="{37014F6C-A25E-4263-9A48-F1D71B8A0E26}"/>
    <dgm:cxn modelId="{1897CF2A-6699-49E4-9A19-297E180EC9AF}" srcId="{962CA414-48D0-4209-B660-C601B7BB497A}" destId="{0C0D2A1D-B4F7-4E4C-8E69-A90DC5528CE9}" srcOrd="4" destOrd="0" parTransId="{595ED610-4EA0-4F1A-893A-B9544C91AC35}" sibTransId="{6023F59A-2079-4A25-9941-D624129B1EC5}"/>
    <dgm:cxn modelId="{31E9E434-2766-46D9-B06B-C719AEC06F09}" srcId="{962CA414-48D0-4209-B660-C601B7BB497A}" destId="{EC230DE5-879F-4364-A30C-CDD8A36FA493}" srcOrd="6" destOrd="0" parTransId="{1915C02B-B98E-476F-BDCA-6BE0FA66B26B}" sibTransId="{7AA0C0B5-5A22-42CB-95B1-00C630DCB005}"/>
    <dgm:cxn modelId="{3C92FF43-04B3-474C-BE88-4659A4761DA0}" srcId="{962CA414-48D0-4209-B660-C601B7BB497A}" destId="{85055B84-93FD-4CD1-978B-11A94FB6D12F}" srcOrd="0" destOrd="0" parTransId="{1F90FD93-5CBF-4147-BBCC-468C7B1E59C5}" sibTransId="{116ADF10-B5A6-430F-B86F-28AB32222C9D}"/>
    <dgm:cxn modelId="{8118CE67-3F81-4BCB-AB4F-76033C35CD36}" srcId="{962CA414-48D0-4209-B660-C601B7BB497A}" destId="{6922BE8E-A7A1-49C6-95BD-E539B2836949}" srcOrd="2" destOrd="0" parTransId="{61BDEB95-F1DF-4025-9DDF-FF2A04F7381B}" sibTransId="{DB7A5767-9AC3-4352-AB00-9B095E2FB4C5}"/>
    <dgm:cxn modelId="{DE9FC74D-F7F0-4860-A991-5461AA8C682E}" type="presOf" srcId="{85055B84-93FD-4CD1-978B-11A94FB6D12F}" destId="{A5576566-852B-4837-870A-EC3F9FD1CEC5}" srcOrd="0" destOrd="0" presId="urn:microsoft.com/office/officeart/2005/8/layout/default"/>
    <dgm:cxn modelId="{76FD2A6E-7455-48EB-ABCF-F7B7B635CFB1}" type="presOf" srcId="{C05DD8F8-B71F-4159-ABAA-887E4DD159AB}" destId="{E99CD0E3-6FC4-4513-8935-53BDA8201E44}" srcOrd="0" destOrd="0" presId="urn:microsoft.com/office/officeart/2005/8/layout/default"/>
    <dgm:cxn modelId="{54E4167F-78E3-4F3F-AA2E-F1F29B0B5670}" srcId="{962CA414-48D0-4209-B660-C601B7BB497A}" destId="{3AE5AC68-0504-4E91-BEF2-21679979F6F8}" srcOrd="5" destOrd="0" parTransId="{DE5C4908-64C3-4196-BDFF-3EEA67C856EF}" sibTransId="{CD69CCEF-EC54-4CCD-BC8D-9AD510DE8638}"/>
    <dgm:cxn modelId="{C568648B-D384-4579-8A1A-05373F835C37}" type="presOf" srcId="{56911474-3B34-4844-B171-0C5292239C74}" destId="{8319C5C2-7AD5-44CE-B31E-1951A7BAAEC1}" srcOrd="0" destOrd="0" presId="urn:microsoft.com/office/officeart/2005/8/layout/default"/>
    <dgm:cxn modelId="{9BCD2F8E-6223-4919-8907-EAC90D6C6961}" srcId="{962CA414-48D0-4209-B660-C601B7BB497A}" destId="{56911474-3B34-4844-B171-0C5292239C74}" srcOrd="7" destOrd="0" parTransId="{2D1D3965-C40C-4612-B90A-CDBCE302FA4B}" sibTransId="{A3518D01-6C13-45CA-BC61-D7B4FD81BD2D}"/>
    <dgm:cxn modelId="{DC6BD295-81D3-49FC-A8DE-1C80B15D553F}" type="presOf" srcId="{0C0D2A1D-B4F7-4E4C-8E69-A90DC5528CE9}" destId="{74518D41-302D-411D-A9AF-E6F984B3A42A}" srcOrd="0" destOrd="0" presId="urn:microsoft.com/office/officeart/2005/8/layout/default"/>
    <dgm:cxn modelId="{64335CA6-F5B1-4EA0-9A86-7062605F8DEA}" type="presOf" srcId="{3AE5AC68-0504-4E91-BEF2-21679979F6F8}" destId="{2D89C236-A3F1-431C-94E3-5F08E816B843}" srcOrd="0" destOrd="0" presId="urn:microsoft.com/office/officeart/2005/8/layout/default"/>
    <dgm:cxn modelId="{3378F7D3-C0FC-4178-9BF3-64A20FB9BB3D}" type="presOf" srcId="{2AFBF0AB-847F-4BC3-9034-FC882091ABCD}" destId="{29D31CD3-34E6-43C1-9C62-B20E72B2E84E}" srcOrd="0" destOrd="0" presId="urn:microsoft.com/office/officeart/2005/8/layout/default"/>
    <dgm:cxn modelId="{14FD00DB-8AA0-4AD6-B225-59FFDC3C22A4}" type="presOf" srcId="{6922BE8E-A7A1-49C6-95BD-E539B2836949}" destId="{20532BD2-C6DF-4AF0-A0C2-8CAA4BEBCEFA}" srcOrd="0" destOrd="0" presId="urn:microsoft.com/office/officeart/2005/8/layout/default"/>
    <dgm:cxn modelId="{C48092E4-0AB8-44DC-873D-39310617D664}" type="presOf" srcId="{962CA414-48D0-4209-B660-C601B7BB497A}" destId="{03A3AB51-3FB6-445E-A515-B528C29A5656}" srcOrd="0" destOrd="0" presId="urn:microsoft.com/office/officeart/2005/8/layout/default"/>
    <dgm:cxn modelId="{0C4126EF-3FE2-42C9-94CE-2DBB6B97C243}" type="presOf" srcId="{EC230DE5-879F-4364-A30C-CDD8A36FA493}" destId="{0B062FE5-924E-45CF-BAD7-2E0E321D43AE}" srcOrd="0" destOrd="0" presId="urn:microsoft.com/office/officeart/2005/8/layout/default"/>
    <dgm:cxn modelId="{CA0B4FF4-1285-423D-A6DE-9146AD9CB730}" srcId="{962CA414-48D0-4209-B660-C601B7BB497A}" destId="{2AFBF0AB-847F-4BC3-9034-FC882091ABCD}" srcOrd="1" destOrd="0" parTransId="{AFBA399A-91F3-43E6-848C-5F66FDCC81B5}" sibTransId="{A76B4D74-3BBA-470B-96E9-958555970F13}"/>
    <dgm:cxn modelId="{FD6A9CA5-EC7F-4F59-B845-8E72C225FAC1}" type="presParOf" srcId="{03A3AB51-3FB6-445E-A515-B528C29A5656}" destId="{A5576566-852B-4837-870A-EC3F9FD1CEC5}" srcOrd="0" destOrd="0" presId="urn:microsoft.com/office/officeart/2005/8/layout/default"/>
    <dgm:cxn modelId="{51075042-0B6A-4ADE-A1EB-9904066E06AE}" type="presParOf" srcId="{03A3AB51-3FB6-445E-A515-B528C29A5656}" destId="{958C3E7F-A58E-4C81-A421-8D299AA7A71E}" srcOrd="1" destOrd="0" presId="urn:microsoft.com/office/officeart/2005/8/layout/default"/>
    <dgm:cxn modelId="{8B70538F-A174-4638-9603-AEE97AF82C32}" type="presParOf" srcId="{03A3AB51-3FB6-445E-A515-B528C29A5656}" destId="{29D31CD3-34E6-43C1-9C62-B20E72B2E84E}" srcOrd="2" destOrd="0" presId="urn:microsoft.com/office/officeart/2005/8/layout/default"/>
    <dgm:cxn modelId="{1A87AEBF-EC64-4C75-B662-B9BA4A22272D}" type="presParOf" srcId="{03A3AB51-3FB6-445E-A515-B528C29A5656}" destId="{0DD5D9AA-888D-447E-81FB-03BA5F2ADEC3}" srcOrd="3" destOrd="0" presId="urn:microsoft.com/office/officeart/2005/8/layout/default"/>
    <dgm:cxn modelId="{91B006E8-C514-437F-98C4-DBC0DD5E55FF}" type="presParOf" srcId="{03A3AB51-3FB6-445E-A515-B528C29A5656}" destId="{20532BD2-C6DF-4AF0-A0C2-8CAA4BEBCEFA}" srcOrd="4" destOrd="0" presId="urn:microsoft.com/office/officeart/2005/8/layout/default"/>
    <dgm:cxn modelId="{7C4D36FB-5135-4873-9A0B-E4139B4BFBCD}" type="presParOf" srcId="{03A3AB51-3FB6-445E-A515-B528C29A5656}" destId="{EEF0E3C5-90F0-46F0-B486-E3703330BC32}" srcOrd="5" destOrd="0" presId="urn:microsoft.com/office/officeart/2005/8/layout/default"/>
    <dgm:cxn modelId="{A87CC26C-5BD3-47F2-B561-106F96414190}" type="presParOf" srcId="{03A3AB51-3FB6-445E-A515-B528C29A5656}" destId="{E99CD0E3-6FC4-4513-8935-53BDA8201E44}" srcOrd="6" destOrd="0" presId="urn:microsoft.com/office/officeart/2005/8/layout/default"/>
    <dgm:cxn modelId="{4FC762A4-7474-4F13-86BB-93BE18836D37}" type="presParOf" srcId="{03A3AB51-3FB6-445E-A515-B528C29A5656}" destId="{AB2A07FB-7C7D-4164-9ADC-46D7E92891E7}" srcOrd="7" destOrd="0" presId="urn:microsoft.com/office/officeart/2005/8/layout/default"/>
    <dgm:cxn modelId="{38A79A08-D560-4B66-A641-5A259821DCCB}" type="presParOf" srcId="{03A3AB51-3FB6-445E-A515-B528C29A5656}" destId="{74518D41-302D-411D-A9AF-E6F984B3A42A}" srcOrd="8" destOrd="0" presId="urn:microsoft.com/office/officeart/2005/8/layout/default"/>
    <dgm:cxn modelId="{0BEAB107-8367-412E-A98F-AB956814B8F7}" type="presParOf" srcId="{03A3AB51-3FB6-445E-A515-B528C29A5656}" destId="{F64C030D-BA73-4EB6-ABA7-1363E8EB1A7C}" srcOrd="9" destOrd="0" presId="urn:microsoft.com/office/officeart/2005/8/layout/default"/>
    <dgm:cxn modelId="{6B152F26-C170-4549-8252-C672AA6EC920}" type="presParOf" srcId="{03A3AB51-3FB6-445E-A515-B528C29A5656}" destId="{2D89C236-A3F1-431C-94E3-5F08E816B843}" srcOrd="10" destOrd="0" presId="urn:microsoft.com/office/officeart/2005/8/layout/default"/>
    <dgm:cxn modelId="{9216B4AC-9376-4384-A0DB-500E079026B9}" type="presParOf" srcId="{03A3AB51-3FB6-445E-A515-B528C29A5656}" destId="{08686C81-DBF4-4905-8D22-AFF6B92072CB}" srcOrd="11" destOrd="0" presId="urn:microsoft.com/office/officeart/2005/8/layout/default"/>
    <dgm:cxn modelId="{5559BFF6-17CA-40DB-821F-86DDEAFB2484}" type="presParOf" srcId="{03A3AB51-3FB6-445E-A515-B528C29A5656}" destId="{0B062FE5-924E-45CF-BAD7-2E0E321D43AE}" srcOrd="12" destOrd="0" presId="urn:microsoft.com/office/officeart/2005/8/layout/default"/>
    <dgm:cxn modelId="{A585DB87-EBC7-435F-8D6A-721E66ABD86C}" type="presParOf" srcId="{03A3AB51-3FB6-445E-A515-B528C29A5656}" destId="{D1101EBE-4FE4-4605-ABC9-C6AA6B253C78}" srcOrd="13" destOrd="0" presId="urn:microsoft.com/office/officeart/2005/8/layout/default"/>
    <dgm:cxn modelId="{2AA303B6-2CB4-4380-9FBA-F0BAD8532FA6}" type="presParOf" srcId="{03A3AB51-3FB6-445E-A515-B528C29A5656}" destId="{8319C5C2-7AD5-44CE-B31E-1951A7BAAEC1}" srcOrd="14" destOrd="0" presId="urn:microsoft.com/office/officeart/2005/8/layout/defaul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5D916DEB-A47E-4D22-B2DB-9CB1CDE1146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BFC88576-E6CE-413C-B578-248360AF4EE7}">
      <dgm:prSet phldrT="[Text]"/>
      <dgm:spPr>
        <a:solidFill>
          <a:schemeClr val="accent5"/>
        </a:solidFill>
      </dgm:spPr>
      <dgm:t>
        <a:bodyPr/>
        <a:lstStyle/>
        <a:p>
          <a:r>
            <a:rPr lang="en-IN" dirty="0"/>
            <a:t>NLP</a:t>
          </a:r>
        </a:p>
      </dgm:t>
    </dgm:pt>
    <dgm:pt modelId="{B81549F6-541A-4D79-87C7-997989BF1981}" type="parTrans" cxnId="{6C0F8EDE-2BDA-4943-969F-DC7C8F4FC5BC}">
      <dgm:prSet/>
      <dgm:spPr/>
      <dgm:t>
        <a:bodyPr/>
        <a:lstStyle/>
        <a:p>
          <a:endParaRPr lang="en-IN"/>
        </a:p>
      </dgm:t>
    </dgm:pt>
    <dgm:pt modelId="{F39506E8-5E77-4BC7-AB5A-3CDD419EB50D}" type="sibTrans" cxnId="{6C0F8EDE-2BDA-4943-969F-DC7C8F4FC5BC}">
      <dgm:prSet/>
      <dgm:spPr/>
      <dgm:t>
        <a:bodyPr/>
        <a:lstStyle/>
        <a:p>
          <a:endParaRPr lang="en-IN"/>
        </a:p>
      </dgm:t>
    </dgm:pt>
    <dgm:pt modelId="{7D399450-2F36-467E-8328-7F850664962D}">
      <dgm:prSet phldrT="[Text]"/>
      <dgm:spPr>
        <a:solidFill>
          <a:schemeClr val="accent5"/>
        </a:solidFill>
      </dgm:spPr>
      <dgm:t>
        <a:bodyPr/>
        <a:lstStyle/>
        <a:p>
          <a:r>
            <a:rPr lang="en-IN" dirty="0"/>
            <a:t>NLTK</a:t>
          </a:r>
        </a:p>
      </dgm:t>
    </dgm:pt>
    <dgm:pt modelId="{AA5E7FB1-6FFE-43BA-94B0-885DCE46175D}" type="parTrans" cxnId="{E2FA7597-FB5E-4B3D-AD6A-A5115C721FA2}">
      <dgm:prSet/>
      <dgm:spPr/>
      <dgm:t>
        <a:bodyPr/>
        <a:lstStyle/>
        <a:p>
          <a:endParaRPr lang="en-IN"/>
        </a:p>
      </dgm:t>
    </dgm:pt>
    <dgm:pt modelId="{7756955E-0A31-4F45-AAF3-FE78A350BBB3}" type="sibTrans" cxnId="{E2FA7597-FB5E-4B3D-AD6A-A5115C721FA2}">
      <dgm:prSet/>
      <dgm:spPr/>
      <dgm:t>
        <a:bodyPr/>
        <a:lstStyle/>
        <a:p>
          <a:endParaRPr lang="en-IN"/>
        </a:p>
      </dgm:t>
    </dgm:pt>
    <dgm:pt modelId="{38EADE37-F595-4317-999E-0AE2CF0B73A4}">
      <dgm:prSet phldrT="[Text]"/>
      <dgm:spPr/>
      <dgm:t>
        <a:bodyPr/>
        <a:lstStyle/>
        <a:p>
          <a:r>
            <a:rPr lang="en-IN" dirty="0"/>
            <a:t>Python</a:t>
          </a:r>
        </a:p>
      </dgm:t>
    </dgm:pt>
    <dgm:pt modelId="{AFECDF15-E0A9-4C34-9179-D95C016C2D3E}" type="parTrans" cxnId="{52DE422E-FB7C-4F66-ACB8-E97402940EB0}">
      <dgm:prSet/>
      <dgm:spPr/>
      <dgm:t>
        <a:bodyPr/>
        <a:lstStyle/>
        <a:p>
          <a:endParaRPr lang="en-IN"/>
        </a:p>
      </dgm:t>
    </dgm:pt>
    <dgm:pt modelId="{88BB7594-830F-4ADC-AE63-17A008189C9A}" type="sibTrans" cxnId="{52DE422E-FB7C-4F66-ACB8-E97402940EB0}">
      <dgm:prSet/>
      <dgm:spPr/>
      <dgm:t>
        <a:bodyPr/>
        <a:lstStyle/>
        <a:p>
          <a:endParaRPr lang="en-IN"/>
        </a:p>
      </dgm:t>
    </dgm:pt>
    <dgm:pt modelId="{004A49D6-1B43-4D10-8532-B8204FDE470D}">
      <dgm:prSet phldrT="[Text]"/>
      <dgm:spPr>
        <a:solidFill>
          <a:schemeClr val="accent5"/>
        </a:solidFill>
      </dgm:spPr>
      <dgm:t>
        <a:bodyPr/>
        <a:lstStyle/>
        <a:p>
          <a:r>
            <a:rPr lang="en-IN" dirty="0"/>
            <a:t>IBM Watson Assistance</a:t>
          </a:r>
        </a:p>
      </dgm:t>
    </dgm:pt>
    <dgm:pt modelId="{0FC4C99F-5A0F-4A61-B1BE-506535814F81}" type="parTrans" cxnId="{03ADD6E5-5C6A-4F41-AF51-739B640803A7}">
      <dgm:prSet/>
      <dgm:spPr/>
      <dgm:t>
        <a:bodyPr/>
        <a:lstStyle/>
        <a:p>
          <a:endParaRPr lang="en-IN"/>
        </a:p>
      </dgm:t>
    </dgm:pt>
    <dgm:pt modelId="{7D26FBD7-D2DF-48B6-B4EE-993ABE8FB185}" type="sibTrans" cxnId="{03ADD6E5-5C6A-4F41-AF51-739B640803A7}">
      <dgm:prSet/>
      <dgm:spPr/>
      <dgm:t>
        <a:bodyPr/>
        <a:lstStyle/>
        <a:p>
          <a:endParaRPr lang="en-IN"/>
        </a:p>
      </dgm:t>
    </dgm:pt>
    <dgm:pt modelId="{404DC808-36B4-461F-9618-8D4780C62B49}">
      <dgm:prSet phldrT="[Text]"/>
      <dgm:spPr>
        <a:solidFill>
          <a:schemeClr val="accent3"/>
        </a:solidFill>
      </dgm:spPr>
      <dgm:t>
        <a:bodyPr/>
        <a:lstStyle/>
        <a:p>
          <a:r>
            <a:rPr lang="en-IN" dirty="0">
              <a:solidFill>
                <a:schemeClr val="bg1"/>
              </a:solidFill>
            </a:rPr>
            <a:t>Flask</a:t>
          </a:r>
        </a:p>
      </dgm:t>
    </dgm:pt>
    <dgm:pt modelId="{231D70E7-79B8-454F-926F-CD2971E8240E}" type="parTrans" cxnId="{43AB8D65-541C-4BB7-BF7B-6A4BC8F8B121}">
      <dgm:prSet/>
      <dgm:spPr/>
      <dgm:t>
        <a:bodyPr/>
        <a:lstStyle/>
        <a:p>
          <a:endParaRPr lang="en-IN"/>
        </a:p>
      </dgm:t>
    </dgm:pt>
    <dgm:pt modelId="{43203BB2-2E23-4C5C-89F2-A6E75907D093}" type="sibTrans" cxnId="{43AB8D65-541C-4BB7-BF7B-6A4BC8F8B121}">
      <dgm:prSet/>
      <dgm:spPr/>
      <dgm:t>
        <a:bodyPr/>
        <a:lstStyle/>
        <a:p>
          <a:endParaRPr lang="en-IN"/>
        </a:p>
      </dgm:t>
    </dgm:pt>
    <dgm:pt modelId="{4823D2EF-E575-48EB-882B-0B4EA4A52F86}">
      <dgm:prSet phldrT="[Text]"/>
      <dgm:spPr/>
      <dgm:t>
        <a:bodyPr/>
        <a:lstStyle/>
        <a:p>
          <a:r>
            <a:rPr lang="en-IN" dirty="0"/>
            <a:t>Artificial Intelligence</a:t>
          </a:r>
        </a:p>
      </dgm:t>
    </dgm:pt>
    <dgm:pt modelId="{2BCEFE06-734F-4063-B8DA-B1179ABE31C8}" type="parTrans" cxnId="{B86FA1E2-82FA-4FB4-B2C5-6D760737EDC6}">
      <dgm:prSet/>
      <dgm:spPr/>
      <dgm:t>
        <a:bodyPr/>
        <a:lstStyle/>
        <a:p>
          <a:endParaRPr lang="en-IN"/>
        </a:p>
      </dgm:t>
    </dgm:pt>
    <dgm:pt modelId="{9A050780-BBC3-4139-977C-F2D2DD5600B0}" type="sibTrans" cxnId="{B86FA1E2-82FA-4FB4-B2C5-6D760737EDC6}">
      <dgm:prSet/>
      <dgm:spPr/>
      <dgm:t>
        <a:bodyPr/>
        <a:lstStyle/>
        <a:p>
          <a:endParaRPr lang="en-IN"/>
        </a:p>
      </dgm:t>
    </dgm:pt>
    <dgm:pt modelId="{2FE02EFF-74CC-465D-B640-AFE93752BD86}" type="pres">
      <dgm:prSet presAssocID="{5D916DEB-A47E-4D22-B2DB-9CB1CDE11465}" presName="diagram" presStyleCnt="0">
        <dgm:presLayoutVars>
          <dgm:dir/>
          <dgm:resizeHandles val="exact"/>
        </dgm:presLayoutVars>
      </dgm:prSet>
      <dgm:spPr/>
    </dgm:pt>
    <dgm:pt modelId="{91C497FF-1D98-4617-B457-05764CEED84C}" type="pres">
      <dgm:prSet presAssocID="{BFC88576-E6CE-413C-B578-248360AF4EE7}" presName="node" presStyleLbl="node1" presStyleIdx="0" presStyleCnt="6">
        <dgm:presLayoutVars>
          <dgm:bulletEnabled val="1"/>
        </dgm:presLayoutVars>
      </dgm:prSet>
      <dgm:spPr/>
    </dgm:pt>
    <dgm:pt modelId="{B6243E9B-38AE-42E5-8141-5624BE6EFE20}" type="pres">
      <dgm:prSet presAssocID="{F39506E8-5E77-4BC7-AB5A-3CDD419EB50D}" presName="sibTrans" presStyleCnt="0"/>
      <dgm:spPr/>
    </dgm:pt>
    <dgm:pt modelId="{B6FA2A19-6B79-4031-B04E-E63B498F69B3}" type="pres">
      <dgm:prSet presAssocID="{7D399450-2F36-467E-8328-7F850664962D}" presName="node" presStyleLbl="node1" presStyleIdx="1" presStyleCnt="6">
        <dgm:presLayoutVars>
          <dgm:bulletEnabled val="1"/>
        </dgm:presLayoutVars>
      </dgm:prSet>
      <dgm:spPr/>
    </dgm:pt>
    <dgm:pt modelId="{E2A5EA16-51EC-479A-9491-2235891971A1}" type="pres">
      <dgm:prSet presAssocID="{7756955E-0A31-4F45-AAF3-FE78A350BBB3}" presName="sibTrans" presStyleCnt="0"/>
      <dgm:spPr/>
    </dgm:pt>
    <dgm:pt modelId="{E5BEB0E0-AFE1-40A0-99C5-F07312C94F08}" type="pres">
      <dgm:prSet presAssocID="{38EADE37-F595-4317-999E-0AE2CF0B73A4}" presName="node" presStyleLbl="node1" presStyleIdx="2" presStyleCnt="6">
        <dgm:presLayoutVars>
          <dgm:bulletEnabled val="1"/>
        </dgm:presLayoutVars>
      </dgm:prSet>
      <dgm:spPr/>
    </dgm:pt>
    <dgm:pt modelId="{4238517E-B01E-469D-AD22-5842E99C83A6}" type="pres">
      <dgm:prSet presAssocID="{88BB7594-830F-4ADC-AE63-17A008189C9A}" presName="sibTrans" presStyleCnt="0"/>
      <dgm:spPr/>
    </dgm:pt>
    <dgm:pt modelId="{79EB2451-F32B-4D83-94F3-2769676F80C8}" type="pres">
      <dgm:prSet presAssocID="{004A49D6-1B43-4D10-8532-B8204FDE470D}" presName="node" presStyleLbl="node1" presStyleIdx="3" presStyleCnt="6">
        <dgm:presLayoutVars>
          <dgm:bulletEnabled val="1"/>
        </dgm:presLayoutVars>
      </dgm:prSet>
      <dgm:spPr/>
    </dgm:pt>
    <dgm:pt modelId="{B1B6C9F8-389E-41AA-BDC7-E4132EF35D25}" type="pres">
      <dgm:prSet presAssocID="{7D26FBD7-D2DF-48B6-B4EE-993ABE8FB185}" presName="sibTrans" presStyleCnt="0"/>
      <dgm:spPr/>
    </dgm:pt>
    <dgm:pt modelId="{0A280B1C-A94D-45AA-8683-3FB2913D724A}" type="pres">
      <dgm:prSet presAssocID="{404DC808-36B4-461F-9618-8D4780C62B49}" presName="node" presStyleLbl="node1" presStyleIdx="4" presStyleCnt="6">
        <dgm:presLayoutVars>
          <dgm:bulletEnabled val="1"/>
        </dgm:presLayoutVars>
      </dgm:prSet>
      <dgm:spPr/>
    </dgm:pt>
    <dgm:pt modelId="{E72A6C38-9323-4C72-A1DE-08431EE1F7FB}" type="pres">
      <dgm:prSet presAssocID="{43203BB2-2E23-4C5C-89F2-A6E75907D093}" presName="sibTrans" presStyleCnt="0"/>
      <dgm:spPr/>
    </dgm:pt>
    <dgm:pt modelId="{DE3016E4-531C-4FE0-9DA4-09D8A3974FC7}" type="pres">
      <dgm:prSet presAssocID="{4823D2EF-E575-48EB-882B-0B4EA4A52F86}" presName="node" presStyleLbl="node1" presStyleIdx="5" presStyleCnt="6">
        <dgm:presLayoutVars>
          <dgm:bulletEnabled val="1"/>
        </dgm:presLayoutVars>
      </dgm:prSet>
      <dgm:spPr/>
    </dgm:pt>
  </dgm:ptLst>
  <dgm:cxnLst>
    <dgm:cxn modelId="{C4BB4223-DAAC-496C-A366-79D718D51315}" type="presOf" srcId="{5D916DEB-A47E-4D22-B2DB-9CB1CDE11465}" destId="{2FE02EFF-74CC-465D-B640-AFE93752BD86}" srcOrd="0" destOrd="0" presId="urn:microsoft.com/office/officeart/2005/8/layout/default"/>
    <dgm:cxn modelId="{E501DF25-DEAD-4FD7-9BB4-565A512EEFD2}" type="presOf" srcId="{404DC808-36B4-461F-9618-8D4780C62B49}" destId="{0A280B1C-A94D-45AA-8683-3FB2913D724A}" srcOrd="0" destOrd="0" presId="urn:microsoft.com/office/officeart/2005/8/layout/default"/>
    <dgm:cxn modelId="{52DE422E-FB7C-4F66-ACB8-E97402940EB0}" srcId="{5D916DEB-A47E-4D22-B2DB-9CB1CDE11465}" destId="{38EADE37-F595-4317-999E-0AE2CF0B73A4}" srcOrd="2" destOrd="0" parTransId="{AFECDF15-E0A9-4C34-9179-D95C016C2D3E}" sibTransId="{88BB7594-830F-4ADC-AE63-17A008189C9A}"/>
    <dgm:cxn modelId="{4A439144-1D3F-48EE-AD46-9AFCD46A90BE}" type="presOf" srcId="{4823D2EF-E575-48EB-882B-0B4EA4A52F86}" destId="{DE3016E4-531C-4FE0-9DA4-09D8A3974FC7}" srcOrd="0" destOrd="0" presId="urn:microsoft.com/office/officeart/2005/8/layout/default"/>
    <dgm:cxn modelId="{10EC7145-BE52-41FB-AD56-A048B659B627}" type="presOf" srcId="{7D399450-2F36-467E-8328-7F850664962D}" destId="{B6FA2A19-6B79-4031-B04E-E63B498F69B3}" srcOrd="0" destOrd="0" presId="urn:microsoft.com/office/officeart/2005/8/layout/default"/>
    <dgm:cxn modelId="{43AB8D65-541C-4BB7-BF7B-6A4BC8F8B121}" srcId="{5D916DEB-A47E-4D22-B2DB-9CB1CDE11465}" destId="{404DC808-36B4-461F-9618-8D4780C62B49}" srcOrd="4" destOrd="0" parTransId="{231D70E7-79B8-454F-926F-CD2971E8240E}" sibTransId="{43203BB2-2E23-4C5C-89F2-A6E75907D093}"/>
    <dgm:cxn modelId="{B2ABC551-1EC2-46D0-89DB-55BB3C1F77B9}" type="presOf" srcId="{38EADE37-F595-4317-999E-0AE2CF0B73A4}" destId="{E5BEB0E0-AFE1-40A0-99C5-F07312C94F08}" srcOrd="0" destOrd="0" presId="urn:microsoft.com/office/officeart/2005/8/layout/default"/>
    <dgm:cxn modelId="{004D0A8E-41BC-4C60-A1D1-CEE88C371B99}" type="presOf" srcId="{004A49D6-1B43-4D10-8532-B8204FDE470D}" destId="{79EB2451-F32B-4D83-94F3-2769676F80C8}" srcOrd="0" destOrd="0" presId="urn:microsoft.com/office/officeart/2005/8/layout/default"/>
    <dgm:cxn modelId="{4A08688E-FFD1-4BA1-BBF9-CBF35B50D69A}" type="presOf" srcId="{BFC88576-E6CE-413C-B578-248360AF4EE7}" destId="{91C497FF-1D98-4617-B457-05764CEED84C}" srcOrd="0" destOrd="0" presId="urn:microsoft.com/office/officeart/2005/8/layout/default"/>
    <dgm:cxn modelId="{E2FA7597-FB5E-4B3D-AD6A-A5115C721FA2}" srcId="{5D916DEB-A47E-4D22-B2DB-9CB1CDE11465}" destId="{7D399450-2F36-467E-8328-7F850664962D}" srcOrd="1" destOrd="0" parTransId="{AA5E7FB1-6FFE-43BA-94B0-885DCE46175D}" sibTransId="{7756955E-0A31-4F45-AAF3-FE78A350BBB3}"/>
    <dgm:cxn modelId="{6C0F8EDE-2BDA-4943-969F-DC7C8F4FC5BC}" srcId="{5D916DEB-A47E-4D22-B2DB-9CB1CDE11465}" destId="{BFC88576-E6CE-413C-B578-248360AF4EE7}" srcOrd="0" destOrd="0" parTransId="{B81549F6-541A-4D79-87C7-997989BF1981}" sibTransId="{F39506E8-5E77-4BC7-AB5A-3CDD419EB50D}"/>
    <dgm:cxn modelId="{B86FA1E2-82FA-4FB4-B2C5-6D760737EDC6}" srcId="{5D916DEB-A47E-4D22-B2DB-9CB1CDE11465}" destId="{4823D2EF-E575-48EB-882B-0B4EA4A52F86}" srcOrd="5" destOrd="0" parTransId="{2BCEFE06-734F-4063-B8DA-B1179ABE31C8}" sibTransId="{9A050780-BBC3-4139-977C-F2D2DD5600B0}"/>
    <dgm:cxn modelId="{03ADD6E5-5C6A-4F41-AF51-739B640803A7}" srcId="{5D916DEB-A47E-4D22-B2DB-9CB1CDE11465}" destId="{004A49D6-1B43-4D10-8532-B8204FDE470D}" srcOrd="3" destOrd="0" parTransId="{0FC4C99F-5A0F-4A61-B1BE-506535814F81}" sibTransId="{7D26FBD7-D2DF-48B6-B4EE-993ABE8FB185}"/>
    <dgm:cxn modelId="{5CBD149E-FD3E-46A7-BB31-946A500B9B0C}" type="presParOf" srcId="{2FE02EFF-74CC-465D-B640-AFE93752BD86}" destId="{91C497FF-1D98-4617-B457-05764CEED84C}" srcOrd="0" destOrd="0" presId="urn:microsoft.com/office/officeart/2005/8/layout/default"/>
    <dgm:cxn modelId="{390ED585-2219-4B3A-9C03-D941F0E56BED}" type="presParOf" srcId="{2FE02EFF-74CC-465D-B640-AFE93752BD86}" destId="{B6243E9B-38AE-42E5-8141-5624BE6EFE20}" srcOrd="1" destOrd="0" presId="urn:microsoft.com/office/officeart/2005/8/layout/default"/>
    <dgm:cxn modelId="{97DE180E-4C39-4019-A84B-CA55E7E71D3C}" type="presParOf" srcId="{2FE02EFF-74CC-465D-B640-AFE93752BD86}" destId="{B6FA2A19-6B79-4031-B04E-E63B498F69B3}" srcOrd="2" destOrd="0" presId="urn:microsoft.com/office/officeart/2005/8/layout/default"/>
    <dgm:cxn modelId="{62D9D263-0971-49C3-98BE-30A1D29FCCC4}" type="presParOf" srcId="{2FE02EFF-74CC-465D-B640-AFE93752BD86}" destId="{E2A5EA16-51EC-479A-9491-2235891971A1}" srcOrd="3" destOrd="0" presId="urn:microsoft.com/office/officeart/2005/8/layout/default"/>
    <dgm:cxn modelId="{8EBF5879-D1DA-4939-8478-5EC5E7023FA7}" type="presParOf" srcId="{2FE02EFF-74CC-465D-B640-AFE93752BD86}" destId="{E5BEB0E0-AFE1-40A0-99C5-F07312C94F08}" srcOrd="4" destOrd="0" presId="urn:microsoft.com/office/officeart/2005/8/layout/default"/>
    <dgm:cxn modelId="{269A36C8-2FE5-4F28-B2DA-8FD6F940FFA4}" type="presParOf" srcId="{2FE02EFF-74CC-465D-B640-AFE93752BD86}" destId="{4238517E-B01E-469D-AD22-5842E99C83A6}" srcOrd="5" destOrd="0" presId="urn:microsoft.com/office/officeart/2005/8/layout/default"/>
    <dgm:cxn modelId="{528AAECB-325A-4CEA-AF56-0E465CD7A831}" type="presParOf" srcId="{2FE02EFF-74CC-465D-B640-AFE93752BD86}" destId="{79EB2451-F32B-4D83-94F3-2769676F80C8}" srcOrd="6" destOrd="0" presId="urn:microsoft.com/office/officeart/2005/8/layout/default"/>
    <dgm:cxn modelId="{5ED8008E-8EAF-4E03-BEEE-AA9029BED6DE}" type="presParOf" srcId="{2FE02EFF-74CC-465D-B640-AFE93752BD86}" destId="{B1B6C9F8-389E-41AA-BDC7-E4132EF35D25}" srcOrd="7" destOrd="0" presId="urn:microsoft.com/office/officeart/2005/8/layout/default"/>
    <dgm:cxn modelId="{5A070D47-5C21-4CF3-9538-51B67C0B10F3}" type="presParOf" srcId="{2FE02EFF-74CC-465D-B640-AFE93752BD86}" destId="{0A280B1C-A94D-45AA-8683-3FB2913D724A}" srcOrd="8" destOrd="0" presId="urn:microsoft.com/office/officeart/2005/8/layout/default"/>
    <dgm:cxn modelId="{2840F03D-0C4F-4FEC-85A8-886674A7EC58}" type="presParOf" srcId="{2FE02EFF-74CC-465D-B640-AFE93752BD86}" destId="{E72A6C38-9323-4C72-A1DE-08431EE1F7FB}" srcOrd="9" destOrd="0" presId="urn:microsoft.com/office/officeart/2005/8/layout/default"/>
    <dgm:cxn modelId="{DF642E28-F087-432C-891C-2D46E9970662}" type="presParOf" srcId="{2FE02EFF-74CC-465D-B640-AFE93752BD86}" destId="{DE3016E4-531C-4FE0-9DA4-09D8A3974FC7}" srcOrd="10" destOrd="0" presId="urn:microsoft.com/office/officeart/2005/8/layout/default"/>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34985652-EE70-4DE3-ACBE-9C8FCA43611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F660D105-6C14-4CAF-B8DC-5BCE47286DC3}">
      <dgm:prSet phldrT="[Text]"/>
      <dgm:spPr/>
      <dgm:t>
        <a:bodyPr/>
        <a:lstStyle/>
        <a:p>
          <a:r>
            <a:rPr lang="en-IN" dirty="0"/>
            <a:t>Python</a:t>
          </a:r>
        </a:p>
      </dgm:t>
    </dgm:pt>
    <dgm:pt modelId="{EA615334-4DE9-4090-A06C-8BDD6D9DD95D}" type="parTrans" cxnId="{410951C7-071D-4F02-8386-9F5503B99382}">
      <dgm:prSet/>
      <dgm:spPr/>
      <dgm:t>
        <a:bodyPr/>
        <a:lstStyle/>
        <a:p>
          <a:endParaRPr lang="en-IN"/>
        </a:p>
      </dgm:t>
    </dgm:pt>
    <dgm:pt modelId="{E222D102-45E0-4217-AA58-3A44FF0E04B7}" type="sibTrans" cxnId="{410951C7-071D-4F02-8386-9F5503B99382}">
      <dgm:prSet/>
      <dgm:spPr/>
      <dgm:t>
        <a:bodyPr/>
        <a:lstStyle/>
        <a:p>
          <a:endParaRPr lang="en-IN"/>
        </a:p>
      </dgm:t>
    </dgm:pt>
    <dgm:pt modelId="{2FFA5E57-F71A-4DFC-BED6-6BE2926CD43D}">
      <dgm:prSet phldrT="[Text]"/>
      <dgm:spPr>
        <a:solidFill>
          <a:srgbClr val="0070C0"/>
        </a:solidFill>
      </dgm:spPr>
      <dgm:t>
        <a:bodyPr/>
        <a:lstStyle/>
        <a:p>
          <a:r>
            <a:rPr lang="en-IN" dirty="0"/>
            <a:t>Object Detection</a:t>
          </a:r>
        </a:p>
      </dgm:t>
    </dgm:pt>
    <dgm:pt modelId="{A7EB4C34-8285-4C87-9531-C8409CD32D35}" type="parTrans" cxnId="{FFE64502-F9A9-4FA1-96AA-10CA1CAF2BBE}">
      <dgm:prSet/>
      <dgm:spPr/>
      <dgm:t>
        <a:bodyPr/>
        <a:lstStyle/>
        <a:p>
          <a:endParaRPr lang="en-IN"/>
        </a:p>
      </dgm:t>
    </dgm:pt>
    <dgm:pt modelId="{1F9DC9E4-4B25-4037-A94B-720F11373AEB}" type="sibTrans" cxnId="{FFE64502-F9A9-4FA1-96AA-10CA1CAF2BBE}">
      <dgm:prSet/>
      <dgm:spPr/>
      <dgm:t>
        <a:bodyPr/>
        <a:lstStyle/>
        <a:p>
          <a:endParaRPr lang="en-IN"/>
        </a:p>
      </dgm:t>
    </dgm:pt>
    <dgm:pt modelId="{15A57F49-2CE9-4827-AAEC-85DA1AC5012B}">
      <dgm:prSet phldrT="[Text]"/>
      <dgm:spPr>
        <a:solidFill>
          <a:srgbClr val="0070C0"/>
        </a:solidFill>
      </dgm:spPr>
      <dgm:t>
        <a:bodyPr/>
        <a:lstStyle/>
        <a:p>
          <a:r>
            <a:rPr lang="en-IN" dirty="0"/>
            <a:t>Artificial Intelligence</a:t>
          </a:r>
        </a:p>
      </dgm:t>
    </dgm:pt>
    <dgm:pt modelId="{A8A8B323-E1C9-404B-A629-69719989FF30}" type="parTrans" cxnId="{E321E07A-B924-4290-A48A-2749129E3BAA}">
      <dgm:prSet/>
      <dgm:spPr/>
      <dgm:t>
        <a:bodyPr/>
        <a:lstStyle/>
        <a:p>
          <a:endParaRPr lang="en-IN"/>
        </a:p>
      </dgm:t>
    </dgm:pt>
    <dgm:pt modelId="{C9376734-FDBF-4307-8F3B-369FB4B58362}" type="sibTrans" cxnId="{E321E07A-B924-4290-A48A-2749129E3BAA}">
      <dgm:prSet/>
      <dgm:spPr/>
      <dgm:t>
        <a:bodyPr/>
        <a:lstStyle/>
        <a:p>
          <a:endParaRPr lang="en-IN"/>
        </a:p>
      </dgm:t>
    </dgm:pt>
    <dgm:pt modelId="{520428D8-398A-4DDE-99EF-0210A46A3C3E}">
      <dgm:prSet phldrT="[Text]"/>
      <dgm:spPr>
        <a:solidFill>
          <a:schemeClr val="accent5"/>
        </a:solidFill>
      </dgm:spPr>
      <dgm:t>
        <a:bodyPr/>
        <a:lstStyle/>
        <a:p>
          <a:r>
            <a:rPr lang="en-IN" dirty="0"/>
            <a:t>Computer Vision</a:t>
          </a:r>
        </a:p>
      </dgm:t>
    </dgm:pt>
    <dgm:pt modelId="{6850FD62-F93B-400A-80F3-1ACA4F49643B}" type="parTrans" cxnId="{89EA478F-D65A-4191-90AB-1AF237AD1E7B}">
      <dgm:prSet/>
      <dgm:spPr/>
      <dgm:t>
        <a:bodyPr/>
        <a:lstStyle/>
        <a:p>
          <a:endParaRPr lang="en-IN"/>
        </a:p>
      </dgm:t>
    </dgm:pt>
    <dgm:pt modelId="{1F991DE9-5F50-44CD-B325-5A118A5B0894}" type="sibTrans" cxnId="{89EA478F-D65A-4191-90AB-1AF237AD1E7B}">
      <dgm:prSet/>
      <dgm:spPr/>
      <dgm:t>
        <a:bodyPr/>
        <a:lstStyle/>
        <a:p>
          <a:endParaRPr lang="en-IN"/>
        </a:p>
      </dgm:t>
    </dgm:pt>
    <dgm:pt modelId="{7B477672-A1CA-4C61-B46E-A124D10B331F}">
      <dgm:prSet phldrT="[Text]"/>
      <dgm:spPr/>
      <dgm:t>
        <a:bodyPr/>
        <a:lstStyle/>
        <a:p>
          <a:r>
            <a:rPr lang="en-IN" dirty="0"/>
            <a:t>Advance AI Models</a:t>
          </a:r>
        </a:p>
      </dgm:t>
    </dgm:pt>
    <dgm:pt modelId="{180C42B2-0428-4DC6-A9BB-3B93EE1BE958}" type="parTrans" cxnId="{0EEFE642-4EFE-4C6E-9F53-B45FFABA06F2}">
      <dgm:prSet/>
      <dgm:spPr/>
      <dgm:t>
        <a:bodyPr/>
        <a:lstStyle/>
        <a:p>
          <a:endParaRPr lang="en-IN"/>
        </a:p>
      </dgm:t>
    </dgm:pt>
    <dgm:pt modelId="{3C78B194-26B5-43E5-BF3B-D7F6DDA7811C}" type="sibTrans" cxnId="{0EEFE642-4EFE-4C6E-9F53-B45FFABA06F2}">
      <dgm:prSet/>
      <dgm:spPr/>
      <dgm:t>
        <a:bodyPr/>
        <a:lstStyle/>
        <a:p>
          <a:endParaRPr lang="en-IN"/>
        </a:p>
      </dgm:t>
    </dgm:pt>
    <dgm:pt modelId="{9627E0D4-101E-4739-A51B-FF2B5EC67AC5}">
      <dgm:prSet phldrT="[Text]"/>
      <dgm:spPr>
        <a:solidFill>
          <a:srgbClr val="0070C0"/>
        </a:solidFill>
      </dgm:spPr>
      <dgm:t>
        <a:bodyPr/>
        <a:lstStyle/>
        <a:p>
          <a:r>
            <a:rPr lang="en-IN" dirty="0"/>
            <a:t>IBM Watson Studio</a:t>
          </a:r>
        </a:p>
      </dgm:t>
    </dgm:pt>
    <dgm:pt modelId="{BB424C03-47B8-4FBA-B42C-AA14B16B3060}" type="parTrans" cxnId="{444E17BB-1AAE-4231-B27C-D567A3787B0E}">
      <dgm:prSet/>
      <dgm:spPr/>
      <dgm:t>
        <a:bodyPr/>
        <a:lstStyle/>
        <a:p>
          <a:endParaRPr lang="en-IN"/>
        </a:p>
      </dgm:t>
    </dgm:pt>
    <dgm:pt modelId="{BE71E807-4C26-4A91-9028-D407AEA7517D}" type="sibTrans" cxnId="{444E17BB-1AAE-4231-B27C-D567A3787B0E}">
      <dgm:prSet/>
      <dgm:spPr/>
      <dgm:t>
        <a:bodyPr/>
        <a:lstStyle/>
        <a:p>
          <a:endParaRPr lang="en-IN"/>
        </a:p>
      </dgm:t>
    </dgm:pt>
    <dgm:pt modelId="{EC65C364-8044-4454-8750-A3C9492113DD}" type="pres">
      <dgm:prSet presAssocID="{34985652-EE70-4DE3-ACBE-9C8FCA43611F}" presName="diagram" presStyleCnt="0">
        <dgm:presLayoutVars>
          <dgm:dir/>
          <dgm:resizeHandles val="exact"/>
        </dgm:presLayoutVars>
      </dgm:prSet>
      <dgm:spPr/>
    </dgm:pt>
    <dgm:pt modelId="{73B38D71-36AF-44CC-9881-9E07D13D6935}" type="pres">
      <dgm:prSet presAssocID="{F660D105-6C14-4CAF-B8DC-5BCE47286DC3}" presName="node" presStyleLbl="node1" presStyleIdx="0" presStyleCnt="6">
        <dgm:presLayoutVars>
          <dgm:bulletEnabled val="1"/>
        </dgm:presLayoutVars>
      </dgm:prSet>
      <dgm:spPr/>
    </dgm:pt>
    <dgm:pt modelId="{62FEF3A7-A894-4DB6-9982-204F16CA4FB3}" type="pres">
      <dgm:prSet presAssocID="{E222D102-45E0-4217-AA58-3A44FF0E04B7}" presName="sibTrans" presStyleCnt="0"/>
      <dgm:spPr/>
    </dgm:pt>
    <dgm:pt modelId="{CFBFBA4B-2D15-4EBA-BD56-519B4629C03B}" type="pres">
      <dgm:prSet presAssocID="{2FFA5E57-F71A-4DFC-BED6-6BE2926CD43D}" presName="node" presStyleLbl="node1" presStyleIdx="1" presStyleCnt="6">
        <dgm:presLayoutVars>
          <dgm:bulletEnabled val="1"/>
        </dgm:presLayoutVars>
      </dgm:prSet>
      <dgm:spPr/>
    </dgm:pt>
    <dgm:pt modelId="{11802575-FC29-4082-A610-1C8A22C109F7}" type="pres">
      <dgm:prSet presAssocID="{1F9DC9E4-4B25-4037-A94B-720F11373AEB}" presName="sibTrans" presStyleCnt="0"/>
      <dgm:spPr/>
    </dgm:pt>
    <dgm:pt modelId="{26EC787D-F953-4E92-B0DB-2CEBDD78A5C7}" type="pres">
      <dgm:prSet presAssocID="{15A57F49-2CE9-4827-AAEC-85DA1AC5012B}" presName="node" presStyleLbl="node1" presStyleIdx="2" presStyleCnt="6">
        <dgm:presLayoutVars>
          <dgm:bulletEnabled val="1"/>
        </dgm:presLayoutVars>
      </dgm:prSet>
      <dgm:spPr/>
    </dgm:pt>
    <dgm:pt modelId="{6DEA2627-CFE7-4EAE-B675-05D2316F47E2}" type="pres">
      <dgm:prSet presAssocID="{C9376734-FDBF-4307-8F3B-369FB4B58362}" presName="sibTrans" presStyleCnt="0"/>
      <dgm:spPr/>
    </dgm:pt>
    <dgm:pt modelId="{769C8B0C-035C-4074-A102-3F706F7ED8FD}" type="pres">
      <dgm:prSet presAssocID="{520428D8-398A-4DDE-99EF-0210A46A3C3E}" presName="node" presStyleLbl="node1" presStyleIdx="3" presStyleCnt="6">
        <dgm:presLayoutVars>
          <dgm:bulletEnabled val="1"/>
        </dgm:presLayoutVars>
      </dgm:prSet>
      <dgm:spPr/>
    </dgm:pt>
    <dgm:pt modelId="{DB68776C-8F97-4E6E-9234-7ED7411291B7}" type="pres">
      <dgm:prSet presAssocID="{1F991DE9-5F50-44CD-B325-5A118A5B0894}" presName="sibTrans" presStyleCnt="0"/>
      <dgm:spPr/>
    </dgm:pt>
    <dgm:pt modelId="{50280930-D5A8-437C-B98A-750B350DBED5}" type="pres">
      <dgm:prSet presAssocID="{7B477672-A1CA-4C61-B46E-A124D10B331F}" presName="node" presStyleLbl="node1" presStyleIdx="4" presStyleCnt="6">
        <dgm:presLayoutVars>
          <dgm:bulletEnabled val="1"/>
        </dgm:presLayoutVars>
      </dgm:prSet>
      <dgm:spPr/>
    </dgm:pt>
    <dgm:pt modelId="{36FCC302-3F34-4DCB-9BD3-7C13C2F61E67}" type="pres">
      <dgm:prSet presAssocID="{3C78B194-26B5-43E5-BF3B-D7F6DDA7811C}" presName="sibTrans" presStyleCnt="0"/>
      <dgm:spPr/>
    </dgm:pt>
    <dgm:pt modelId="{4C7CA77B-C5E4-40B2-B04E-9453F51D3ACC}" type="pres">
      <dgm:prSet presAssocID="{9627E0D4-101E-4739-A51B-FF2B5EC67AC5}" presName="node" presStyleLbl="node1" presStyleIdx="5" presStyleCnt="6">
        <dgm:presLayoutVars>
          <dgm:bulletEnabled val="1"/>
        </dgm:presLayoutVars>
      </dgm:prSet>
      <dgm:spPr/>
    </dgm:pt>
  </dgm:ptLst>
  <dgm:cxnLst>
    <dgm:cxn modelId="{FFE64502-F9A9-4FA1-96AA-10CA1CAF2BBE}" srcId="{34985652-EE70-4DE3-ACBE-9C8FCA43611F}" destId="{2FFA5E57-F71A-4DFC-BED6-6BE2926CD43D}" srcOrd="1" destOrd="0" parTransId="{A7EB4C34-8285-4C87-9531-C8409CD32D35}" sibTransId="{1F9DC9E4-4B25-4037-A94B-720F11373AEB}"/>
    <dgm:cxn modelId="{9E5C3D03-8921-43F4-9FAF-786DB7B70E85}" type="presOf" srcId="{7B477672-A1CA-4C61-B46E-A124D10B331F}" destId="{50280930-D5A8-437C-B98A-750B350DBED5}" srcOrd="0" destOrd="0" presId="urn:microsoft.com/office/officeart/2005/8/layout/default"/>
    <dgm:cxn modelId="{4A2E351B-AB56-4126-8A38-BF88EB5E032C}" type="presOf" srcId="{F660D105-6C14-4CAF-B8DC-5BCE47286DC3}" destId="{73B38D71-36AF-44CC-9881-9E07D13D6935}" srcOrd="0" destOrd="0" presId="urn:microsoft.com/office/officeart/2005/8/layout/default"/>
    <dgm:cxn modelId="{61EEE662-3318-4464-B925-FB802C8505A5}" type="presOf" srcId="{15A57F49-2CE9-4827-AAEC-85DA1AC5012B}" destId="{26EC787D-F953-4E92-B0DB-2CEBDD78A5C7}" srcOrd="0" destOrd="0" presId="urn:microsoft.com/office/officeart/2005/8/layout/default"/>
    <dgm:cxn modelId="{0EEFE642-4EFE-4C6E-9F53-B45FFABA06F2}" srcId="{34985652-EE70-4DE3-ACBE-9C8FCA43611F}" destId="{7B477672-A1CA-4C61-B46E-A124D10B331F}" srcOrd="4" destOrd="0" parTransId="{180C42B2-0428-4DC6-A9BB-3B93EE1BE958}" sibTransId="{3C78B194-26B5-43E5-BF3B-D7F6DDA7811C}"/>
    <dgm:cxn modelId="{42E74F6A-22D8-4EB0-85E9-3CA50221A6B6}" type="presOf" srcId="{520428D8-398A-4DDE-99EF-0210A46A3C3E}" destId="{769C8B0C-035C-4074-A102-3F706F7ED8FD}" srcOrd="0" destOrd="0" presId="urn:microsoft.com/office/officeart/2005/8/layout/default"/>
    <dgm:cxn modelId="{E321E07A-B924-4290-A48A-2749129E3BAA}" srcId="{34985652-EE70-4DE3-ACBE-9C8FCA43611F}" destId="{15A57F49-2CE9-4827-AAEC-85DA1AC5012B}" srcOrd="2" destOrd="0" parTransId="{A8A8B323-E1C9-404B-A629-69719989FF30}" sibTransId="{C9376734-FDBF-4307-8F3B-369FB4B58362}"/>
    <dgm:cxn modelId="{89EA478F-D65A-4191-90AB-1AF237AD1E7B}" srcId="{34985652-EE70-4DE3-ACBE-9C8FCA43611F}" destId="{520428D8-398A-4DDE-99EF-0210A46A3C3E}" srcOrd="3" destOrd="0" parTransId="{6850FD62-F93B-400A-80F3-1ACA4F49643B}" sibTransId="{1F991DE9-5F50-44CD-B325-5A118A5B0894}"/>
    <dgm:cxn modelId="{A0A16D97-2FF5-4074-96C5-FE5114A6847F}" type="presOf" srcId="{2FFA5E57-F71A-4DFC-BED6-6BE2926CD43D}" destId="{CFBFBA4B-2D15-4EBA-BD56-519B4629C03B}" srcOrd="0" destOrd="0" presId="urn:microsoft.com/office/officeart/2005/8/layout/default"/>
    <dgm:cxn modelId="{82CA46B8-B89E-4F92-B964-084DF0875B9E}" type="presOf" srcId="{9627E0D4-101E-4739-A51B-FF2B5EC67AC5}" destId="{4C7CA77B-C5E4-40B2-B04E-9453F51D3ACC}" srcOrd="0" destOrd="0" presId="urn:microsoft.com/office/officeart/2005/8/layout/default"/>
    <dgm:cxn modelId="{444E17BB-1AAE-4231-B27C-D567A3787B0E}" srcId="{34985652-EE70-4DE3-ACBE-9C8FCA43611F}" destId="{9627E0D4-101E-4739-A51B-FF2B5EC67AC5}" srcOrd="5" destOrd="0" parTransId="{BB424C03-47B8-4FBA-B42C-AA14B16B3060}" sibTransId="{BE71E807-4C26-4A91-9028-D407AEA7517D}"/>
    <dgm:cxn modelId="{410951C7-071D-4F02-8386-9F5503B99382}" srcId="{34985652-EE70-4DE3-ACBE-9C8FCA43611F}" destId="{F660D105-6C14-4CAF-B8DC-5BCE47286DC3}" srcOrd="0" destOrd="0" parTransId="{EA615334-4DE9-4090-A06C-8BDD6D9DD95D}" sibTransId="{E222D102-45E0-4217-AA58-3A44FF0E04B7}"/>
    <dgm:cxn modelId="{25F8B3F3-9894-4940-AEEB-94DF2488F650}" type="presOf" srcId="{34985652-EE70-4DE3-ACBE-9C8FCA43611F}" destId="{EC65C364-8044-4454-8750-A3C9492113DD}" srcOrd="0" destOrd="0" presId="urn:microsoft.com/office/officeart/2005/8/layout/default"/>
    <dgm:cxn modelId="{FE416130-E8EF-4D96-AA19-3EDC9B75CEF0}" type="presParOf" srcId="{EC65C364-8044-4454-8750-A3C9492113DD}" destId="{73B38D71-36AF-44CC-9881-9E07D13D6935}" srcOrd="0" destOrd="0" presId="urn:microsoft.com/office/officeart/2005/8/layout/default"/>
    <dgm:cxn modelId="{2D4D5A0E-EBD8-4F20-8559-41D6BB331146}" type="presParOf" srcId="{EC65C364-8044-4454-8750-A3C9492113DD}" destId="{62FEF3A7-A894-4DB6-9982-204F16CA4FB3}" srcOrd="1" destOrd="0" presId="urn:microsoft.com/office/officeart/2005/8/layout/default"/>
    <dgm:cxn modelId="{AAC78316-BC91-4DE7-9634-CB303D6A5E8B}" type="presParOf" srcId="{EC65C364-8044-4454-8750-A3C9492113DD}" destId="{CFBFBA4B-2D15-4EBA-BD56-519B4629C03B}" srcOrd="2" destOrd="0" presId="urn:microsoft.com/office/officeart/2005/8/layout/default"/>
    <dgm:cxn modelId="{B287CB65-3915-475D-8549-8703C0BB6A1D}" type="presParOf" srcId="{EC65C364-8044-4454-8750-A3C9492113DD}" destId="{11802575-FC29-4082-A610-1C8A22C109F7}" srcOrd="3" destOrd="0" presId="urn:microsoft.com/office/officeart/2005/8/layout/default"/>
    <dgm:cxn modelId="{D5CDB9C5-09DC-489B-A1B9-47EB861EC5B2}" type="presParOf" srcId="{EC65C364-8044-4454-8750-A3C9492113DD}" destId="{26EC787D-F953-4E92-B0DB-2CEBDD78A5C7}" srcOrd="4" destOrd="0" presId="urn:microsoft.com/office/officeart/2005/8/layout/default"/>
    <dgm:cxn modelId="{62EE1853-2733-496E-87F0-78F7E4385818}" type="presParOf" srcId="{EC65C364-8044-4454-8750-A3C9492113DD}" destId="{6DEA2627-CFE7-4EAE-B675-05D2316F47E2}" srcOrd="5" destOrd="0" presId="urn:microsoft.com/office/officeart/2005/8/layout/default"/>
    <dgm:cxn modelId="{90A69919-6AB9-4656-B0FA-F422702A1E42}" type="presParOf" srcId="{EC65C364-8044-4454-8750-A3C9492113DD}" destId="{769C8B0C-035C-4074-A102-3F706F7ED8FD}" srcOrd="6" destOrd="0" presId="urn:microsoft.com/office/officeart/2005/8/layout/default"/>
    <dgm:cxn modelId="{B978B258-A554-4035-88DB-A82C7602D4F4}" type="presParOf" srcId="{EC65C364-8044-4454-8750-A3C9492113DD}" destId="{DB68776C-8F97-4E6E-9234-7ED7411291B7}" srcOrd="7" destOrd="0" presId="urn:microsoft.com/office/officeart/2005/8/layout/default"/>
    <dgm:cxn modelId="{EEB0301E-A71C-451C-BAC7-4624393153B7}" type="presParOf" srcId="{EC65C364-8044-4454-8750-A3C9492113DD}" destId="{50280930-D5A8-437C-B98A-750B350DBED5}" srcOrd="8" destOrd="0" presId="urn:microsoft.com/office/officeart/2005/8/layout/default"/>
    <dgm:cxn modelId="{3B5D72C7-85D2-491B-A1C7-41D1A008A411}" type="presParOf" srcId="{EC65C364-8044-4454-8750-A3C9492113DD}" destId="{36FCC302-3F34-4DCB-9BD3-7C13C2F61E67}" srcOrd="9" destOrd="0" presId="urn:microsoft.com/office/officeart/2005/8/layout/default"/>
    <dgm:cxn modelId="{197274C2-6CAD-4450-B862-74D855B29C8F}" type="presParOf" srcId="{EC65C364-8044-4454-8750-A3C9492113DD}" destId="{4C7CA77B-C5E4-40B2-B04E-9453F51D3ACC}" srcOrd="10" destOrd="0" presId="urn:microsoft.com/office/officeart/2005/8/layout/default"/>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C27E875C-A3D9-4DC7-9DB3-608AF4AF233D}"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IN"/>
        </a:p>
      </dgm:t>
    </dgm:pt>
    <dgm:pt modelId="{66A17675-B49A-4535-8E73-6EC59E7E2084}">
      <dgm:prSet phldrT="[Text]"/>
      <dgm:spPr/>
      <dgm:t>
        <a:bodyPr/>
        <a:lstStyle/>
        <a:p>
          <a:r>
            <a:rPr lang="en-US" dirty="0"/>
            <a:t>1</a:t>
          </a:r>
          <a:endParaRPr lang="en-IN" dirty="0"/>
        </a:p>
      </dgm:t>
    </dgm:pt>
    <dgm:pt modelId="{362314EE-F384-4551-BC6A-E4D5F182D76D}" type="parTrans" cxnId="{E6EFB2F6-BC05-40CD-B18E-83820363C1BD}">
      <dgm:prSet/>
      <dgm:spPr/>
      <dgm:t>
        <a:bodyPr/>
        <a:lstStyle/>
        <a:p>
          <a:endParaRPr lang="en-IN"/>
        </a:p>
      </dgm:t>
    </dgm:pt>
    <dgm:pt modelId="{24662EA2-093F-46F2-8EF2-580D282B4C4E}" type="sibTrans" cxnId="{E6EFB2F6-BC05-40CD-B18E-83820363C1BD}">
      <dgm:prSet/>
      <dgm:spPr/>
      <dgm:t>
        <a:bodyPr/>
        <a:lstStyle/>
        <a:p>
          <a:endParaRPr lang="en-IN"/>
        </a:p>
      </dgm:t>
    </dgm:pt>
    <dgm:pt modelId="{37AE0A40-0443-461D-B7DA-BD62E49974EF}">
      <dgm:prSet phldrT="[Text]"/>
      <dgm:spPr/>
      <dgm:t>
        <a:bodyPr/>
        <a:lstStyle/>
        <a:p>
          <a:r>
            <a:rPr lang="en-US" dirty="0"/>
            <a:t>2</a:t>
          </a:r>
          <a:endParaRPr lang="en-IN" dirty="0"/>
        </a:p>
      </dgm:t>
    </dgm:pt>
    <dgm:pt modelId="{D08445D0-DD01-40FA-94D9-124C9FADE226}" type="parTrans" cxnId="{E289DC22-86D4-406D-AC81-7F4874480672}">
      <dgm:prSet/>
      <dgm:spPr/>
      <dgm:t>
        <a:bodyPr/>
        <a:lstStyle/>
        <a:p>
          <a:endParaRPr lang="en-IN"/>
        </a:p>
      </dgm:t>
    </dgm:pt>
    <dgm:pt modelId="{7C6819C7-FDBA-400B-B984-2D8E2888278F}" type="sibTrans" cxnId="{E289DC22-86D4-406D-AC81-7F4874480672}">
      <dgm:prSet/>
      <dgm:spPr/>
      <dgm:t>
        <a:bodyPr/>
        <a:lstStyle/>
        <a:p>
          <a:endParaRPr lang="en-IN"/>
        </a:p>
      </dgm:t>
    </dgm:pt>
    <dgm:pt modelId="{384833C3-D81C-4B0E-826D-B597EFF3E522}">
      <dgm:prSet phldrT="[Text]"/>
      <dgm:spPr/>
      <dgm:t>
        <a:bodyPr/>
        <a:lstStyle/>
        <a:p>
          <a:r>
            <a:rPr lang="en-US" dirty="0"/>
            <a:t>3</a:t>
          </a:r>
          <a:endParaRPr lang="en-IN" dirty="0"/>
        </a:p>
      </dgm:t>
    </dgm:pt>
    <dgm:pt modelId="{EB7B1BB1-EAC7-4163-8008-05691389CD3C}" type="parTrans" cxnId="{FECBC076-F568-4A9D-A748-995960326247}">
      <dgm:prSet/>
      <dgm:spPr/>
      <dgm:t>
        <a:bodyPr/>
        <a:lstStyle/>
        <a:p>
          <a:endParaRPr lang="en-IN"/>
        </a:p>
      </dgm:t>
    </dgm:pt>
    <dgm:pt modelId="{185978C5-4DDF-4111-AE24-EE3C60F0E101}" type="sibTrans" cxnId="{FECBC076-F568-4A9D-A748-995960326247}">
      <dgm:prSet/>
      <dgm:spPr/>
      <dgm:t>
        <a:bodyPr/>
        <a:lstStyle/>
        <a:p>
          <a:endParaRPr lang="en-IN"/>
        </a:p>
      </dgm:t>
    </dgm:pt>
    <dgm:pt modelId="{8991C68F-2C34-43B2-B54C-69A2590DD445}">
      <dgm:prSet phldrT="[Text]"/>
      <dgm:spPr/>
      <dgm:t>
        <a:bodyPr/>
        <a:lstStyle/>
        <a:p>
          <a:r>
            <a:rPr lang="en-US" dirty="0"/>
            <a:t>4</a:t>
          </a:r>
          <a:endParaRPr lang="en-IN" dirty="0"/>
        </a:p>
      </dgm:t>
    </dgm:pt>
    <dgm:pt modelId="{316A6203-4FB6-42DA-8C4B-E798509AB9D7}" type="parTrans" cxnId="{6C55F365-6958-428E-9651-D2D4320A9E45}">
      <dgm:prSet/>
      <dgm:spPr/>
      <dgm:t>
        <a:bodyPr/>
        <a:lstStyle/>
        <a:p>
          <a:endParaRPr lang="en-IN"/>
        </a:p>
      </dgm:t>
    </dgm:pt>
    <dgm:pt modelId="{E7A07953-D8ED-4D94-A2D4-54366FDCB084}" type="sibTrans" cxnId="{6C55F365-6958-428E-9651-D2D4320A9E45}">
      <dgm:prSet/>
      <dgm:spPr/>
      <dgm:t>
        <a:bodyPr/>
        <a:lstStyle/>
        <a:p>
          <a:endParaRPr lang="en-IN"/>
        </a:p>
      </dgm:t>
    </dgm:pt>
    <dgm:pt modelId="{95464034-E3CE-4F7C-9417-A7D2179EB131}" type="pres">
      <dgm:prSet presAssocID="{C27E875C-A3D9-4DC7-9DB3-608AF4AF233D}" presName="Name0" presStyleCnt="0">
        <dgm:presLayoutVars>
          <dgm:dir/>
          <dgm:resizeHandles val="exact"/>
        </dgm:presLayoutVars>
      </dgm:prSet>
      <dgm:spPr/>
    </dgm:pt>
    <dgm:pt modelId="{9A718571-0FA5-47BF-9544-86E6862BF64D}" type="pres">
      <dgm:prSet presAssocID="{66A17675-B49A-4535-8E73-6EC59E7E2084}" presName="compNode" presStyleCnt="0"/>
      <dgm:spPr/>
    </dgm:pt>
    <dgm:pt modelId="{9FAA75BD-2BC3-4488-A341-4616AA3D6847}" type="pres">
      <dgm:prSet presAssocID="{66A17675-B49A-4535-8E73-6EC59E7E2084}" presName="pictRect" presStyleLbl="node1" presStyleIdx="0" presStyleCnt="4"/>
      <dgm:spPr>
        <a:solidFill>
          <a:schemeClr val="accent5"/>
        </a:solidFill>
      </dgm:spPr>
    </dgm:pt>
    <dgm:pt modelId="{DFD8CD44-BD5A-4269-AE9C-1787467C19B5}" type="pres">
      <dgm:prSet presAssocID="{66A17675-B49A-4535-8E73-6EC59E7E2084}" presName="textRect" presStyleLbl="revTx" presStyleIdx="0" presStyleCnt="4">
        <dgm:presLayoutVars>
          <dgm:bulletEnabled val="1"/>
        </dgm:presLayoutVars>
      </dgm:prSet>
      <dgm:spPr/>
    </dgm:pt>
    <dgm:pt modelId="{C8C1C3EB-53ED-467C-93DE-162F632153B7}" type="pres">
      <dgm:prSet presAssocID="{24662EA2-093F-46F2-8EF2-580D282B4C4E}" presName="sibTrans" presStyleLbl="sibTrans2D1" presStyleIdx="0" presStyleCnt="0"/>
      <dgm:spPr/>
    </dgm:pt>
    <dgm:pt modelId="{36006F99-84F8-43E2-BF26-B3BF45562F78}" type="pres">
      <dgm:prSet presAssocID="{37AE0A40-0443-461D-B7DA-BD62E49974EF}" presName="compNode" presStyleCnt="0"/>
      <dgm:spPr/>
    </dgm:pt>
    <dgm:pt modelId="{0A129DF6-9D9D-4800-A4E7-67D1177BFD45}" type="pres">
      <dgm:prSet presAssocID="{37AE0A40-0443-461D-B7DA-BD62E49974EF}" presName="pictRect" presStyleLbl="node1" presStyleIdx="1" presStyleCnt="4"/>
      <dgm:spPr>
        <a:solidFill>
          <a:srgbClr val="00B0F0"/>
        </a:solidFill>
      </dgm:spPr>
    </dgm:pt>
    <dgm:pt modelId="{5792AC47-E735-4590-B1F6-886232661DC2}" type="pres">
      <dgm:prSet presAssocID="{37AE0A40-0443-461D-B7DA-BD62E49974EF}" presName="textRect" presStyleLbl="revTx" presStyleIdx="1" presStyleCnt="4">
        <dgm:presLayoutVars>
          <dgm:bulletEnabled val="1"/>
        </dgm:presLayoutVars>
      </dgm:prSet>
      <dgm:spPr/>
    </dgm:pt>
    <dgm:pt modelId="{05BB677E-049A-42A0-AB81-9321E85C2A00}" type="pres">
      <dgm:prSet presAssocID="{7C6819C7-FDBA-400B-B984-2D8E2888278F}" presName="sibTrans" presStyleLbl="sibTrans2D1" presStyleIdx="0" presStyleCnt="0"/>
      <dgm:spPr/>
    </dgm:pt>
    <dgm:pt modelId="{AC900313-33F8-4AD3-BA6A-C37EFCEDF357}" type="pres">
      <dgm:prSet presAssocID="{384833C3-D81C-4B0E-826D-B597EFF3E522}" presName="compNode" presStyleCnt="0"/>
      <dgm:spPr/>
    </dgm:pt>
    <dgm:pt modelId="{9BAC5C03-7311-456D-B556-8FF2E5CE1B3F}" type="pres">
      <dgm:prSet presAssocID="{384833C3-D81C-4B0E-826D-B597EFF3E522}" presName="pictRect" presStyleLbl="node1" presStyleIdx="2" presStyleCnt="4"/>
      <dgm:spPr>
        <a:solidFill>
          <a:schemeClr val="accent3"/>
        </a:solidFill>
      </dgm:spPr>
    </dgm:pt>
    <dgm:pt modelId="{D1AD57A6-B2AF-4DD9-B66A-7B847FF33617}" type="pres">
      <dgm:prSet presAssocID="{384833C3-D81C-4B0E-826D-B597EFF3E522}" presName="textRect" presStyleLbl="revTx" presStyleIdx="2" presStyleCnt="4">
        <dgm:presLayoutVars>
          <dgm:bulletEnabled val="1"/>
        </dgm:presLayoutVars>
      </dgm:prSet>
      <dgm:spPr/>
    </dgm:pt>
    <dgm:pt modelId="{32B07DB3-8934-4269-BA25-08F2BF8BFC5C}" type="pres">
      <dgm:prSet presAssocID="{185978C5-4DDF-4111-AE24-EE3C60F0E101}" presName="sibTrans" presStyleLbl="sibTrans2D1" presStyleIdx="0" presStyleCnt="0"/>
      <dgm:spPr/>
    </dgm:pt>
    <dgm:pt modelId="{0D2171F5-A338-4997-9832-D5F1785029AE}" type="pres">
      <dgm:prSet presAssocID="{8991C68F-2C34-43B2-B54C-69A2590DD445}" presName="compNode" presStyleCnt="0"/>
      <dgm:spPr/>
    </dgm:pt>
    <dgm:pt modelId="{6DE7A40E-172B-4AAF-ACC5-64CE49723D58}" type="pres">
      <dgm:prSet presAssocID="{8991C68F-2C34-43B2-B54C-69A2590DD445}" presName="pictRect" presStyleLbl="node1" presStyleIdx="3" presStyleCnt="4"/>
      <dgm:spPr>
        <a:solidFill>
          <a:schemeClr val="accent1"/>
        </a:solidFill>
      </dgm:spPr>
    </dgm:pt>
    <dgm:pt modelId="{0940CEB7-61AB-4263-8BC4-BAF95B3627D8}" type="pres">
      <dgm:prSet presAssocID="{8991C68F-2C34-43B2-B54C-69A2590DD445}" presName="textRect" presStyleLbl="revTx" presStyleIdx="3" presStyleCnt="4">
        <dgm:presLayoutVars>
          <dgm:bulletEnabled val="1"/>
        </dgm:presLayoutVars>
      </dgm:prSet>
      <dgm:spPr/>
    </dgm:pt>
  </dgm:ptLst>
  <dgm:cxnLst>
    <dgm:cxn modelId="{3FD6160F-DD1B-4C5C-B378-F068646A8768}" type="presOf" srcId="{24662EA2-093F-46F2-8EF2-580D282B4C4E}" destId="{C8C1C3EB-53ED-467C-93DE-162F632153B7}" srcOrd="0" destOrd="0" presId="urn:microsoft.com/office/officeart/2005/8/layout/pList1"/>
    <dgm:cxn modelId="{E289DC22-86D4-406D-AC81-7F4874480672}" srcId="{C27E875C-A3D9-4DC7-9DB3-608AF4AF233D}" destId="{37AE0A40-0443-461D-B7DA-BD62E49974EF}" srcOrd="1" destOrd="0" parTransId="{D08445D0-DD01-40FA-94D9-124C9FADE226}" sibTransId="{7C6819C7-FDBA-400B-B984-2D8E2888278F}"/>
    <dgm:cxn modelId="{6C55F365-6958-428E-9651-D2D4320A9E45}" srcId="{C27E875C-A3D9-4DC7-9DB3-608AF4AF233D}" destId="{8991C68F-2C34-43B2-B54C-69A2590DD445}" srcOrd="3" destOrd="0" parTransId="{316A6203-4FB6-42DA-8C4B-E798509AB9D7}" sibTransId="{E7A07953-D8ED-4D94-A2D4-54366FDCB084}"/>
    <dgm:cxn modelId="{FECBC076-F568-4A9D-A748-995960326247}" srcId="{C27E875C-A3D9-4DC7-9DB3-608AF4AF233D}" destId="{384833C3-D81C-4B0E-826D-B597EFF3E522}" srcOrd="2" destOrd="0" parTransId="{EB7B1BB1-EAC7-4163-8008-05691389CD3C}" sibTransId="{185978C5-4DDF-4111-AE24-EE3C60F0E101}"/>
    <dgm:cxn modelId="{46D9768A-7024-46A4-BF58-043395A70FD0}" type="presOf" srcId="{C27E875C-A3D9-4DC7-9DB3-608AF4AF233D}" destId="{95464034-E3CE-4F7C-9417-A7D2179EB131}" srcOrd="0" destOrd="0" presId="urn:microsoft.com/office/officeart/2005/8/layout/pList1"/>
    <dgm:cxn modelId="{9C4F3D9B-EF8A-44B3-BFE7-81137A61F23F}" type="presOf" srcId="{8991C68F-2C34-43B2-B54C-69A2590DD445}" destId="{0940CEB7-61AB-4263-8BC4-BAF95B3627D8}" srcOrd="0" destOrd="0" presId="urn:microsoft.com/office/officeart/2005/8/layout/pList1"/>
    <dgm:cxn modelId="{8D935BC7-1FEB-4FAF-8DCF-599D907998C3}" type="presOf" srcId="{37AE0A40-0443-461D-B7DA-BD62E49974EF}" destId="{5792AC47-E735-4590-B1F6-886232661DC2}" srcOrd="0" destOrd="0" presId="urn:microsoft.com/office/officeart/2005/8/layout/pList1"/>
    <dgm:cxn modelId="{95E5A3D2-A1C3-4EBB-B082-F9A6852A0489}" type="presOf" srcId="{185978C5-4DDF-4111-AE24-EE3C60F0E101}" destId="{32B07DB3-8934-4269-BA25-08F2BF8BFC5C}" srcOrd="0" destOrd="0" presId="urn:microsoft.com/office/officeart/2005/8/layout/pList1"/>
    <dgm:cxn modelId="{445E71D7-6C69-443C-8E8C-6EE2CDB0418F}" type="presOf" srcId="{66A17675-B49A-4535-8E73-6EC59E7E2084}" destId="{DFD8CD44-BD5A-4269-AE9C-1787467C19B5}" srcOrd="0" destOrd="0" presId="urn:microsoft.com/office/officeart/2005/8/layout/pList1"/>
    <dgm:cxn modelId="{2404CED7-9748-4698-A037-16D4E0A8E235}" type="presOf" srcId="{7C6819C7-FDBA-400B-B984-2D8E2888278F}" destId="{05BB677E-049A-42A0-AB81-9321E85C2A00}" srcOrd="0" destOrd="0" presId="urn:microsoft.com/office/officeart/2005/8/layout/pList1"/>
    <dgm:cxn modelId="{E6EFB2F6-BC05-40CD-B18E-83820363C1BD}" srcId="{C27E875C-A3D9-4DC7-9DB3-608AF4AF233D}" destId="{66A17675-B49A-4535-8E73-6EC59E7E2084}" srcOrd="0" destOrd="0" parTransId="{362314EE-F384-4551-BC6A-E4D5F182D76D}" sibTransId="{24662EA2-093F-46F2-8EF2-580D282B4C4E}"/>
    <dgm:cxn modelId="{634044F7-E754-4EFC-B82F-7EA12773C772}" type="presOf" srcId="{384833C3-D81C-4B0E-826D-B597EFF3E522}" destId="{D1AD57A6-B2AF-4DD9-B66A-7B847FF33617}" srcOrd="0" destOrd="0" presId="urn:microsoft.com/office/officeart/2005/8/layout/pList1"/>
    <dgm:cxn modelId="{49BF9338-6646-4144-85AE-EE72454B3007}" type="presParOf" srcId="{95464034-E3CE-4F7C-9417-A7D2179EB131}" destId="{9A718571-0FA5-47BF-9544-86E6862BF64D}" srcOrd="0" destOrd="0" presId="urn:microsoft.com/office/officeart/2005/8/layout/pList1"/>
    <dgm:cxn modelId="{54E1BF65-4D6C-4FE0-8FC2-6D697446E507}" type="presParOf" srcId="{9A718571-0FA5-47BF-9544-86E6862BF64D}" destId="{9FAA75BD-2BC3-4488-A341-4616AA3D6847}" srcOrd="0" destOrd="0" presId="urn:microsoft.com/office/officeart/2005/8/layout/pList1"/>
    <dgm:cxn modelId="{C7B55801-50F0-4755-835B-BAB8D00F20EC}" type="presParOf" srcId="{9A718571-0FA5-47BF-9544-86E6862BF64D}" destId="{DFD8CD44-BD5A-4269-AE9C-1787467C19B5}" srcOrd="1" destOrd="0" presId="urn:microsoft.com/office/officeart/2005/8/layout/pList1"/>
    <dgm:cxn modelId="{F7C0AADF-6146-4D90-AB95-7116C006F792}" type="presParOf" srcId="{95464034-E3CE-4F7C-9417-A7D2179EB131}" destId="{C8C1C3EB-53ED-467C-93DE-162F632153B7}" srcOrd="1" destOrd="0" presId="urn:microsoft.com/office/officeart/2005/8/layout/pList1"/>
    <dgm:cxn modelId="{8868479C-5600-49D4-96E7-5BAE6A4E8E30}" type="presParOf" srcId="{95464034-E3CE-4F7C-9417-A7D2179EB131}" destId="{36006F99-84F8-43E2-BF26-B3BF45562F78}" srcOrd="2" destOrd="0" presId="urn:microsoft.com/office/officeart/2005/8/layout/pList1"/>
    <dgm:cxn modelId="{B109815E-D189-4440-A0BC-FE1AD7187663}" type="presParOf" srcId="{36006F99-84F8-43E2-BF26-B3BF45562F78}" destId="{0A129DF6-9D9D-4800-A4E7-67D1177BFD45}" srcOrd="0" destOrd="0" presId="urn:microsoft.com/office/officeart/2005/8/layout/pList1"/>
    <dgm:cxn modelId="{42750238-474F-4AD5-B484-27EE040425C6}" type="presParOf" srcId="{36006F99-84F8-43E2-BF26-B3BF45562F78}" destId="{5792AC47-E735-4590-B1F6-886232661DC2}" srcOrd="1" destOrd="0" presId="urn:microsoft.com/office/officeart/2005/8/layout/pList1"/>
    <dgm:cxn modelId="{1993E73A-0A71-4B99-994A-78ADDB8AF544}" type="presParOf" srcId="{95464034-E3CE-4F7C-9417-A7D2179EB131}" destId="{05BB677E-049A-42A0-AB81-9321E85C2A00}" srcOrd="3" destOrd="0" presId="urn:microsoft.com/office/officeart/2005/8/layout/pList1"/>
    <dgm:cxn modelId="{39CB04EC-0E38-4BA4-A0FB-83716FBA19F8}" type="presParOf" srcId="{95464034-E3CE-4F7C-9417-A7D2179EB131}" destId="{AC900313-33F8-4AD3-BA6A-C37EFCEDF357}" srcOrd="4" destOrd="0" presId="urn:microsoft.com/office/officeart/2005/8/layout/pList1"/>
    <dgm:cxn modelId="{0A20EBF4-47C7-42F3-8CD8-6A82FD34B444}" type="presParOf" srcId="{AC900313-33F8-4AD3-BA6A-C37EFCEDF357}" destId="{9BAC5C03-7311-456D-B556-8FF2E5CE1B3F}" srcOrd="0" destOrd="0" presId="urn:microsoft.com/office/officeart/2005/8/layout/pList1"/>
    <dgm:cxn modelId="{058C4822-C498-4303-8298-8B91E657C40A}" type="presParOf" srcId="{AC900313-33F8-4AD3-BA6A-C37EFCEDF357}" destId="{D1AD57A6-B2AF-4DD9-B66A-7B847FF33617}" srcOrd="1" destOrd="0" presId="urn:microsoft.com/office/officeart/2005/8/layout/pList1"/>
    <dgm:cxn modelId="{DE083A15-0A1B-4F3C-A917-728C6224DD98}" type="presParOf" srcId="{95464034-E3CE-4F7C-9417-A7D2179EB131}" destId="{32B07DB3-8934-4269-BA25-08F2BF8BFC5C}" srcOrd="5" destOrd="0" presId="urn:microsoft.com/office/officeart/2005/8/layout/pList1"/>
    <dgm:cxn modelId="{49799FD6-D3F2-4061-8B02-D0E910C91C5C}" type="presParOf" srcId="{95464034-E3CE-4F7C-9417-A7D2179EB131}" destId="{0D2171F5-A338-4997-9832-D5F1785029AE}" srcOrd="6" destOrd="0" presId="urn:microsoft.com/office/officeart/2005/8/layout/pList1"/>
    <dgm:cxn modelId="{37EB7514-0E39-48D6-AF37-10DD05A0FDAE}" type="presParOf" srcId="{0D2171F5-A338-4997-9832-D5F1785029AE}" destId="{6DE7A40E-172B-4AAF-ACC5-64CE49723D58}" srcOrd="0" destOrd="0" presId="urn:microsoft.com/office/officeart/2005/8/layout/pList1"/>
    <dgm:cxn modelId="{5D598C70-9D65-490C-B328-04F68DA8B498}" type="presParOf" srcId="{0D2171F5-A338-4997-9832-D5F1785029AE}" destId="{0940CEB7-61AB-4263-8BC4-BAF95B3627D8}" srcOrd="1" destOrd="0" presId="urn:microsoft.com/office/officeart/2005/8/layout/pList1"/>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61454655-DA80-439F-AB42-BFA2FAF4EF3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7FE60EE6-CB57-4C57-A9A0-C2F97F60B0E0}">
      <dgm:prSet phldrT="[Text]"/>
      <dgm:spPr/>
      <dgm:t>
        <a:bodyPr/>
        <a:lstStyle/>
        <a:p>
          <a:r>
            <a:rPr lang="en-IN" dirty="0">
              <a:hlinkClick xmlns:r="http://schemas.openxmlformats.org/officeDocument/2006/relationships" r:id="rId1"/>
            </a:rPr>
            <a:t>Dataset 1</a:t>
          </a:r>
          <a:endParaRPr lang="en-IN" dirty="0"/>
        </a:p>
      </dgm:t>
    </dgm:pt>
    <dgm:pt modelId="{93ACE60D-5003-4949-8C40-139741A4F2E6}" type="parTrans" cxnId="{29B3B5DE-9571-4639-B4AB-9315C5B08379}">
      <dgm:prSet/>
      <dgm:spPr/>
      <dgm:t>
        <a:bodyPr/>
        <a:lstStyle/>
        <a:p>
          <a:endParaRPr lang="en-IN"/>
        </a:p>
      </dgm:t>
    </dgm:pt>
    <dgm:pt modelId="{6D10021A-7D34-4583-A2A0-3C8FA8C43899}" type="sibTrans" cxnId="{29B3B5DE-9571-4639-B4AB-9315C5B08379}">
      <dgm:prSet/>
      <dgm:spPr/>
      <dgm:t>
        <a:bodyPr/>
        <a:lstStyle/>
        <a:p>
          <a:endParaRPr lang="en-IN"/>
        </a:p>
      </dgm:t>
    </dgm:pt>
    <dgm:pt modelId="{F257BC0C-A4E0-4829-8740-747A295BA9EF}">
      <dgm:prSet phldrT="[Text]"/>
      <dgm:spPr/>
      <dgm:t>
        <a:bodyPr/>
        <a:lstStyle/>
        <a:p>
          <a:r>
            <a:rPr lang="en-IN" dirty="0"/>
            <a:t>Gloves</a:t>
          </a:r>
        </a:p>
      </dgm:t>
    </dgm:pt>
    <dgm:pt modelId="{CC338539-9B35-4E83-9F65-48356599CF2B}" type="parTrans" cxnId="{AAA5AD4D-C3EF-4F6F-B7E2-73B99F7E98FB}">
      <dgm:prSet/>
      <dgm:spPr/>
      <dgm:t>
        <a:bodyPr/>
        <a:lstStyle/>
        <a:p>
          <a:endParaRPr lang="en-IN"/>
        </a:p>
      </dgm:t>
    </dgm:pt>
    <dgm:pt modelId="{5F9D62AE-8B93-4337-B359-3175545FF88D}" type="sibTrans" cxnId="{AAA5AD4D-C3EF-4F6F-B7E2-73B99F7E98FB}">
      <dgm:prSet/>
      <dgm:spPr/>
      <dgm:t>
        <a:bodyPr/>
        <a:lstStyle/>
        <a:p>
          <a:endParaRPr lang="en-IN"/>
        </a:p>
      </dgm:t>
    </dgm:pt>
    <dgm:pt modelId="{A134DF4C-4139-4D2D-ADA5-698FACE8BEB1}">
      <dgm:prSet phldrT="[Text]" phldr="1"/>
      <dgm:spPr/>
      <dgm:t>
        <a:bodyPr/>
        <a:lstStyle/>
        <a:p>
          <a:endParaRPr lang="en-IN"/>
        </a:p>
      </dgm:t>
    </dgm:pt>
    <dgm:pt modelId="{45F2CD46-425C-4623-88D5-729F61D1A3A1}" type="parTrans" cxnId="{8791E0D4-F762-4B02-B046-4BC840100935}">
      <dgm:prSet/>
      <dgm:spPr/>
      <dgm:t>
        <a:bodyPr/>
        <a:lstStyle/>
        <a:p>
          <a:endParaRPr lang="en-IN"/>
        </a:p>
      </dgm:t>
    </dgm:pt>
    <dgm:pt modelId="{4278188E-9257-40DA-86E9-B3FE968F49C0}" type="sibTrans" cxnId="{8791E0D4-F762-4B02-B046-4BC840100935}">
      <dgm:prSet/>
      <dgm:spPr/>
      <dgm:t>
        <a:bodyPr/>
        <a:lstStyle/>
        <a:p>
          <a:endParaRPr lang="en-IN"/>
        </a:p>
      </dgm:t>
    </dgm:pt>
    <dgm:pt modelId="{C09288F2-F2DB-4E08-A807-BE0DBE0B46C5}">
      <dgm:prSet phldrT="[Text]" phldr="1"/>
      <dgm:spPr/>
      <dgm:t>
        <a:bodyPr/>
        <a:lstStyle/>
        <a:p>
          <a:endParaRPr lang="en-IN"/>
        </a:p>
      </dgm:t>
    </dgm:pt>
    <dgm:pt modelId="{61BA7DEF-9C68-4083-865A-1887CA956095}" type="parTrans" cxnId="{A9366DA1-F030-4C37-8FF9-CF4C86EEAE38}">
      <dgm:prSet/>
      <dgm:spPr/>
      <dgm:t>
        <a:bodyPr/>
        <a:lstStyle/>
        <a:p>
          <a:endParaRPr lang="en-IN"/>
        </a:p>
      </dgm:t>
    </dgm:pt>
    <dgm:pt modelId="{4354AB69-35B5-4707-93E9-347AFD8CDA38}" type="sibTrans" cxnId="{A9366DA1-F030-4C37-8FF9-CF4C86EEAE38}">
      <dgm:prSet/>
      <dgm:spPr/>
      <dgm:t>
        <a:bodyPr/>
        <a:lstStyle/>
        <a:p>
          <a:endParaRPr lang="en-IN"/>
        </a:p>
      </dgm:t>
    </dgm:pt>
    <dgm:pt modelId="{854716C3-D029-4D6D-8C5F-5E5FE242A82D}">
      <dgm:prSet phldrT="[Text]" phldr="1"/>
      <dgm:spPr/>
      <dgm:t>
        <a:bodyPr/>
        <a:lstStyle/>
        <a:p>
          <a:endParaRPr lang="en-IN"/>
        </a:p>
      </dgm:t>
    </dgm:pt>
    <dgm:pt modelId="{058FE68A-A3F7-4DF8-9A59-99964AE35AD7}" type="parTrans" cxnId="{5086EC0C-4934-49F1-A13E-536BFB2E1682}">
      <dgm:prSet/>
      <dgm:spPr/>
      <dgm:t>
        <a:bodyPr/>
        <a:lstStyle/>
        <a:p>
          <a:endParaRPr lang="en-IN"/>
        </a:p>
      </dgm:t>
    </dgm:pt>
    <dgm:pt modelId="{9FF3D1BD-6F09-43D5-8CA1-B2C29D53EA98}" type="sibTrans" cxnId="{5086EC0C-4934-49F1-A13E-536BFB2E1682}">
      <dgm:prSet/>
      <dgm:spPr/>
      <dgm:t>
        <a:bodyPr/>
        <a:lstStyle/>
        <a:p>
          <a:endParaRPr lang="en-IN"/>
        </a:p>
      </dgm:t>
    </dgm:pt>
    <dgm:pt modelId="{9271B98F-A0E8-41BD-8962-F004B0912F64}">
      <dgm:prSet phldrT="[Text]" phldr="1"/>
      <dgm:spPr/>
      <dgm:t>
        <a:bodyPr/>
        <a:lstStyle/>
        <a:p>
          <a:endParaRPr lang="en-IN"/>
        </a:p>
      </dgm:t>
    </dgm:pt>
    <dgm:pt modelId="{68813673-1AAC-44A4-A906-9669435A10AA}" type="parTrans" cxnId="{ECEA6EB8-2556-4E6B-9084-52A1F7F38BD5}">
      <dgm:prSet/>
      <dgm:spPr/>
      <dgm:t>
        <a:bodyPr/>
        <a:lstStyle/>
        <a:p>
          <a:endParaRPr lang="en-IN"/>
        </a:p>
      </dgm:t>
    </dgm:pt>
    <dgm:pt modelId="{5AE16B9A-08E6-423D-A36F-DB6246502EFA}" type="sibTrans" cxnId="{ECEA6EB8-2556-4E6B-9084-52A1F7F38BD5}">
      <dgm:prSet/>
      <dgm:spPr/>
      <dgm:t>
        <a:bodyPr/>
        <a:lstStyle/>
        <a:p>
          <a:endParaRPr lang="en-IN"/>
        </a:p>
      </dgm:t>
    </dgm:pt>
    <dgm:pt modelId="{986783D8-CDF9-4756-B267-080CD892AACE}">
      <dgm:prSet phldrT="[Text]" phldr="1"/>
      <dgm:spPr/>
      <dgm:t>
        <a:bodyPr/>
        <a:lstStyle/>
        <a:p>
          <a:endParaRPr lang="en-IN"/>
        </a:p>
      </dgm:t>
    </dgm:pt>
    <dgm:pt modelId="{9A9A4EC1-AFB6-4539-91A1-1C73B0842F9E}" type="parTrans" cxnId="{BBD91C3B-AFF9-410F-9921-5EF753643E8D}">
      <dgm:prSet/>
      <dgm:spPr/>
      <dgm:t>
        <a:bodyPr/>
        <a:lstStyle/>
        <a:p>
          <a:endParaRPr lang="en-IN"/>
        </a:p>
      </dgm:t>
    </dgm:pt>
    <dgm:pt modelId="{38A31487-8167-4309-99CE-90508285BB30}" type="sibTrans" cxnId="{BBD91C3B-AFF9-410F-9921-5EF753643E8D}">
      <dgm:prSet/>
      <dgm:spPr/>
      <dgm:t>
        <a:bodyPr/>
        <a:lstStyle/>
        <a:p>
          <a:endParaRPr lang="en-IN"/>
        </a:p>
      </dgm:t>
    </dgm:pt>
    <dgm:pt modelId="{39807B57-2D89-4333-9C3A-E95EC2E647C8}">
      <dgm:prSet phldrT="[Text]" phldr="1"/>
      <dgm:spPr/>
      <dgm:t>
        <a:bodyPr/>
        <a:lstStyle/>
        <a:p>
          <a:endParaRPr lang="en-IN"/>
        </a:p>
      </dgm:t>
    </dgm:pt>
    <dgm:pt modelId="{D0148AA4-813A-494B-A05B-1717539FDB36}" type="parTrans" cxnId="{E9D66D5E-D342-4727-A851-9730771802F6}">
      <dgm:prSet/>
      <dgm:spPr/>
      <dgm:t>
        <a:bodyPr/>
        <a:lstStyle/>
        <a:p>
          <a:endParaRPr lang="en-IN"/>
        </a:p>
      </dgm:t>
    </dgm:pt>
    <dgm:pt modelId="{DB9A8558-9FF2-4A8F-8B6B-AAA5AA83E1A4}" type="sibTrans" cxnId="{E9D66D5E-D342-4727-A851-9730771802F6}">
      <dgm:prSet/>
      <dgm:spPr/>
      <dgm:t>
        <a:bodyPr/>
        <a:lstStyle/>
        <a:p>
          <a:endParaRPr lang="en-IN"/>
        </a:p>
      </dgm:t>
    </dgm:pt>
    <dgm:pt modelId="{960A9108-09FD-4FB4-BAEC-8E3740B8BBF1}">
      <dgm:prSet phldrT="[Text]"/>
      <dgm:spPr/>
      <dgm:t>
        <a:bodyPr/>
        <a:lstStyle/>
        <a:p>
          <a:r>
            <a:rPr lang="en-IN" dirty="0"/>
            <a:t>Goggles</a:t>
          </a:r>
        </a:p>
      </dgm:t>
    </dgm:pt>
    <dgm:pt modelId="{E40ED17C-C3CF-4853-8312-D237188FE972}" type="parTrans" cxnId="{324DFAE1-44C5-40B9-A5D0-44A8B47929F5}">
      <dgm:prSet/>
      <dgm:spPr/>
      <dgm:t>
        <a:bodyPr/>
        <a:lstStyle/>
        <a:p>
          <a:endParaRPr lang="en-IN"/>
        </a:p>
      </dgm:t>
    </dgm:pt>
    <dgm:pt modelId="{BB07484D-6BA0-4621-A8C4-ABF92C2DC52E}" type="sibTrans" cxnId="{324DFAE1-44C5-40B9-A5D0-44A8B47929F5}">
      <dgm:prSet/>
      <dgm:spPr/>
      <dgm:t>
        <a:bodyPr/>
        <a:lstStyle/>
        <a:p>
          <a:endParaRPr lang="en-IN"/>
        </a:p>
      </dgm:t>
    </dgm:pt>
    <dgm:pt modelId="{8C852E0E-66CF-4F15-BE97-B68C6D3360DE}">
      <dgm:prSet phldrT="[Text]"/>
      <dgm:spPr/>
      <dgm:t>
        <a:bodyPr/>
        <a:lstStyle/>
        <a:p>
          <a:r>
            <a:rPr lang="en-IN" dirty="0"/>
            <a:t>Helmet</a:t>
          </a:r>
        </a:p>
      </dgm:t>
    </dgm:pt>
    <dgm:pt modelId="{146BBEFA-6392-47A6-9214-DCCC0A136FDA}" type="parTrans" cxnId="{0828B0D6-F959-409E-B695-FEFC675A022F}">
      <dgm:prSet/>
      <dgm:spPr/>
      <dgm:t>
        <a:bodyPr/>
        <a:lstStyle/>
        <a:p>
          <a:endParaRPr lang="en-IN"/>
        </a:p>
      </dgm:t>
    </dgm:pt>
    <dgm:pt modelId="{93D71A7E-5940-4EF5-8F09-EF47102EBEE4}" type="sibTrans" cxnId="{0828B0D6-F959-409E-B695-FEFC675A022F}">
      <dgm:prSet/>
      <dgm:spPr/>
      <dgm:t>
        <a:bodyPr/>
        <a:lstStyle/>
        <a:p>
          <a:endParaRPr lang="en-IN"/>
        </a:p>
      </dgm:t>
    </dgm:pt>
    <dgm:pt modelId="{3036CABB-DB92-4A1A-8B1C-EF55057D3A65}">
      <dgm:prSet phldrT="[Text]"/>
      <dgm:spPr/>
      <dgm:t>
        <a:bodyPr/>
        <a:lstStyle/>
        <a:p>
          <a:r>
            <a:rPr lang="en-IN" dirty="0"/>
            <a:t>Mask</a:t>
          </a:r>
        </a:p>
      </dgm:t>
    </dgm:pt>
    <dgm:pt modelId="{243ACEF1-B3AF-463D-A245-223F0F610C19}" type="parTrans" cxnId="{026092E5-4CD5-4799-8051-A0C87EA8AE69}">
      <dgm:prSet/>
      <dgm:spPr/>
      <dgm:t>
        <a:bodyPr/>
        <a:lstStyle/>
        <a:p>
          <a:endParaRPr lang="en-IN"/>
        </a:p>
      </dgm:t>
    </dgm:pt>
    <dgm:pt modelId="{038A9BDA-5FE3-4C77-82E1-CA9A7A82EFCA}" type="sibTrans" cxnId="{026092E5-4CD5-4799-8051-A0C87EA8AE69}">
      <dgm:prSet/>
      <dgm:spPr/>
      <dgm:t>
        <a:bodyPr/>
        <a:lstStyle/>
        <a:p>
          <a:endParaRPr lang="en-IN"/>
        </a:p>
      </dgm:t>
    </dgm:pt>
    <dgm:pt modelId="{EDEDDAD1-4EAB-4626-B181-C85E51458AFD}" type="pres">
      <dgm:prSet presAssocID="{61454655-DA80-439F-AB42-BFA2FAF4EF31}" presName="Name0" presStyleCnt="0">
        <dgm:presLayoutVars>
          <dgm:dir/>
          <dgm:animLvl val="lvl"/>
          <dgm:resizeHandles val="exact"/>
        </dgm:presLayoutVars>
      </dgm:prSet>
      <dgm:spPr/>
    </dgm:pt>
    <dgm:pt modelId="{4FDFAF73-BD91-4A93-B8F6-EFC67B9A75F8}" type="pres">
      <dgm:prSet presAssocID="{7FE60EE6-CB57-4C57-A9A0-C2F97F60B0E0}" presName="linNode" presStyleCnt="0"/>
      <dgm:spPr/>
    </dgm:pt>
    <dgm:pt modelId="{F9CCA69C-5A68-47B2-8567-6E06B17030D1}" type="pres">
      <dgm:prSet presAssocID="{7FE60EE6-CB57-4C57-A9A0-C2F97F60B0E0}" presName="parentText" presStyleLbl="node1" presStyleIdx="0" presStyleCnt="3">
        <dgm:presLayoutVars>
          <dgm:chMax val="1"/>
          <dgm:bulletEnabled val="1"/>
        </dgm:presLayoutVars>
      </dgm:prSet>
      <dgm:spPr/>
    </dgm:pt>
    <dgm:pt modelId="{821CEC90-F030-4B94-ADAC-71365335BE0E}" type="pres">
      <dgm:prSet presAssocID="{7FE60EE6-CB57-4C57-A9A0-C2F97F60B0E0}" presName="descendantText" presStyleLbl="alignAccFollowNode1" presStyleIdx="0" presStyleCnt="3">
        <dgm:presLayoutVars>
          <dgm:bulletEnabled val="1"/>
        </dgm:presLayoutVars>
      </dgm:prSet>
      <dgm:spPr/>
    </dgm:pt>
    <dgm:pt modelId="{17D94F68-6A2E-4393-861F-AD6DCA8ABC59}" type="pres">
      <dgm:prSet presAssocID="{6D10021A-7D34-4583-A2A0-3C8FA8C43899}" presName="sp" presStyleCnt="0"/>
      <dgm:spPr/>
    </dgm:pt>
    <dgm:pt modelId="{54BC1A8B-C5CA-400A-BC37-0BF952072532}" type="pres">
      <dgm:prSet presAssocID="{A134DF4C-4139-4D2D-ADA5-698FACE8BEB1}" presName="linNode" presStyleCnt="0"/>
      <dgm:spPr/>
    </dgm:pt>
    <dgm:pt modelId="{80A98EE7-2324-4E04-BE20-843AD9772712}" type="pres">
      <dgm:prSet presAssocID="{A134DF4C-4139-4D2D-ADA5-698FACE8BEB1}" presName="parentText" presStyleLbl="node1" presStyleIdx="1" presStyleCnt="3">
        <dgm:presLayoutVars>
          <dgm:chMax val="1"/>
          <dgm:bulletEnabled val="1"/>
        </dgm:presLayoutVars>
      </dgm:prSet>
      <dgm:spPr/>
    </dgm:pt>
    <dgm:pt modelId="{AA1DA541-8C44-4C9B-BB3B-E960E2D345E2}" type="pres">
      <dgm:prSet presAssocID="{A134DF4C-4139-4D2D-ADA5-698FACE8BEB1}" presName="descendantText" presStyleLbl="alignAccFollowNode1" presStyleIdx="1" presStyleCnt="3">
        <dgm:presLayoutVars>
          <dgm:bulletEnabled val="1"/>
        </dgm:presLayoutVars>
      </dgm:prSet>
      <dgm:spPr/>
    </dgm:pt>
    <dgm:pt modelId="{DFC34AFC-D70A-49FF-A8E9-27C1584BB4CB}" type="pres">
      <dgm:prSet presAssocID="{4278188E-9257-40DA-86E9-B3FE968F49C0}" presName="sp" presStyleCnt="0"/>
      <dgm:spPr/>
    </dgm:pt>
    <dgm:pt modelId="{8D7BFB96-E3EB-4461-9F34-D050A0931E36}" type="pres">
      <dgm:prSet presAssocID="{9271B98F-A0E8-41BD-8962-F004B0912F64}" presName="linNode" presStyleCnt="0"/>
      <dgm:spPr/>
    </dgm:pt>
    <dgm:pt modelId="{5C521022-E056-438B-8E3B-48061810C638}" type="pres">
      <dgm:prSet presAssocID="{9271B98F-A0E8-41BD-8962-F004B0912F64}" presName="parentText" presStyleLbl="node1" presStyleIdx="2" presStyleCnt="3">
        <dgm:presLayoutVars>
          <dgm:chMax val="1"/>
          <dgm:bulletEnabled val="1"/>
        </dgm:presLayoutVars>
      </dgm:prSet>
      <dgm:spPr/>
    </dgm:pt>
    <dgm:pt modelId="{65BCBF70-6728-49CE-8F91-5C4C813C058C}" type="pres">
      <dgm:prSet presAssocID="{9271B98F-A0E8-41BD-8962-F004B0912F64}" presName="descendantText" presStyleLbl="alignAccFollowNode1" presStyleIdx="2" presStyleCnt="3">
        <dgm:presLayoutVars>
          <dgm:bulletEnabled val="1"/>
        </dgm:presLayoutVars>
      </dgm:prSet>
      <dgm:spPr/>
    </dgm:pt>
  </dgm:ptLst>
  <dgm:cxnLst>
    <dgm:cxn modelId="{E2B1640B-A9F0-4D9D-AAE3-7DF15F6B96BC}" type="presOf" srcId="{960A9108-09FD-4FB4-BAEC-8E3740B8BBF1}" destId="{821CEC90-F030-4B94-ADAC-71365335BE0E}" srcOrd="0" destOrd="1" presId="urn:microsoft.com/office/officeart/2005/8/layout/vList5"/>
    <dgm:cxn modelId="{5086EC0C-4934-49F1-A13E-536BFB2E1682}" srcId="{A134DF4C-4139-4D2D-ADA5-698FACE8BEB1}" destId="{854716C3-D029-4D6D-8C5F-5E5FE242A82D}" srcOrd="1" destOrd="0" parTransId="{058FE68A-A3F7-4DF8-9A59-99964AE35AD7}" sibTransId="{9FF3D1BD-6F09-43D5-8CA1-B2C29D53EA98}"/>
    <dgm:cxn modelId="{423D290E-5FE1-42B2-AAD2-7BD655363D14}" type="presOf" srcId="{39807B57-2D89-4333-9C3A-E95EC2E647C8}" destId="{65BCBF70-6728-49CE-8F91-5C4C813C058C}" srcOrd="0" destOrd="1" presId="urn:microsoft.com/office/officeart/2005/8/layout/vList5"/>
    <dgm:cxn modelId="{BBD91C3B-AFF9-410F-9921-5EF753643E8D}" srcId="{9271B98F-A0E8-41BD-8962-F004B0912F64}" destId="{986783D8-CDF9-4756-B267-080CD892AACE}" srcOrd="0" destOrd="0" parTransId="{9A9A4EC1-AFB6-4539-91A1-1C73B0842F9E}" sibTransId="{38A31487-8167-4309-99CE-90508285BB30}"/>
    <dgm:cxn modelId="{8523FA3E-B159-4E61-9AC6-21E320FE209B}" type="presOf" srcId="{9271B98F-A0E8-41BD-8962-F004B0912F64}" destId="{5C521022-E056-438B-8E3B-48061810C638}" srcOrd="0" destOrd="0" presId="urn:microsoft.com/office/officeart/2005/8/layout/vList5"/>
    <dgm:cxn modelId="{F8DD2E40-5E09-409F-977C-48527DEE1062}" type="presOf" srcId="{854716C3-D029-4D6D-8C5F-5E5FE242A82D}" destId="{AA1DA541-8C44-4C9B-BB3B-E960E2D345E2}" srcOrd="0" destOrd="1" presId="urn:microsoft.com/office/officeart/2005/8/layout/vList5"/>
    <dgm:cxn modelId="{E9D66D5E-D342-4727-A851-9730771802F6}" srcId="{9271B98F-A0E8-41BD-8962-F004B0912F64}" destId="{39807B57-2D89-4333-9C3A-E95EC2E647C8}" srcOrd="1" destOrd="0" parTransId="{D0148AA4-813A-494B-A05B-1717539FDB36}" sibTransId="{DB9A8558-9FF2-4A8F-8B6B-AAA5AA83E1A4}"/>
    <dgm:cxn modelId="{AAA5AD4D-C3EF-4F6F-B7E2-73B99F7E98FB}" srcId="{7FE60EE6-CB57-4C57-A9A0-C2F97F60B0E0}" destId="{F257BC0C-A4E0-4829-8740-747A295BA9EF}" srcOrd="0" destOrd="0" parTransId="{CC338539-9B35-4E83-9F65-48356599CF2B}" sibTransId="{5F9D62AE-8B93-4337-B359-3175545FF88D}"/>
    <dgm:cxn modelId="{A9366DA1-F030-4C37-8FF9-CF4C86EEAE38}" srcId="{A134DF4C-4139-4D2D-ADA5-698FACE8BEB1}" destId="{C09288F2-F2DB-4E08-A807-BE0DBE0B46C5}" srcOrd="0" destOrd="0" parTransId="{61BA7DEF-9C68-4083-865A-1887CA956095}" sibTransId="{4354AB69-35B5-4707-93E9-347AFD8CDA38}"/>
    <dgm:cxn modelId="{80E971A9-694D-4FB9-ADD5-13F8B15160DC}" type="presOf" srcId="{986783D8-CDF9-4756-B267-080CD892AACE}" destId="{65BCBF70-6728-49CE-8F91-5C4C813C058C}" srcOrd="0" destOrd="0" presId="urn:microsoft.com/office/officeart/2005/8/layout/vList5"/>
    <dgm:cxn modelId="{F0432EB4-7970-4E3C-BD19-87BC6EAE2043}" type="presOf" srcId="{7FE60EE6-CB57-4C57-A9A0-C2F97F60B0E0}" destId="{F9CCA69C-5A68-47B2-8567-6E06B17030D1}" srcOrd="0" destOrd="0" presId="urn:microsoft.com/office/officeart/2005/8/layout/vList5"/>
    <dgm:cxn modelId="{ECEA6EB8-2556-4E6B-9084-52A1F7F38BD5}" srcId="{61454655-DA80-439F-AB42-BFA2FAF4EF31}" destId="{9271B98F-A0E8-41BD-8962-F004B0912F64}" srcOrd="2" destOrd="0" parTransId="{68813673-1AAC-44A4-A906-9669435A10AA}" sibTransId="{5AE16B9A-08E6-423D-A36F-DB6246502EFA}"/>
    <dgm:cxn modelId="{4EE520BD-89F8-4280-8BFD-9977FFE6A768}" type="presOf" srcId="{F257BC0C-A4E0-4829-8740-747A295BA9EF}" destId="{821CEC90-F030-4B94-ADAC-71365335BE0E}" srcOrd="0" destOrd="0" presId="urn:microsoft.com/office/officeart/2005/8/layout/vList5"/>
    <dgm:cxn modelId="{954DFEBD-E8FF-4C6A-84E7-E08D33E1E9E4}" type="presOf" srcId="{A134DF4C-4139-4D2D-ADA5-698FACE8BEB1}" destId="{80A98EE7-2324-4E04-BE20-843AD9772712}" srcOrd="0" destOrd="0" presId="urn:microsoft.com/office/officeart/2005/8/layout/vList5"/>
    <dgm:cxn modelId="{2CB11AC2-A960-4234-BF38-3E044E6732B8}" type="presOf" srcId="{3036CABB-DB92-4A1A-8B1C-EF55057D3A65}" destId="{821CEC90-F030-4B94-ADAC-71365335BE0E}" srcOrd="0" destOrd="3" presId="urn:microsoft.com/office/officeart/2005/8/layout/vList5"/>
    <dgm:cxn modelId="{8791E0D4-F762-4B02-B046-4BC840100935}" srcId="{61454655-DA80-439F-AB42-BFA2FAF4EF31}" destId="{A134DF4C-4139-4D2D-ADA5-698FACE8BEB1}" srcOrd="1" destOrd="0" parTransId="{45F2CD46-425C-4623-88D5-729F61D1A3A1}" sibTransId="{4278188E-9257-40DA-86E9-B3FE968F49C0}"/>
    <dgm:cxn modelId="{0828B0D6-F959-409E-B695-FEFC675A022F}" srcId="{7FE60EE6-CB57-4C57-A9A0-C2F97F60B0E0}" destId="{8C852E0E-66CF-4F15-BE97-B68C6D3360DE}" srcOrd="2" destOrd="0" parTransId="{146BBEFA-6392-47A6-9214-DCCC0A136FDA}" sibTransId="{93D71A7E-5940-4EF5-8F09-EF47102EBEE4}"/>
    <dgm:cxn modelId="{119ED2D8-7EE1-456F-B5BC-8B058E63C7EC}" type="presOf" srcId="{C09288F2-F2DB-4E08-A807-BE0DBE0B46C5}" destId="{AA1DA541-8C44-4C9B-BB3B-E960E2D345E2}" srcOrd="0" destOrd="0" presId="urn:microsoft.com/office/officeart/2005/8/layout/vList5"/>
    <dgm:cxn modelId="{29B3B5DE-9571-4639-B4AB-9315C5B08379}" srcId="{61454655-DA80-439F-AB42-BFA2FAF4EF31}" destId="{7FE60EE6-CB57-4C57-A9A0-C2F97F60B0E0}" srcOrd="0" destOrd="0" parTransId="{93ACE60D-5003-4949-8C40-139741A4F2E6}" sibTransId="{6D10021A-7D34-4583-A2A0-3C8FA8C43899}"/>
    <dgm:cxn modelId="{324DFAE1-44C5-40B9-A5D0-44A8B47929F5}" srcId="{7FE60EE6-CB57-4C57-A9A0-C2F97F60B0E0}" destId="{960A9108-09FD-4FB4-BAEC-8E3740B8BBF1}" srcOrd="1" destOrd="0" parTransId="{E40ED17C-C3CF-4853-8312-D237188FE972}" sibTransId="{BB07484D-6BA0-4621-A8C4-ABF92C2DC52E}"/>
    <dgm:cxn modelId="{026092E5-4CD5-4799-8051-A0C87EA8AE69}" srcId="{7FE60EE6-CB57-4C57-A9A0-C2F97F60B0E0}" destId="{3036CABB-DB92-4A1A-8B1C-EF55057D3A65}" srcOrd="3" destOrd="0" parTransId="{243ACEF1-B3AF-463D-A245-223F0F610C19}" sibTransId="{038A9BDA-5FE3-4C77-82E1-CA9A7A82EFCA}"/>
    <dgm:cxn modelId="{319575F4-B4A7-4B7C-AB5A-AC55E7B3DB52}" type="presOf" srcId="{61454655-DA80-439F-AB42-BFA2FAF4EF31}" destId="{EDEDDAD1-4EAB-4626-B181-C85E51458AFD}" srcOrd="0" destOrd="0" presId="urn:microsoft.com/office/officeart/2005/8/layout/vList5"/>
    <dgm:cxn modelId="{157CA5FD-2FE8-4C30-AE32-AC2EACC662B0}" type="presOf" srcId="{8C852E0E-66CF-4F15-BE97-B68C6D3360DE}" destId="{821CEC90-F030-4B94-ADAC-71365335BE0E}" srcOrd="0" destOrd="2" presId="urn:microsoft.com/office/officeart/2005/8/layout/vList5"/>
    <dgm:cxn modelId="{ACEDE85A-7DEF-484E-BF4F-04B89DB1A51F}" type="presParOf" srcId="{EDEDDAD1-4EAB-4626-B181-C85E51458AFD}" destId="{4FDFAF73-BD91-4A93-B8F6-EFC67B9A75F8}" srcOrd="0" destOrd="0" presId="urn:microsoft.com/office/officeart/2005/8/layout/vList5"/>
    <dgm:cxn modelId="{DAD394F1-5748-493D-89B3-D24D9E26D9AF}" type="presParOf" srcId="{4FDFAF73-BD91-4A93-B8F6-EFC67B9A75F8}" destId="{F9CCA69C-5A68-47B2-8567-6E06B17030D1}" srcOrd="0" destOrd="0" presId="urn:microsoft.com/office/officeart/2005/8/layout/vList5"/>
    <dgm:cxn modelId="{A4842FD0-4606-4CBA-9156-C752D37FC04C}" type="presParOf" srcId="{4FDFAF73-BD91-4A93-B8F6-EFC67B9A75F8}" destId="{821CEC90-F030-4B94-ADAC-71365335BE0E}" srcOrd="1" destOrd="0" presId="urn:microsoft.com/office/officeart/2005/8/layout/vList5"/>
    <dgm:cxn modelId="{B11306C5-6188-4040-ACDF-5C835E468172}" type="presParOf" srcId="{EDEDDAD1-4EAB-4626-B181-C85E51458AFD}" destId="{17D94F68-6A2E-4393-861F-AD6DCA8ABC59}" srcOrd="1" destOrd="0" presId="urn:microsoft.com/office/officeart/2005/8/layout/vList5"/>
    <dgm:cxn modelId="{A40A35C6-E761-4A9A-920B-95512286018A}" type="presParOf" srcId="{EDEDDAD1-4EAB-4626-B181-C85E51458AFD}" destId="{54BC1A8B-C5CA-400A-BC37-0BF952072532}" srcOrd="2" destOrd="0" presId="urn:microsoft.com/office/officeart/2005/8/layout/vList5"/>
    <dgm:cxn modelId="{463F61A5-4D82-4334-BC31-0BF164882E2E}" type="presParOf" srcId="{54BC1A8B-C5CA-400A-BC37-0BF952072532}" destId="{80A98EE7-2324-4E04-BE20-843AD9772712}" srcOrd="0" destOrd="0" presId="urn:microsoft.com/office/officeart/2005/8/layout/vList5"/>
    <dgm:cxn modelId="{44E075FD-6D61-43A2-BDF0-B8442DAA55CB}" type="presParOf" srcId="{54BC1A8B-C5CA-400A-BC37-0BF952072532}" destId="{AA1DA541-8C44-4C9B-BB3B-E960E2D345E2}" srcOrd="1" destOrd="0" presId="urn:microsoft.com/office/officeart/2005/8/layout/vList5"/>
    <dgm:cxn modelId="{D4CE0CDB-88D1-46CC-BCD5-1BEF3163408E}" type="presParOf" srcId="{EDEDDAD1-4EAB-4626-B181-C85E51458AFD}" destId="{DFC34AFC-D70A-49FF-A8E9-27C1584BB4CB}" srcOrd="3" destOrd="0" presId="urn:microsoft.com/office/officeart/2005/8/layout/vList5"/>
    <dgm:cxn modelId="{AFC55AB9-2E51-435C-AE0C-031B09F48273}" type="presParOf" srcId="{EDEDDAD1-4EAB-4626-B181-C85E51458AFD}" destId="{8D7BFB96-E3EB-4461-9F34-D050A0931E36}" srcOrd="4" destOrd="0" presId="urn:microsoft.com/office/officeart/2005/8/layout/vList5"/>
    <dgm:cxn modelId="{705E6596-D46F-4D72-AF1D-AF2E798AC769}" type="presParOf" srcId="{8D7BFB96-E3EB-4461-9F34-D050A0931E36}" destId="{5C521022-E056-438B-8E3B-48061810C638}" srcOrd="0" destOrd="0" presId="urn:microsoft.com/office/officeart/2005/8/layout/vList5"/>
    <dgm:cxn modelId="{EF472D22-EBE4-4634-B00D-F912EC4A9EFE}" type="presParOf" srcId="{8D7BFB96-E3EB-4461-9F34-D050A0931E36}" destId="{65BCBF70-6728-49CE-8F91-5C4C813C058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7F8B7932-437A-4864-BA09-BDBC43A2A499}" type="doc">
      <dgm:prSet loTypeId="urn:microsoft.com/office/officeart/2005/8/layout/hierarchy1" loCatId="hierarchy" qsTypeId="urn:microsoft.com/office/officeart/2005/8/quickstyle/3d1" qsCatId="3D" csTypeId="urn:microsoft.com/office/officeart/2005/8/colors/accent1_2" csCatId="accent1" phldr="1"/>
      <dgm:spPr/>
      <dgm:t>
        <a:bodyPr/>
        <a:lstStyle/>
        <a:p>
          <a:endParaRPr lang="en-IN"/>
        </a:p>
      </dgm:t>
    </dgm:pt>
    <dgm:pt modelId="{A287886C-1E02-45E5-904D-BF476275E072}">
      <dgm:prSet phldrT="[Text]"/>
      <dgm:spPr/>
      <dgm:t>
        <a:bodyPr/>
        <a:lstStyle/>
        <a:p>
          <a:r>
            <a:rPr lang="en-IN" dirty="0"/>
            <a:t>Architecture</a:t>
          </a:r>
        </a:p>
      </dgm:t>
    </dgm:pt>
    <dgm:pt modelId="{49DFEF2C-6E35-4326-BD65-5549ED76A456}" type="parTrans" cxnId="{79FB3923-8D6B-4188-AAE5-9C2925796846}">
      <dgm:prSet/>
      <dgm:spPr/>
      <dgm:t>
        <a:bodyPr/>
        <a:lstStyle/>
        <a:p>
          <a:endParaRPr lang="en-IN"/>
        </a:p>
      </dgm:t>
    </dgm:pt>
    <dgm:pt modelId="{B50BF851-B4CE-47F3-8D33-FC90869E3378}" type="sibTrans" cxnId="{79FB3923-8D6B-4188-AAE5-9C2925796846}">
      <dgm:prSet/>
      <dgm:spPr/>
      <dgm:t>
        <a:bodyPr/>
        <a:lstStyle/>
        <a:p>
          <a:endParaRPr lang="en-IN"/>
        </a:p>
      </dgm:t>
    </dgm:pt>
    <dgm:pt modelId="{E9CDDE4E-3E4D-414D-A036-86FE9242B990}">
      <dgm:prSet phldrT="[Text]"/>
      <dgm:spPr/>
      <dgm:t>
        <a:bodyPr/>
        <a:lstStyle/>
        <a:p>
          <a:r>
            <a:rPr lang="en-IN" dirty="0"/>
            <a:t>Monolithic Architecture</a:t>
          </a:r>
        </a:p>
      </dgm:t>
    </dgm:pt>
    <dgm:pt modelId="{806D89A9-C6C0-4C81-AE44-AC79B306DCED}" type="parTrans" cxnId="{9523F8BC-BD46-4599-B1B8-2F2AD289B276}">
      <dgm:prSet/>
      <dgm:spPr/>
      <dgm:t>
        <a:bodyPr/>
        <a:lstStyle/>
        <a:p>
          <a:endParaRPr lang="en-IN"/>
        </a:p>
      </dgm:t>
    </dgm:pt>
    <dgm:pt modelId="{1B2B64C2-020A-460C-BB6E-AB6E7291DC84}" type="sibTrans" cxnId="{9523F8BC-BD46-4599-B1B8-2F2AD289B276}">
      <dgm:prSet/>
      <dgm:spPr/>
      <dgm:t>
        <a:bodyPr/>
        <a:lstStyle/>
        <a:p>
          <a:endParaRPr lang="en-IN"/>
        </a:p>
      </dgm:t>
    </dgm:pt>
    <dgm:pt modelId="{207CD684-E558-451C-AD04-E5D458341122}">
      <dgm:prSet phldrT="[Text]"/>
      <dgm:spPr/>
      <dgm:t>
        <a:bodyPr/>
        <a:lstStyle/>
        <a:p>
          <a:r>
            <a:rPr lang="en-IN" dirty="0"/>
            <a:t>Micro-Service Architecture</a:t>
          </a:r>
        </a:p>
      </dgm:t>
    </dgm:pt>
    <dgm:pt modelId="{A88E4F05-F715-4BC1-8795-5262CE351E4B}" type="parTrans" cxnId="{BCC8638D-F07E-4B6F-8D40-38F876A0BB98}">
      <dgm:prSet/>
      <dgm:spPr/>
      <dgm:t>
        <a:bodyPr/>
        <a:lstStyle/>
        <a:p>
          <a:endParaRPr lang="en-IN"/>
        </a:p>
      </dgm:t>
    </dgm:pt>
    <dgm:pt modelId="{CBF4B910-5F68-4248-95E9-A256263F26DB}" type="sibTrans" cxnId="{BCC8638D-F07E-4B6F-8D40-38F876A0BB98}">
      <dgm:prSet/>
      <dgm:spPr/>
      <dgm:t>
        <a:bodyPr/>
        <a:lstStyle/>
        <a:p>
          <a:endParaRPr lang="en-IN"/>
        </a:p>
      </dgm:t>
    </dgm:pt>
    <dgm:pt modelId="{DA574014-7D42-415C-8FF4-7503A2434216}">
      <dgm:prSet phldrT="[Text]"/>
      <dgm:spPr/>
      <dgm:t>
        <a:bodyPr/>
        <a:lstStyle/>
        <a:p>
          <a:r>
            <a:rPr lang="en-IN" dirty="0"/>
            <a:t>Serverless Architecture</a:t>
          </a:r>
        </a:p>
      </dgm:t>
    </dgm:pt>
    <dgm:pt modelId="{9DDD4119-1B6B-452C-B1D1-3B433A30B381}" type="parTrans" cxnId="{09E6FD22-25EA-4455-9CAB-F40CC755CB1A}">
      <dgm:prSet/>
      <dgm:spPr/>
      <dgm:t>
        <a:bodyPr/>
        <a:lstStyle/>
        <a:p>
          <a:endParaRPr lang="en-IN"/>
        </a:p>
      </dgm:t>
    </dgm:pt>
    <dgm:pt modelId="{B156DD0C-3D60-48DF-A9C1-69FB6D6AC27D}" type="sibTrans" cxnId="{09E6FD22-25EA-4455-9CAB-F40CC755CB1A}">
      <dgm:prSet/>
      <dgm:spPr/>
      <dgm:t>
        <a:bodyPr/>
        <a:lstStyle/>
        <a:p>
          <a:endParaRPr lang="en-IN"/>
        </a:p>
      </dgm:t>
    </dgm:pt>
    <dgm:pt modelId="{A5E2F723-4551-4160-9CFC-8429FE848F60}">
      <dgm:prSet phldrT="[Text]"/>
      <dgm:spPr/>
      <dgm:t>
        <a:bodyPr/>
        <a:lstStyle/>
        <a:p>
          <a:r>
            <a:rPr lang="en-IN" dirty="0"/>
            <a:t>Peer – to – Peer</a:t>
          </a:r>
        </a:p>
      </dgm:t>
    </dgm:pt>
    <dgm:pt modelId="{F45EC1EF-4CE9-41AA-AA1A-8596CB9AE272}" type="parTrans" cxnId="{22D38A62-3F68-478D-AAC4-5595F5A1B501}">
      <dgm:prSet/>
      <dgm:spPr/>
      <dgm:t>
        <a:bodyPr/>
        <a:lstStyle/>
        <a:p>
          <a:endParaRPr lang="en-IN"/>
        </a:p>
      </dgm:t>
    </dgm:pt>
    <dgm:pt modelId="{8FCA7853-131F-4FF9-94CA-C4A98772793A}" type="sibTrans" cxnId="{22D38A62-3F68-478D-AAC4-5595F5A1B501}">
      <dgm:prSet/>
      <dgm:spPr/>
      <dgm:t>
        <a:bodyPr/>
        <a:lstStyle/>
        <a:p>
          <a:endParaRPr lang="en-IN"/>
        </a:p>
      </dgm:t>
    </dgm:pt>
    <dgm:pt modelId="{7ED614CA-40D2-4495-9653-723C746BF5BD}" type="pres">
      <dgm:prSet presAssocID="{7F8B7932-437A-4864-BA09-BDBC43A2A499}" presName="hierChild1" presStyleCnt="0">
        <dgm:presLayoutVars>
          <dgm:chPref val="1"/>
          <dgm:dir/>
          <dgm:animOne val="branch"/>
          <dgm:animLvl val="lvl"/>
          <dgm:resizeHandles/>
        </dgm:presLayoutVars>
      </dgm:prSet>
      <dgm:spPr/>
    </dgm:pt>
    <dgm:pt modelId="{D8B6895A-79C8-4D4D-AA03-702EF2A4BEEF}" type="pres">
      <dgm:prSet presAssocID="{A287886C-1E02-45E5-904D-BF476275E072}" presName="hierRoot1" presStyleCnt="0"/>
      <dgm:spPr/>
    </dgm:pt>
    <dgm:pt modelId="{85AD8488-B50A-4E85-9093-22E56562A969}" type="pres">
      <dgm:prSet presAssocID="{A287886C-1E02-45E5-904D-BF476275E072}" presName="composite" presStyleCnt="0"/>
      <dgm:spPr/>
    </dgm:pt>
    <dgm:pt modelId="{3480573B-338F-49F5-B136-4977EA223333}" type="pres">
      <dgm:prSet presAssocID="{A287886C-1E02-45E5-904D-BF476275E072}" presName="background" presStyleLbl="node0" presStyleIdx="0" presStyleCnt="1"/>
      <dgm:spPr/>
    </dgm:pt>
    <dgm:pt modelId="{079E4C30-D023-4B3F-A2C2-E35358342775}" type="pres">
      <dgm:prSet presAssocID="{A287886C-1E02-45E5-904D-BF476275E072}" presName="text" presStyleLbl="fgAcc0" presStyleIdx="0" presStyleCnt="1">
        <dgm:presLayoutVars>
          <dgm:chPref val="3"/>
        </dgm:presLayoutVars>
      </dgm:prSet>
      <dgm:spPr/>
    </dgm:pt>
    <dgm:pt modelId="{00F54A74-00BC-44AC-9B01-C494E439501A}" type="pres">
      <dgm:prSet presAssocID="{A287886C-1E02-45E5-904D-BF476275E072}" presName="hierChild2" presStyleCnt="0"/>
      <dgm:spPr/>
    </dgm:pt>
    <dgm:pt modelId="{EB48B0D7-5F51-40FA-BD6D-FF92972D9575}" type="pres">
      <dgm:prSet presAssocID="{806D89A9-C6C0-4C81-AE44-AC79B306DCED}" presName="Name10" presStyleLbl="parChTrans1D2" presStyleIdx="0" presStyleCnt="4"/>
      <dgm:spPr/>
    </dgm:pt>
    <dgm:pt modelId="{90C63D88-1751-4BAB-8089-A4D162328AA0}" type="pres">
      <dgm:prSet presAssocID="{E9CDDE4E-3E4D-414D-A036-86FE9242B990}" presName="hierRoot2" presStyleCnt="0"/>
      <dgm:spPr/>
    </dgm:pt>
    <dgm:pt modelId="{A9B868BF-65BA-40B3-BE8B-5017B82A230F}" type="pres">
      <dgm:prSet presAssocID="{E9CDDE4E-3E4D-414D-A036-86FE9242B990}" presName="composite2" presStyleCnt="0"/>
      <dgm:spPr/>
    </dgm:pt>
    <dgm:pt modelId="{EEB30FBA-B186-4FE7-ACF1-788607FDFFD6}" type="pres">
      <dgm:prSet presAssocID="{E9CDDE4E-3E4D-414D-A036-86FE9242B990}" presName="background2" presStyleLbl="node2" presStyleIdx="0" presStyleCnt="4"/>
      <dgm:spPr/>
    </dgm:pt>
    <dgm:pt modelId="{1C7AC692-B5AB-4D76-B049-E35D49617A5C}" type="pres">
      <dgm:prSet presAssocID="{E9CDDE4E-3E4D-414D-A036-86FE9242B990}" presName="text2" presStyleLbl="fgAcc2" presStyleIdx="0" presStyleCnt="4">
        <dgm:presLayoutVars>
          <dgm:chPref val="3"/>
        </dgm:presLayoutVars>
      </dgm:prSet>
      <dgm:spPr/>
    </dgm:pt>
    <dgm:pt modelId="{A5C9BD94-CC40-43B8-ADF0-BF2C3376BFE5}" type="pres">
      <dgm:prSet presAssocID="{E9CDDE4E-3E4D-414D-A036-86FE9242B990}" presName="hierChild3" presStyleCnt="0"/>
      <dgm:spPr/>
    </dgm:pt>
    <dgm:pt modelId="{746ABC2A-6212-465D-B7AF-D452F3E4260A}" type="pres">
      <dgm:prSet presAssocID="{A88E4F05-F715-4BC1-8795-5262CE351E4B}" presName="Name10" presStyleLbl="parChTrans1D2" presStyleIdx="1" presStyleCnt="4"/>
      <dgm:spPr/>
    </dgm:pt>
    <dgm:pt modelId="{224D7AAF-9F14-4086-BFD2-060C4D378698}" type="pres">
      <dgm:prSet presAssocID="{207CD684-E558-451C-AD04-E5D458341122}" presName="hierRoot2" presStyleCnt="0"/>
      <dgm:spPr/>
    </dgm:pt>
    <dgm:pt modelId="{90B13D7D-C6D9-4229-9693-8E95194FCCF0}" type="pres">
      <dgm:prSet presAssocID="{207CD684-E558-451C-AD04-E5D458341122}" presName="composite2" presStyleCnt="0"/>
      <dgm:spPr/>
    </dgm:pt>
    <dgm:pt modelId="{599B8571-496B-4F7B-9733-6623233CF820}" type="pres">
      <dgm:prSet presAssocID="{207CD684-E558-451C-AD04-E5D458341122}" presName="background2" presStyleLbl="node2" presStyleIdx="1" presStyleCnt="4"/>
      <dgm:spPr/>
    </dgm:pt>
    <dgm:pt modelId="{DCD43E61-E8F7-4774-B395-C0D8B7A7D57D}" type="pres">
      <dgm:prSet presAssocID="{207CD684-E558-451C-AD04-E5D458341122}" presName="text2" presStyleLbl="fgAcc2" presStyleIdx="1" presStyleCnt="4">
        <dgm:presLayoutVars>
          <dgm:chPref val="3"/>
        </dgm:presLayoutVars>
      </dgm:prSet>
      <dgm:spPr/>
    </dgm:pt>
    <dgm:pt modelId="{ED740A3F-FAE6-4A7F-A328-E198C1EFC08E}" type="pres">
      <dgm:prSet presAssocID="{207CD684-E558-451C-AD04-E5D458341122}" presName="hierChild3" presStyleCnt="0"/>
      <dgm:spPr/>
    </dgm:pt>
    <dgm:pt modelId="{A10AB231-E4EA-4CE0-9601-0CB0A0D1ACEB}" type="pres">
      <dgm:prSet presAssocID="{9DDD4119-1B6B-452C-B1D1-3B433A30B381}" presName="Name10" presStyleLbl="parChTrans1D2" presStyleIdx="2" presStyleCnt="4"/>
      <dgm:spPr/>
    </dgm:pt>
    <dgm:pt modelId="{E739E822-2E77-40B8-A9FA-DC8975940C14}" type="pres">
      <dgm:prSet presAssocID="{DA574014-7D42-415C-8FF4-7503A2434216}" presName="hierRoot2" presStyleCnt="0"/>
      <dgm:spPr/>
    </dgm:pt>
    <dgm:pt modelId="{74172B86-43E0-49F8-BC90-8DD4775EA49F}" type="pres">
      <dgm:prSet presAssocID="{DA574014-7D42-415C-8FF4-7503A2434216}" presName="composite2" presStyleCnt="0"/>
      <dgm:spPr/>
    </dgm:pt>
    <dgm:pt modelId="{4B7B0B33-F1BB-4E6F-8108-93A4A68EBEBE}" type="pres">
      <dgm:prSet presAssocID="{DA574014-7D42-415C-8FF4-7503A2434216}" presName="background2" presStyleLbl="node2" presStyleIdx="2" presStyleCnt="4"/>
      <dgm:spPr/>
    </dgm:pt>
    <dgm:pt modelId="{9DA4196B-9E9B-4668-8750-CA0E1C2E7ECB}" type="pres">
      <dgm:prSet presAssocID="{DA574014-7D42-415C-8FF4-7503A2434216}" presName="text2" presStyleLbl="fgAcc2" presStyleIdx="2" presStyleCnt="4">
        <dgm:presLayoutVars>
          <dgm:chPref val="3"/>
        </dgm:presLayoutVars>
      </dgm:prSet>
      <dgm:spPr/>
    </dgm:pt>
    <dgm:pt modelId="{415D0153-3307-4507-A723-EE0BCC1B3EDA}" type="pres">
      <dgm:prSet presAssocID="{DA574014-7D42-415C-8FF4-7503A2434216}" presName="hierChild3" presStyleCnt="0"/>
      <dgm:spPr/>
    </dgm:pt>
    <dgm:pt modelId="{863AED75-FC13-40A6-B49C-59F8B6D67DBA}" type="pres">
      <dgm:prSet presAssocID="{F45EC1EF-4CE9-41AA-AA1A-8596CB9AE272}" presName="Name10" presStyleLbl="parChTrans1D2" presStyleIdx="3" presStyleCnt="4"/>
      <dgm:spPr/>
    </dgm:pt>
    <dgm:pt modelId="{C697378A-57C4-4A76-8808-E2A179ECAFA3}" type="pres">
      <dgm:prSet presAssocID="{A5E2F723-4551-4160-9CFC-8429FE848F60}" presName="hierRoot2" presStyleCnt="0"/>
      <dgm:spPr/>
    </dgm:pt>
    <dgm:pt modelId="{B75F809B-008E-4B3C-8DE9-B02E0F0251D6}" type="pres">
      <dgm:prSet presAssocID="{A5E2F723-4551-4160-9CFC-8429FE848F60}" presName="composite2" presStyleCnt="0"/>
      <dgm:spPr/>
    </dgm:pt>
    <dgm:pt modelId="{DA0C443C-B5E5-4027-AB66-BEBDAFE77F0D}" type="pres">
      <dgm:prSet presAssocID="{A5E2F723-4551-4160-9CFC-8429FE848F60}" presName="background2" presStyleLbl="node2" presStyleIdx="3" presStyleCnt="4"/>
      <dgm:spPr/>
    </dgm:pt>
    <dgm:pt modelId="{71A69B85-3177-45D3-8D35-735F8A7054DA}" type="pres">
      <dgm:prSet presAssocID="{A5E2F723-4551-4160-9CFC-8429FE848F60}" presName="text2" presStyleLbl="fgAcc2" presStyleIdx="3" presStyleCnt="4">
        <dgm:presLayoutVars>
          <dgm:chPref val="3"/>
        </dgm:presLayoutVars>
      </dgm:prSet>
      <dgm:spPr/>
    </dgm:pt>
    <dgm:pt modelId="{C6968D8C-0B10-4587-9E1D-FE4612F31E2B}" type="pres">
      <dgm:prSet presAssocID="{A5E2F723-4551-4160-9CFC-8429FE848F60}" presName="hierChild3" presStyleCnt="0"/>
      <dgm:spPr/>
    </dgm:pt>
  </dgm:ptLst>
  <dgm:cxnLst>
    <dgm:cxn modelId="{09E6FD22-25EA-4455-9CAB-F40CC755CB1A}" srcId="{A287886C-1E02-45E5-904D-BF476275E072}" destId="{DA574014-7D42-415C-8FF4-7503A2434216}" srcOrd="2" destOrd="0" parTransId="{9DDD4119-1B6B-452C-B1D1-3B433A30B381}" sibTransId="{B156DD0C-3D60-48DF-A9C1-69FB6D6AC27D}"/>
    <dgm:cxn modelId="{79FB3923-8D6B-4188-AAE5-9C2925796846}" srcId="{7F8B7932-437A-4864-BA09-BDBC43A2A499}" destId="{A287886C-1E02-45E5-904D-BF476275E072}" srcOrd="0" destOrd="0" parTransId="{49DFEF2C-6E35-4326-BD65-5549ED76A456}" sibTransId="{B50BF851-B4CE-47F3-8D33-FC90869E3378}"/>
    <dgm:cxn modelId="{B0D4405B-A7FB-4563-B937-FF63E5429940}" type="presOf" srcId="{F45EC1EF-4CE9-41AA-AA1A-8596CB9AE272}" destId="{863AED75-FC13-40A6-B49C-59F8B6D67DBA}" srcOrd="0" destOrd="0" presId="urn:microsoft.com/office/officeart/2005/8/layout/hierarchy1"/>
    <dgm:cxn modelId="{A5258A5D-F45F-40BB-AE08-D222C71E5C50}" type="presOf" srcId="{A88E4F05-F715-4BC1-8795-5262CE351E4B}" destId="{746ABC2A-6212-465D-B7AF-D452F3E4260A}" srcOrd="0" destOrd="0" presId="urn:microsoft.com/office/officeart/2005/8/layout/hierarchy1"/>
    <dgm:cxn modelId="{22D38A62-3F68-478D-AAC4-5595F5A1B501}" srcId="{A287886C-1E02-45E5-904D-BF476275E072}" destId="{A5E2F723-4551-4160-9CFC-8429FE848F60}" srcOrd="3" destOrd="0" parTransId="{F45EC1EF-4CE9-41AA-AA1A-8596CB9AE272}" sibTransId="{8FCA7853-131F-4FF9-94CA-C4A98772793A}"/>
    <dgm:cxn modelId="{26085159-214C-4FC6-8483-44A91CCC77C5}" type="presOf" srcId="{A5E2F723-4551-4160-9CFC-8429FE848F60}" destId="{71A69B85-3177-45D3-8D35-735F8A7054DA}" srcOrd="0" destOrd="0" presId="urn:microsoft.com/office/officeart/2005/8/layout/hierarchy1"/>
    <dgm:cxn modelId="{3E15A68A-FA7A-4705-8024-AB2EDD153751}" type="presOf" srcId="{E9CDDE4E-3E4D-414D-A036-86FE9242B990}" destId="{1C7AC692-B5AB-4D76-B049-E35D49617A5C}" srcOrd="0" destOrd="0" presId="urn:microsoft.com/office/officeart/2005/8/layout/hierarchy1"/>
    <dgm:cxn modelId="{BCC8638D-F07E-4B6F-8D40-38F876A0BB98}" srcId="{A287886C-1E02-45E5-904D-BF476275E072}" destId="{207CD684-E558-451C-AD04-E5D458341122}" srcOrd="1" destOrd="0" parTransId="{A88E4F05-F715-4BC1-8795-5262CE351E4B}" sibTransId="{CBF4B910-5F68-4248-95E9-A256263F26DB}"/>
    <dgm:cxn modelId="{0783C29E-9BDF-4454-BE3F-5BBA9BBC9D66}" type="presOf" srcId="{A287886C-1E02-45E5-904D-BF476275E072}" destId="{079E4C30-D023-4B3F-A2C2-E35358342775}" srcOrd="0" destOrd="0" presId="urn:microsoft.com/office/officeart/2005/8/layout/hierarchy1"/>
    <dgm:cxn modelId="{E59DDEB0-2D81-4138-9A9C-A42D2453AEA2}" type="presOf" srcId="{7F8B7932-437A-4864-BA09-BDBC43A2A499}" destId="{7ED614CA-40D2-4495-9653-723C746BF5BD}" srcOrd="0" destOrd="0" presId="urn:microsoft.com/office/officeart/2005/8/layout/hierarchy1"/>
    <dgm:cxn modelId="{9523F8BC-BD46-4599-B1B8-2F2AD289B276}" srcId="{A287886C-1E02-45E5-904D-BF476275E072}" destId="{E9CDDE4E-3E4D-414D-A036-86FE9242B990}" srcOrd="0" destOrd="0" parTransId="{806D89A9-C6C0-4C81-AE44-AC79B306DCED}" sibTransId="{1B2B64C2-020A-460C-BB6E-AB6E7291DC84}"/>
    <dgm:cxn modelId="{FC424AD9-45C7-4CE4-AB9D-4A98733BDCB3}" type="presOf" srcId="{DA574014-7D42-415C-8FF4-7503A2434216}" destId="{9DA4196B-9E9B-4668-8750-CA0E1C2E7ECB}" srcOrd="0" destOrd="0" presId="urn:microsoft.com/office/officeart/2005/8/layout/hierarchy1"/>
    <dgm:cxn modelId="{B40B2DDD-53A7-499A-A7E9-0B55929F0F25}" type="presOf" srcId="{207CD684-E558-451C-AD04-E5D458341122}" destId="{DCD43E61-E8F7-4774-B395-C0D8B7A7D57D}" srcOrd="0" destOrd="0" presId="urn:microsoft.com/office/officeart/2005/8/layout/hierarchy1"/>
    <dgm:cxn modelId="{2AB2A3E4-ACD1-41E6-AB02-15FBB1C3899D}" type="presOf" srcId="{806D89A9-C6C0-4C81-AE44-AC79B306DCED}" destId="{EB48B0D7-5F51-40FA-BD6D-FF92972D9575}" srcOrd="0" destOrd="0" presId="urn:microsoft.com/office/officeart/2005/8/layout/hierarchy1"/>
    <dgm:cxn modelId="{556850E6-D2FB-4E10-9780-53F17D296C5D}" type="presOf" srcId="{9DDD4119-1B6B-452C-B1D1-3B433A30B381}" destId="{A10AB231-E4EA-4CE0-9601-0CB0A0D1ACEB}" srcOrd="0" destOrd="0" presId="urn:microsoft.com/office/officeart/2005/8/layout/hierarchy1"/>
    <dgm:cxn modelId="{5B64411C-F0B3-4DC9-BA14-D6D78DDD5A6F}" type="presParOf" srcId="{7ED614CA-40D2-4495-9653-723C746BF5BD}" destId="{D8B6895A-79C8-4D4D-AA03-702EF2A4BEEF}" srcOrd="0" destOrd="0" presId="urn:microsoft.com/office/officeart/2005/8/layout/hierarchy1"/>
    <dgm:cxn modelId="{4B317C66-EF74-424F-9686-D09AAA6C2205}" type="presParOf" srcId="{D8B6895A-79C8-4D4D-AA03-702EF2A4BEEF}" destId="{85AD8488-B50A-4E85-9093-22E56562A969}" srcOrd="0" destOrd="0" presId="urn:microsoft.com/office/officeart/2005/8/layout/hierarchy1"/>
    <dgm:cxn modelId="{AF3F392D-9AB0-4542-890E-18D923EDE7BB}" type="presParOf" srcId="{85AD8488-B50A-4E85-9093-22E56562A969}" destId="{3480573B-338F-49F5-B136-4977EA223333}" srcOrd="0" destOrd="0" presId="urn:microsoft.com/office/officeart/2005/8/layout/hierarchy1"/>
    <dgm:cxn modelId="{4633C010-8268-4DB9-B19D-BF0BB0F5F2D9}" type="presParOf" srcId="{85AD8488-B50A-4E85-9093-22E56562A969}" destId="{079E4C30-D023-4B3F-A2C2-E35358342775}" srcOrd="1" destOrd="0" presId="urn:microsoft.com/office/officeart/2005/8/layout/hierarchy1"/>
    <dgm:cxn modelId="{A3C9C792-14C2-46BD-A75C-5CF5F18F04DF}" type="presParOf" srcId="{D8B6895A-79C8-4D4D-AA03-702EF2A4BEEF}" destId="{00F54A74-00BC-44AC-9B01-C494E439501A}" srcOrd="1" destOrd="0" presId="urn:microsoft.com/office/officeart/2005/8/layout/hierarchy1"/>
    <dgm:cxn modelId="{C25E51CD-3013-41CC-8229-EFEB7FFB897E}" type="presParOf" srcId="{00F54A74-00BC-44AC-9B01-C494E439501A}" destId="{EB48B0D7-5F51-40FA-BD6D-FF92972D9575}" srcOrd="0" destOrd="0" presId="urn:microsoft.com/office/officeart/2005/8/layout/hierarchy1"/>
    <dgm:cxn modelId="{855AC329-56D2-44CA-8707-79A116F668E8}" type="presParOf" srcId="{00F54A74-00BC-44AC-9B01-C494E439501A}" destId="{90C63D88-1751-4BAB-8089-A4D162328AA0}" srcOrd="1" destOrd="0" presId="urn:microsoft.com/office/officeart/2005/8/layout/hierarchy1"/>
    <dgm:cxn modelId="{504A500E-8171-40C1-ADCE-8354C11D9505}" type="presParOf" srcId="{90C63D88-1751-4BAB-8089-A4D162328AA0}" destId="{A9B868BF-65BA-40B3-BE8B-5017B82A230F}" srcOrd="0" destOrd="0" presId="urn:microsoft.com/office/officeart/2005/8/layout/hierarchy1"/>
    <dgm:cxn modelId="{C8FCC15B-81C7-4578-B00B-D56697396548}" type="presParOf" srcId="{A9B868BF-65BA-40B3-BE8B-5017B82A230F}" destId="{EEB30FBA-B186-4FE7-ACF1-788607FDFFD6}" srcOrd="0" destOrd="0" presId="urn:microsoft.com/office/officeart/2005/8/layout/hierarchy1"/>
    <dgm:cxn modelId="{329F77EF-74D9-474A-A06E-F14E5CD48BF0}" type="presParOf" srcId="{A9B868BF-65BA-40B3-BE8B-5017B82A230F}" destId="{1C7AC692-B5AB-4D76-B049-E35D49617A5C}" srcOrd="1" destOrd="0" presId="urn:microsoft.com/office/officeart/2005/8/layout/hierarchy1"/>
    <dgm:cxn modelId="{31653A81-D1E6-429A-B5AB-D1E4416F16E0}" type="presParOf" srcId="{90C63D88-1751-4BAB-8089-A4D162328AA0}" destId="{A5C9BD94-CC40-43B8-ADF0-BF2C3376BFE5}" srcOrd="1" destOrd="0" presId="urn:microsoft.com/office/officeart/2005/8/layout/hierarchy1"/>
    <dgm:cxn modelId="{C46265DD-12C5-4724-AFA7-FC58E69AD473}" type="presParOf" srcId="{00F54A74-00BC-44AC-9B01-C494E439501A}" destId="{746ABC2A-6212-465D-B7AF-D452F3E4260A}" srcOrd="2" destOrd="0" presId="urn:microsoft.com/office/officeart/2005/8/layout/hierarchy1"/>
    <dgm:cxn modelId="{B3ED720F-AD19-4191-B598-3DE17699C278}" type="presParOf" srcId="{00F54A74-00BC-44AC-9B01-C494E439501A}" destId="{224D7AAF-9F14-4086-BFD2-060C4D378698}" srcOrd="3" destOrd="0" presId="urn:microsoft.com/office/officeart/2005/8/layout/hierarchy1"/>
    <dgm:cxn modelId="{49A892E0-3C6D-4868-8E4E-9025878DCC7B}" type="presParOf" srcId="{224D7AAF-9F14-4086-BFD2-060C4D378698}" destId="{90B13D7D-C6D9-4229-9693-8E95194FCCF0}" srcOrd="0" destOrd="0" presId="urn:microsoft.com/office/officeart/2005/8/layout/hierarchy1"/>
    <dgm:cxn modelId="{0E070C92-8E6E-43DF-80AA-9FFB33B87D5D}" type="presParOf" srcId="{90B13D7D-C6D9-4229-9693-8E95194FCCF0}" destId="{599B8571-496B-4F7B-9733-6623233CF820}" srcOrd="0" destOrd="0" presId="urn:microsoft.com/office/officeart/2005/8/layout/hierarchy1"/>
    <dgm:cxn modelId="{B5414F28-9978-4C43-8271-6E966A121CEB}" type="presParOf" srcId="{90B13D7D-C6D9-4229-9693-8E95194FCCF0}" destId="{DCD43E61-E8F7-4774-B395-C0D8B7A7D57D}" srcOrd="1" destOrd="0" presId="urn:microsoft.com/office/officeart/2005/8/layout/hierarchy1"/>
    <dgm:cxn modelId="{D099753B-4967-4C51-BB34-34796D1C53F1}" type="presParOf" srcId="{224D7AAF-9F14-4086-BFD2-060C4D378698}" destId="{ED740A3F-FAE6-4A7F-A328-E198C1EFC08E}" srcOrd="1" destOrd="0" presId="urn:microsoft.com/office/officeart/2005/8/layout/hierarchy1"/>
    <dgm:cxn modelId="{20CE8304-027F-4AB6-8FCC-856B9AA395DC}" type="presParOf" srcId="{00F54A74-00BC-44AC-9B01-C494E439501A}" destId="{A10AB231-E4EA-4CE0-9601-0CB0A0D1ACEB}" srcOrd="4" destOrd="0" presId="urn:microsoft.com/office/officeart/2005/8/layout/hierarchy1"/>
    <dgm:cxn modelId="{F096141D-F6E3-4926-93D5-4A83F09B282F}" type="presParOf" srcId="{00F54A74-00BC-44AC-9B01-C494E439501A}" destId="{E739E822-2E77-40B8-A9FA-DC8975940C14}" srcOrd="5" destOrd="0" presId="urn:microsoft.com/office/officeart/2005/8/layout/hierarchy1"/>
    <dgm:cxn modelId="{41ED122F-A479-4F4D-BDF8-B586ACC7214B}" type="presParOf" srcId="{E739E822-2E77-40B8-A9FA-DC8975940C14}" destId="{74172B86-43E0-49F8-BC90-8DD4775EA49F}" srcOrd="0" destOrd="0" presId="urn:microsoft.com/office/officeart/2005/8/layout/hierarchy1"/>
    <dgm:cxn modelId="{ABF090E1-662E-4E32-94D3-7C2AC7CB5A93}" type="presParOf" srcId="{74172B86-43E0-49F8-BC90-8DD4775EA49F}" destId="{4B7B0B33-F1BB-4E6F-8108-93A4A68EBEBE}" srcOrd="0" destOrd="0" presId="urn:microsoft.com/office/officeart/2005/8/layout/hierarchy1"/>
    <dgm:cxn modelId="{F72F3371-718D-4330-ACD6-FF4527D6098A}" type="presParOf" srcId="{74172B86-43E0-49F8-BC90-8DD4775EA49F}" destId="{9DA4196B-9E9B-4668-8750-CA0E1C2E7ECB}" srcOrd="1" destOrd="0" presId="urn:microsoft.com/office/officeart/2005/8/layout/hierarchy1"/>
    <dgm:cxn modelId="{DA1CFE93-EDB2-464D-B0C0-7DDB934BC3C2}" type="presParOf" srcId="{E739E822-2E77-40B8-A9FA-DC8975940C14}" destId="{415D0153-3307-4507-A723-EE0BCC1B3EDA}" srcOrd="1" destOrd="0" presId="urn:microsoft.com/office/officeart/2005/8/layout/hierarchy1"/>
    <dgm:cxn modelId="{3CC3B1A4-86B4-4713-8484-26B68E7A7624}" type="presParOf" srcId="{00F54A74-00BC-44AC-9B01-C494E439501A}" destId="{863AED75-FC13-40A6-B49C-59F8B6D67DBA}" srcOrd="6" destOrd="0" presId="urn:microsoft.com/office/officeart/2005/8/layout/hierarchy1"/>
    <dgm:cxn modelId="{562455CC-B132-4F64-8F95-2A48FCA8962F}" type="presParOf" srcId="{00F54A74-00BC-44AC-9B01-C494E439501A}" destId="{C697378A-57C4-4A76-8808-E2A179ECAFA3}" srcOrd="7" destOrd="0" presId="urn:microsoft.com/office/officeart/2005/8/layout/hierarchy1"/>
    <dgm:cxn modelId="{8B14BD79-DEA5-4D77-B480-58DA4925785B}" type="presParOf" srcId="{C697378A-57C4-4A76-8808-E2A179ECAFA3}" destId="{B75F809B-008E-4B3C-8DE9-B02E0F0251D6}" srcOrd="0" destOrd="0" presId="urn:microsoft.com/office/officeart/2005/8/layout/hierarchy1"/>
    <dgm:cxn modelId="{6AB2BB6C-EA22-49C0-B4D0-B5E8E5E3DF9A}" type="presParOf" srcId="{B75F809B-008E-4B3C-8DE9-B02E0F0251D6}" destId="{DA0C443C-B5E5-4027-AB66-BEBDAFE77F0D}" srcOrd="0" destOrd="0" presId="urn:microsoft.com/office/officeart/2005/8/layout/hierarchy1"/>
    <dgm:cxn modelId="{1EE60C14-9FC8-4EA4-8C87-9A5E6CBF85FB}" type="presParOf" srcId="{B75F809B-008E-4B3C-8DE9-B02E0F0251D6}" destId="{71A69B85-3177-45D3-8D35-735F8A7054DA}" srcOrd="1" destOrd="0" presId="urn:microsoft.com/office/officeart/2005/8/layout/hierarchy1"/>
    <dgm:cxn modelId="{D8CF99EB-3483-410D-A414-B4E92B029886}" type="presParOf" srcId="{C697378A-57C4-4A76-8808-E2A179ECAFA3}" destId="{C6968D8C-0B10-4587-9E1D-FE4612F31E2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7F8B7932-437A-4864-BA09-BDBC43A2A499}"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IN"/>
        </a:p>
      </dgm:t>
    </dgm:pt>
    <dgm:pt modelId="{A287886C-1E02-45E5-904D-BF476275E072}">
      <dgm:prSet phldrT="[Text]"/>
      <dgm:spPr/>
      <dgm:t>
        <a:bodyPr/>
        <a:lstStyle/>
        <a:p>
          <a:r>
            <a:rPr lang="en-IN" dirty="0"/>
            <a:t>Architecture</a:t>
          </a:r>
        </a:p>
      </dgm:t>
    </dgm:pt>
    <dgm:pt modelId="{49DFEF2C-6E35-4326-BD65-5549ED76A456}" type="parTrans" cxnId="{79FB3923-8D6B-4188-AAE5-9C2925796846}">
      <dgm:prSet/>
      <dgm:spPr/>
      <dgm:t>
        <a:bodyPr/>
        <a:lstStyle/>
        <a:p>
          <a:endParaRPr lang="en-IN"/>
        </a:p>
      </dgm:t>
    </dgm:pt>
    <dgm:pt modelId="{B50BF851-B4CE-47F3-8D33-FC90869E3378}" type="sibTrans" cxnId="{79FB3923-8D6B-4188-AAE5-9C2925796846}">
      <dgm:prSet/>
      <dgm:spPr/>
      <dgm:t>
        <a:bodyPr/>
        <a:lstStyle/>
        <a:p>
          <a:endParaRPr lang="en-IN"/>
        </a:p>
      </dgm:t>
    </dgm:pt>
    <dgm:pt modelId="{69A10F11-3EF6-4612-A9EB-07D408BBE4DE}">
      <dgm:prSet phldrT="[Text]"/>
      <dgm:spPr/>
      <dgm:t>
        <a:bodyPr/>
        <a:lstStyle/>
        <a:p>
          <a:r>
            <a:rPr lang="en-IN" dirty="0"/>
            <a:t>1 Tier</a:t>
          </a:r>
        </a:p>
      </dgm:t>
    </dgm:pt>
    <dgm:pt modelId="{EB2F4E66-ED0E-4085-B84B-06EAC2B516BA}" type="parTrans" cxnId="{5D54F330-D5BA-48E4-96B8-E59458BF1AD0}">
      <dgm:prSet/>
      <dgm:spPr/>
      <dgm:t>
        <a:bodyPr/>
        <a:lstStyle/>
        <a:p>
          <a:endParaRPr lang="en-IN"/>
        </a:p>
      </dgm:t>
    </dgm:pt>
    <dgm:pt modelId="{E77F9217-F129-4DAF-A5C5-F5FE762BED4E}" type="sibTrans" cxnId="{5D54F330-D5BA-48E4-96B8-E59458BF1AD0}">
      <dgm:prSet/>
      <dgm:spPr/>
      <dgm:t>
        <a:bodyPr/>
        <a:lstStyle/>
        <a:p>
          <a:endParaRPr lang="en-IN"/>
        </a:p>
      </dgm:t>
    </dgm:pt>
    <dgm:pt modelId="{FD29F642-C226-4513-A31F-D1A5BEDB7A63}">
      <dgm:prSet phldrT="[Text]"/>
      <dgm:spPr/>
      <dgm:t>
        <a:bodyPr/>
        <a:lstStyle/>
        <a:p>
          <a:r>
            <a:rPr lang="en-IN" dirty="0"/>
            <a:t>2 Tier</a:t>
          </a:r>
        </a:p>
      </dgm:t>
    </dgm:pt>
    <dgm:pt modelId="{9AA5B57E-1D5D-48C2-A82E-3020226C7F4D}" type="parTrans" cxnId="{31DFBC3F-C43E-4DCF-9222-BE05000E7550}">
      <dgm:prSet/>
      <dgm:spPr/>
      <dgm:t>
        <a:bodyPr/>
        <a:lstStyle/>
        <a:p>
          <a:endParaRPr lang="en-IN"/>
        </a:p>
      </dgm:t>
    </dgm:pt>
    <dgm:pt modelId="{07FFC929-EF4C-4CEF-BE70-A5CE15350A60}" type="sibTrans" cxnId="{31DFBC3F-C43E-4DCF-9222-BE05000E7550}">
      <dgm:prSet/>
      <dgm:spPr/>
      <dgm:t>
        <a:bodyPr/>
        <a:lstStyle/>
        <a:p>
          <a:endParaRPr lang="en-IN"/>
        </a:p>
      </dgm:t>
    </dgm:pt>
    <dgm:pt modelId="{41F4D17B-419C-4C89-9F76-D603AF86C4C8}">
      <dgm:prSet phldrT="[Text]"/>
      <dgm:spPr/>
      <dgm:t>
        <a:bodyPr/>
        <a:lstStyle/>
        <a:p>
          <a:r>
            <a:rPr lang="en-IN" dirty="0"/>
            <a:t>3 Tier</a:t>
          </a:r>
        </a:p>
      </dgm:t>
    </dgm:pt>
    <dgm:pt modelId="{AA8F82FE-1C17-4569-9E76-C8100B9B88B8}" type="parTrans" cxnId="{EB704660-0797-472F-92ED-357A66BF31E5}">
      <dgm:prSet/>
      <dgm:spPr/>
      <dgm:t>
        <a:bodyPr/>
        <a:lstStyle/>
        <a:p>
          <a:endParaRPr lang="en-IN"/>
        </a:p>
      </dgm:t>
    </dgm:pt>
    <dgm:pt modelId="{38196D2D-0A1B-4BCC-8662-346537787FA7}" type="sibTrans" cxnId="{EB704660-0797-472F-92ED-357A66BF31E5}">
      <dgm:prSet/>
      <dgm:spPr/>
      <dgm:t>
        <a:bodyPr/>
        <a:lstStyle/>
        <a:p>
          <a:endParaRPr lang="en-IN"/>
        </a:p>
      </dgm:t>
    </dgm:pt>
    <dgm:pt modelId="{3828154E-C630-4A68-94CC-3EBE8B56ED78}">
      <dgm:prSet phldrT="[Text]"/>
      <dgm:spPr/>
      <dgm:t>
        <a:bodyPr/>
        <a:lstStyle/>
        <a:p>
          <a:r>
            <a:rPr lang="en-IN" dirty="0"/>
            <a:t>In - Tier</a:t>
          </a:r>
        </a:p>
      </dgm:t>
    </dgm:pt>
    <dgm:pt modelId="{65A3DB8D-33FA-45BB-8031-43D2F18BBBE8}" type="parTrans" cxnId="{015F4179-01BC-47B8-B6E2-5D43C77F432A}">
      <dgm:prSet/>
      <dgm:spPr/>
      <dgm:t>
        <a:bodyPr/>
        <a:lstStyle/>
        <a:p>
          <a:endParaRPr lang="en-IN"/>
        </a:p>
      </dgm:t>
    </dgm:pt>
    <dgm:pt modelId="{F4522ED4-FCDE-4C6B-BF21-732D2D59BD0D}" type="sibTrans" cxnId="{015F4179-01BC-47B8-B6E2-5D43C77F432A}">
      <dgm:prSet/>
      <dgm:spPr/>
      <dgm:t>
        <a:bodyPr/>
        <a:lstStyle/>
        <a:p>
          <a:endParaRPr lang="en-IN"/>
        </a:p>
      </dgm:t>
    </dgm:pt>
    <dgm:pt modelId="{7ED614CA-40D2-4495-9653-723C746BF5BD}" type="pres">
      <dgm:prSet presAssocID="{7F8B7932-437A-4864-BA09-BDBC43A2A499}" presName="hierChild1" presStyleCnt="0">
        <dgm:presLayoutVars>
          <dgm:chPref val="1"/>
          <dgm:dir/>
          <dgm:animOne val="branch"/>
          <dgm:animLvl val="lvl"/>
          <dgm:resizeHandles/>
        </dgm:presLayoutVars>
      </dgm:prSet>
      <dgm:spPr/>
    </dgm:pt>
    <dgm:pt modelId="{D8B6895A-79C8-4D4D-AA03-702EF2A4BEEF}" type="pres">
      <dgm:prSet presAssocID="{A287886C-1E02-45E5-904D-BF476275E072}" presName="hierRoot1" presStyleCnt="0"/>
      <dgm:spPr/>
    </dgm:pt>
    <dgm:pt modelId="{85AD8488-B50A-4E85-9093-22E56562A969}" type="pres">
      <dgm:prSet presAssocID="{A287886C-1E02-45E5-904D-BF476275E072}" presName="composite" presStyleCnt="0"/>
      <dgm:spPr/>
    </dgm:pt>
    <dgm:pt modelId="{3480573B-338F-49F5-B136-4977EA223333}" type="pres">
      <dgm:prSet presAssocID="{A287886C-1E02-45E5-904D-BF476275E072}" presName="background" presStyleLbl="node0" presStyleIdx="0" presStyleCnt="1"/>
      <dgm:spPr/>
    </dgm:pt>
    <dgm:pt modelId="{079E4C30-D023-4B3F-A2C2-E35358342775}" type="pres">
      <dgm:prSet presAssocID="{A287886C-1E02-45E5-904D-BF476275E072}" presName="text" presStyleLbl="fgAcc0" presStyleIdx="0" presStyleCnt="1">
        <dgm:presLayoutVars>
          <dgm:chPref val="3"/>
        </dgm:presLayoutVars>
      </dgm:prSet>
      <dgm:spPr/>
    </dgm:pt>
    <dgm:pt modelId="{00F54A74-00BC-44AC-9B01-C494E439501A}" type="pres">
      <dgm:prSet presAssocID="{A287886C-1E02-45E5-904D-BF476275E072}" presName="hierChild2" presStyleCnt="0"/>
      <dgm:spPr/>
    </dgm:pt>
    <dgm:pt modelId="{82FD4D81-9139-4A85-B83F-61E3722050D6}" type="pres">
      <dgm:prSet presAssocID="{EB2F4E66-ED0E-4085-B84B-06EAC2B516BA}" presName="Name10" presStyleLbl="parChTrans1D2" presStyleIdx="0" presStyleCnt="4"/>
      <dgm:spPr/>
    </dgm:pt>
    <dgm:pt modelId="{16883A0F-4FE0-4C3D-8360-031F4BEEC8D9}" type="pres">
      <dgm:prSet presAssocID="{69A10F11-3EF6-4612-A9EB-07D408BBE4DE}" presName="hierRoot2" presStyleCnt="0"/>
      <dgm:spPr/>
    </dgm:pt>
    <dgm:pt modelId="{1544431B-46DF-408B-90FA-CEA3858E8EAA}" type="pres">
      <dgm:prSet presAssocID="{69A10F11-3EF6-4612-A9EB-07D408BBE4DE}" presName="composite2" presStyleCnt="0"/>
      <dgm:spPr/>
    </dgm:pt>
    <dgm:pt modelId="{9ECAA074-2E3B-40EC-ADBB-21FAE98A445A}" type="pres">
      <dgm:prSet presAssocID="{69A10F11-3EF6-4612-A9EB-07D408BBE4DE}" presName="background2" presStyleLbl="node2" presStyleIdx="0" presStyleCnt="4"/>
      <dgm:spPr/>
    </dgm:pt>
    <dgm:pt modelId="{D8E716E6-0E24-408F-9ED9-C2CCCE1E0440}" type="pres">
      <dgm:prSet presAssocID="{69A10F11-3EF6-4612-A9EB-07D408BBE4DE}" presName="text2" presStyleLbl="fgAcc2" presStyleIdx="0" presStyleCnt="4">
        <dgm:presLayoutVars>
          <dgm:chPref val="3"/>
        </dgm:presLayoutVars>
      </dgm:prSet>
      <dgm:spPr/>
    </dgm:pt>
    <dgm:pt modelId="{EFC829B5-A239-468C-9183-9438E1020847}" type="pres">
      <dgm:prSet presAssocID="{69A10F11-3EF6-4612-A9EB-07D408BBE4DE}" presName="hierChild3" presStyleCnt="0"/>
      <dgm:spPr/>
    </dgm:pt>
    <dgm:pt modelId="{382B1321-A794-4801-83D6-41B61EBB90A5}" type="pres">
      <dgm:prSet presAssocID="{9AA5B57E-1D5D-48C2-A82E-3020226C7F4D}" presName="Name10" presStyleLbl="parChTrans1D2" presStyleIdx="1" presStyleCnt="4"/>
      <dgm:spPr/>
    </dgm:pt>
    <dgm:pt modelId="{0CC1597A-BCC5-4872-99BE-0B13A9C2B1A6}" type="pres">
      <dgm:prSet presAssocID="{FD29F642-C226-4513-A31F-D1A5BEDB7A63}" presName="hierRoot2" presStyleCnt="0"/>
      <dgm:spPr/>
    </dgm:pt>
    <dgm:pt modelId="{C804D9C4-C7FC-47FF-8497-8799E519EDD2}" type="pres">
      <dgm:prSet presAssocID="{FD29F642-C226-4513-A31F-D1A5BEDB7A63}" presName="composite2" presStyleCnt="0"/>
      <dgm:spPr/>
    </dgm:pt>
    <dgm:pt modelId="{FE3F0A96-242C-4DE9-88E5-73EF88744BFD}" type="pres">
      <dgm:prSet presAssocID="{FD29F642-C226-4513-A31F-D1A5BEDB7A63}" presName="background2" presStyleLbl="node2" presStyleIdx="1" presStyleCnt="4"/>
      <dgm:spPr/>
    </dgm:pt>
    <dgm:pt modelId="{6B85348B-2765-4C57-A449-C56453FAE7A1}" type="pres">
      <dgm:prSet presAssocID="{FD29F642-C226-4513-A31F-D1A5BEDB7A63}" presName="text2" presStyleLbl="fgAcc2" presStyleIdx="1" presStyleCnt="4">
        <dgm:presLayoutVars>
          <dgm:chPref val="3"/>
        </dgm:presLayoutVars>
      </dgm:prSet>
      <dgm:spPr/>
    </dgm:pt>
    <dgm:pt modelId="{32404AC6-F2DF-4FC8-8466-6365054B6E8F}" type="pres">
      <dgm:prSet presAssocID="{FD29F642-C226-4513-A31F-D1A5BEDB7A63}" presName="hierChild3" presStyleCnt="0"/>
      <dgm:spPr/>
    </dgm:pt>
    <dgm:pt modelId="{91B757D7-7450-4AC5-919A-5E2FC1091328}" type="pres">
      <dgm:prSet presAssocID="{AA8F82FE-1C17-4569-9E76-C8100B9B88B8}" presName="Name10" presStyleLbl="parChTrans1D2" presStyleIdx="2" presStyleCnt="4"/>
      <dgm:spPr/>
    </dgm:pt>
    <dgm:pt modelId="{E464FB3E-BA9C-456A-B3D7-68A674B31545}" type="pres">
      <dgm:prSet presAssocID="{41F4D17B-419C-4C89-9F76-D603AF86C4C8}" presName="hierRoot2" presStyleCnt="0"/>
      <dgm:spPr/>
    </dgm:pt>
    <dgm:pt modelId="{34ABBDB1-3B88-4C0D-B3DF-6F4FD3AF1FDC}" type="pres">
      <dgm:prSet presAssocID="{41F4D17B-419C-4C89-9F76-D603AF86C4C8}" presName="composite2" presStyleCnt="0"/>
      <dgm:spPr/>
    </dgm:pt>
    <dgm:pt modelId="{BFF1BA0E-47E1-4F1D-8512-528F5E767A44}" type="pres">
      <dgm:prSet presAssocID="{41F4D17B-419C-4C89-9F76-D603AF86C4C8}" presName="background2" presStyleLbl="node2" presStyleIdx="2" presStyleCnt="4"/>
      <dgm:spPr/>
    </dgm:pt>
    <dgm:pt modelId="{1BE6A01B-B2D5-4D9C-A747-CD22BFD6F13A}" type="pres">
      <dgm:prSet presAssocID="{41F4D17B-419C-4C89-9F76-D603AF86C4C8}" presName="text2" presStyleLbl="fgAcc2" presStyleIdx="2" presStyleCnt="4">
        <dgm:presLayoutVars>
          <dgm:chPref val="3"/>
        </dgm:presLayoutVars>
      </dgm:prSet>
      <dgm:spPr/>
    </dgm:pt>
    <dgm:pt modelId="{9CBAF3F8-86E6-45D4-A4B2-D3E9B420AC6C}" type="pres">
      <dgm:prSet presAssocID="{41F4D17B-419C-4C89-9F76-D603AF86C4C8}" presName="hierChild3" presStyleCnt="0"/>
      <dgm:spPr/>
    </dgm:pt>
    <dgm:pt modelId="{560F2A83-3572-43F8-B618-E3D01997D3D4}" type="pres">
      <dgm:prSet presAssocID="{65A3DB8D-33FA-45BB-8031-43D2F18BBBE8}" presName="Name10" presStyleLbl="parChTrans1D2" presStyleIdx="3" presStyleCnt="4"/>
      <dgm:spPr/>
    </dgm:pt>
    <dgm:pt modelId="{9B84DB8C-1A80-4C37-8333-C5FE4735CD16}" type="pres">
      <dgm:prSet presAssocID="{3828154E-C630-4A68-94CC-3EBE8B56ED78}" presName="hierRoot2" presStyleCnt="0"/>
      <dgm:spPr/>
    </dgm:pt>
    <dgm:pt modelId="{4E9D1AA2-6E91-4516-AAA1-C68D50F29198}" type="pres">
      <dgm:prSet presAssocID="{3828154E-C630-4A68-94CC-3EBE8B56ED78}" presName="composite2" presStyleCnt="0"/>
      <dgm:spPr/>
    </dgm:pt>
    <dgm:pt modelId="{A751157E-0217-4029-BCF1-9658D49224E7}" type="pres">
      <dgm:prSet presAssocID="{3828154E-C630-4A68-94CC-3EBE8B56ED78}" presName="background2" presStyleLbl="node2" presStyleIdx="3" presStyleCnt="4"/>
      <dgm:spPr/>
    </dgm:pt>
    <dgm:pt modelId="{D33C19B1-6413-40F2-9B48-FAD4CFA3D732}" type="pres">
      <dgm:prSet presAssocID="{3828154E-C630-4A68-94CC-3EBE8B56ED78}" presName="text2" presStyleLbl="fgAcc2" presStyleIdx="3" presStyleCnt="4">
        <dgm:presLayoutVars>
          <dgm:chPref val="3"/>
        </dgm:presLayoutVars>
      </dgm:prSet>
      <dgm:spPr/>
    </dgm:pt>
    <dgm:pt modelId="{67F429F9-3119-4440-84D0-01E221A155A1}" type="pres">
      <dgm:prSet presAssocID="{3828154E-C630-4A68-94CC-3EBE8B56ED78}" presName="hierChild3" presStyleCnt="0"/>
      <dgm:spPr/>
    </dgm:pt>
  </dgm:ptLst>
  <dgm:cxnLst>
    <dgm:cxn modelId="{82876222-E23E-47B7-9670-E1C563B933DE}" type="presOf" srcId="{69A10F11-3EF6-4612-A9EB-07D408BBE4DE}" destId="{D8E716E6-0E24-408F-9ED9-C2CCCE1E0440}" srcOrd="0" destOrd="0" presId="urn:microsoft.com/office/officeart/2005/8/layout/hierarchy1"/>
    <dgm:cxn modelId="{79FB3923-8D6B-4188-AAE5-9C2925796846}" srcId="{7F8B7932-437A-4864-BA09-BDBC43A2A499}" destId="{A287886C-1E02-45E5-904D-BF476275E072}" srcOrd="0" destOrd="0" parTransId="{49DFEF2C-6E35-4326-BD65-5549ED76A456}" sibTransId="{B50BF851-B4CE-47F3-8D33-FC90869E3378}"/>
    <dgm:cxn modelId="{5D54F330-D5BA-48E4-96B8-E59458BF1AD0}" srcId="{A287886C-1E02-45E5-904D-BF476275E072}" destId="{69A10F11-3EF6-4612-A9EB-07D408BBE4DE}" srcOrd="0" destOrd="0" parTransId="{EB2F4E66-ED0E-4085-B84B-06EAC2B516BA}" sibTransId="{E77F9217-F129-4DAF-A5C5-F5FE762BED4E}"/>
    <dgm:cxn modelId="{31DFBC3F-C43E-4DCF-9222-BE05000E7550}" srcId="{A287886C-1E02-45E5-904D-BF476275E072}" destId="{FD29F642-C226-4513-A31F-D1A5BEDB7A63}" srcOrd="1" destOrd="0" parTransId="{9AA5B57E-1D5D-48C2-A82E-3020226C7F4D}" sibTransId="{07FFC929-EF4C-4CEF-BE70-A5CE15350A60}"/>
    <dgm:cxn modelId="{EB704660-0797-472F-92ED-357A66BF31E5}" srcId="{A287886C-1E02-45E5-904D-BF476275E072}" destId="{41F4D17B-419C-4C89-9F76-D603AF86C4C8}" srcOrd="2" destOrd="0" parTransId="{AA8F82FE-1C17-4569-9E76-C8100B9B88B8}" sibTransId="{38196D2D-0A1B-4BCC-8662-346537787FA7}"/>
    <dgm:cxn modelId="{CEFF7563-99AE-403B-945B-2E18DC23FBD9}" type="presOf" srcId="{FD29F642-C226-4513-A31F-D1A5BEDB7A63}" destId="{6B85348B-2765-4C57-A449-C56453FAE7A1}" srcOrd="0" destOrd="0" presId="urn:microsoft.com/office/officeart/2005/8/layout/hierarchy1"/>
    <dgm:cxn modelId="{1CBCF343-D443-432D-83C1-915926B9970D}" type="presOf" srcId="{65A3DB8D-33FA-45BB-8031-43D2F18BBBE8}" destId="{560F2A83-3572-43F8-B618-E3D01997D3D4}" srcOrd="0" destOrd="0" presId="urn:microsoft.com/office/officeart/2005/8/layout/hierarchy1"/>
    <dgm:cxn modelId="{63890665-1669-485D-A8D9-4BAF86DD83AB}" type="presOf" srcId="{AA8F82FE-1C17-4569-9E76-C8100B9B88B8}" destId="{91B757D7-7450-4AC5-919A-5E2FC1091328}" srcOrd="0" destOrd="0" presId="urn:microsoft.com/office/officeart/2005/8/layout/hierarchy1"/>
    <dgm:cxn modelId="{AB221B73-9C4B-4380-9754-B1BBC52012D2}" type="presOf" srcId="{41F4D17B-419C-4C89-9F76-D603AF86C4C8}" destId="{1BE6A01B-B2D5-4D9C-A747-CD22BFD6F13A}" srcOrd="0" destOrd="0" presId="urn:microsoft.com/office/officeart/2005/8/layout/hierarchy1"/>
    <dgm:cxn modelId="{015F4179-01BC-47B8-B6E2-5D43C77F432A}" srcId="{A287886C-1E02-45E5-904D-BF476275E072}" destId="{3828154E-C630-4A68-94CC-3EBE8B56ED78}" srcOrd="3" destOrd="0" parTransId="{65A3DB8D-33FA-45BB-8031-43D2F18BBBE8}" sibTransId="{F4522ED4-FCDE-4C6B-BF21-732D2D59BD0D}"/>
    <dgm:cxn modelId="{3382D895-41B6-4BAF-9274-BD17B63436D6}" type="presOf" srcId="{3828154E-C630-4A68-94CC-3EBE8B56ED78}" destId="{D33C19B1-6413-40F2-9B48-FAD4CFA3D732}" srcOrd="0" destOrd="0" presId="urn:microsoft.com/office/officeart/2005/8/layout/hierarchy1"/>
    <dgm:cxn modelId="{0783C29E-9BDF-4454-BE3F-5BBA9BBC9D66}" type="presOf" srcId="{A287886C-1E02-45E5-904D-BF476275E072}" destId="{079E4C30-D023-4B3F-A2C2-E35358342775}" srcOrd="0" destOrd="0" presId="urn:microsoft.com/office/officeart/2005/8/layout/hierarchy1"/>
    <dgm:cxn modelId="{E59DDEB0-2D81-4138-9A9C-A42D2453AEA2}" type="presOf" srcId="{7F8B7932-437A-4864-BA09-BDBC43A2A499}" destId="{7ED614CA-40D2-4495-9653-723C746BF5BD}" srcOrd="0" destOrd="0" presId="urn:microsoft.com/office/officeart/2005/8/layout/hierarchy1"/>
    <dgm:cxn modelId="{D78E79D3-BF2B-4EDD-AEF8-786C31CE8CF6}" type="presOf" srcId="{9AA5B57E-1D5D-48C2-A82E-3020226C7F4D}" destId="{382B1321-A794-4801-83D6-41B61EBB90A5}" srcOrd="0" destOrd="0" presId="urn:microsoft.com/office/officeart/2005/8/layout/hierarchy1"/>
    <dgm:cxn modelId="{74D471DE-7D98-464E-BAFD-9F67A006ABCB}" type="presOf" srcId="{EB2F4E66-ED0E-4085-B84B-06EAC2B516BA}" destId="{82FD4D81-9139-4A85-B83F-61E3722050D6}" srcOrd="0" destOrd="0" presId="urn:microsoft.com/office/officeart/2005/8/layout/hierarchy1"/>
    <dgm:cxn modelId="{5B64411C-F0B3-4DC9-BA14-D6D78DDD5A6F}" type="presParOf" srcId="{7ED614CA-40D2-4495-9653-723C746BF5BD}" destId="{D8B6895A-79C8-4D4D-AA03-702EF2A4BEEF}" srcOrd="0" destOrd="0" presId="urn:microsoft.com/office/officeart/2005/8/layout/hierarchy1"/>
    <dgm:cxn modelId="{4B317C66-EF74-424F-9686-D09AAA6C2205}" type="presParOf" srcId="{D8B6895A-79C8-4D4D-AA03-702EF2A4BEEF}" destId="{85AD8488-B50A-4E85-9093-22E56562A969}" srcOrd="0" destOrd="0" presId="urn:microsoft.com/office/officeart/2005/8/layout/hierarchy1"/>
    <dgm:cxn modelId="{AF3F392D-9AB0-4542-890E-18D923EDE7BB}" type="presParOf" srcId="{85AD8488-B50A-4E85-9093-22E56562A969}" destId="{3480573B-338F-49F5-B136-4977EA223333}" srcOrd="0" destOrd="0" presId="urn:microsoft.com/office/officeart/2005/8/layout/hierarchy1"/>
    <dgm:cxn modelId="{4633C010-8268-4DB9-B19D-BF0BB0F5F2D9}" type="presParOf" srcId="{85AD8488-B50A-4E85-9093-22E56562A969}" destId="{079E4C30-D023-4B3F-A2C2-E35358342775}" srcOrd="1" destOrd="0" presId="urn:microsoft.com/office/officeart/2005/8/layout/hierarchy1"/>
    <dgm:cxn modelId="{A3C9C792-14C2-46BD-A75C-5CF5F18F04DF}" type="presParOf" srcId="{D8B6895A-79C8-4D4D-AA03-702EF2A4BEEF}" destId="{00F54A74-00BC-44AC-9B01-C494E439501A}" srcOrd="1" destOrd="0" presId="urn:microsoft.com/office/officeart/2005/8/layout/hierarchy1"/>
    <dgm:cxn modelId="{6FB12E0D-9400-426B-9513-21802EF3AF83}" type="presParOf" srcId="{00F54A74-00BC-44AC-9B01-C494E439501A}" destId="{82FD4D81-9139-4A85-B83F-61E3722050D6}" srcOrd="0" destOrd="0" presId="urn:microsoft.com/office/officeart/2005/8/layout/hierarchy1"/>
    <dgm:cxn modelId="{B28DAFF0-FBBF-45F0-A098-79A97C3ED870}" type="presParOf" srcId="{00F54A74-00BC-44AC-9B01-C494E439501A}" destId="{16883A0F-4FE0-4C3D-8360-031F4BEEC8D9}" srcOrd="1" destOrd="0" presId="urn:microsoft.com/office/officeart/2005/8/layout/hierarchy1"/>
    <dgm:cxn modelId="{79959A81-F037-4546-82AA-3D6CC2933BC7}" type="presParOf" srcId="{16883A0F-4FE0-4C3D-8360-031F4BEEC8D9}" destId="{1544431B-46DF-408B-90FA-CEA3858E8EAA}" srcOrd="0" destOrd="0" presId="urn:microsoft.com/office/officeart/2005/8/layout/hierarchy1"/>
    <dgm:cxn modelId="{0D0521CB-ABBD-4D5C-95E5-1A2A7D50943D}" type="presParOf" srcId="{1544431B-46DF-408B-90FA-CEA3858E8EAA}" destId="{9ECAA074-2E3B-40EC-ADBB-21FAE98A445A}" srcOrd="0" destOrd="0" presId="urn:microsoft.com/office/officeart/2005/8/layout/hierarchy1"/>
    <dgm:cxn modelId="{320247EE-881C-4445-874C-B55373D4916C}" type="presParOf" srcId="{1544431B-46DF-408B-90FA-CEA3858E8EAA}" destId="{D8E716E6-0E24-408F-9ED9-C2CCCE1E0440}" srcOrd="1" destOrd="0" presId="urn:microsoft.com/office/officeart/2005/8/layout/hierarchy1"/>
    <dgm:cxn modelId="{553DAA9B-8D73-49B1-A255-0342846A5565}" type="presParOf" srcId="{16883A0F-4FE0-4C3D-8360-031F4BEEC8D9}" destId="{EFC829B5-A239-468C-9183-9438E1020847}" srcOrd="1" destOrd="0" presId="urn:microsoft.com/office/officeart/2005/8/layout/hierarchy1"/>
    <dgm:cxn modelId="{CE0CD25A-9B1C-46D1-A7B6-B22C92C8694A}" type="presParOf" srcId="{00F54A74-00BC-44AC-9B01-C494E439501A}" destId="{382B1321-A794-4801-83D6-41B61EBB90A5}" srcOrd="2" destOrd="0" presId="urn:microsoft.com/office/officeart/2005/8/layout/hierarchy1"/>
    <dgm:cxn modelId="{0FD17B97-61EB-4993-B166-1395841AF1D3}" type="presParOf" srcId="{00F54A74-00BC-44AC-9B01-C494E439501A}" destId="{0CC1597A-BCC5-4872-99BE-0B13A9C2B1A6}" srcOrd="3" destOrd="0" presId="urn:microsoft.com/office/officeart/2005/8/layout/hierarchy1"/>
    <dgm:cxn modelId="{BE57BE6D-B6EF-4EA7-8329-93510762E556}" type="presParOf" srcId="{0CC1597A-BCC5-4872-99BE-0B13A9C2B1A6}" destId="{C804D9C4-C7FC-47FF-8497-8799E519EDD2}" srcOrd="0" destOrd="0" presId="urn:microsoft.com/office/officeart/2005/8/layout/hierarchy1"/>
    <dgm:cxn modelId="{178A0024-1EB5-4300-B633-020C49FE20F0}" type="presParOf" srcId="{C804D9C4-C7FC-47FF-8497-8799E519EDD2}" destId="{FE3F0A96-242C-4DE9-88E5-73EF88744BFD}" srcOrd="0" destOrd="0" presId="urn:microsoft.com/office/officeart/2005/8/layout/hierarchy1"/>
    <dgm:cxn modelId="{886975C1-0AE9-4AE8-9372-32F87749BDD1}" type="presParOf" srcId="{C804D9C4-C7FC-47FF-8497-8799E519EDD2}" destId="{6B85348B-2765-4C57-A449-C56453FAE7A1}" srcOrd="1" destOrd="0" presId="urn:microsoft.com/office/officeart/2005/8/layout/hierarchy1"/>
    <dgm:cxn modelId="{1C0B2D13-176E-492D-9D49-54ED9E9AC74D}" type="presParOf" srcId="{0CC1597A-BCC5-4872-99BE-0B13A9C2B1A6}" destId="{32404AC6-F2DF-4FC8-8466-6365054B6E8F}" srcOrd="1" destOrd="0" presId="urn:microsoft.com/office/officeart/2005/8/layout/hierarchy1"/>
    <dgm:cxn modelId="{79458D21-4B4F-48FC-9D52-21E960734C04}" type="presParOf" srcId="{00F54A74-00BC-44AC-9B01-C494E439501A}" destId="{91B757D7-7450-4AC5-919A-5E2FC1091328}" srcOrd="4" destOrd="0" presId="urn:microsoft.com/office/officeart/2005/8/layout/hierarchy1"/>
    <dgm:cxn modelId="{66C7C5EA-44A8-4B65-90F5-3905030099A0}" type="presParOf" srcId="{00F54A74-00BC-44AC-9B01-C494E439501A}" destId="{E464FB3E-BA9C-456A-B3D7-68A674B31545}" srcOrd="5" destOrd="0" presId="urn:microsoft.com/office/officeart/2005/8/layout/hierarchy1"/>
    <dgm:cxn modelId="{A26DC26F-2DFC-4DD5-B410-A9F3C27BA58F}" type="presParOf" srcId="{E464FB3E-BA9C-456A-B3D7-68A674B31545}" destId="{34ABBDB1-3B88-4C0D-B3DF-6F4FD3AF1FDC}" srcOrd="0" destOrd="0" presId="urn:microsoft.com/office/officeart/2005/8/layout/hierarchy1"/>
    <dgm:cxn modelId="{9D1CA92E-1A38-4D6F-A364-9CDFD8CE6E28}" type="presParOf" srcId="{34ABBDB1-3B88-4C0D-B3DF-6F4FD3AF1FDC}" destId="{BFF1BA0E-47E1-4F1D-8512-528F5E767A44}" srcOrd="0" destOrd="0" presId="urn:microsoft.com/office/officeart/2005/8/layout/hierarchy1"/>
    <dgm:cxn modelId="{A97B779C-FBC0-480B-B55F-049CA46D6B50}" type="presParOf" srcId="{34ABBDB1-3B88-4C0D-B3DF-6F4FD3AF1FDC}" destId="{1BE6A01B-B2D5-4D9C-A747-CD22BFD6F13A}" srcOrd="1" destOrd="0" presId="urn:microsoft.com/office/officeart/2005/8/layout/hierarchy1"/>
    <dgm:cxn modelId="{7C7916C6-031B-4F03-890B-E51CD2C4D8D0}" type="presParOf" srcId="{E464FB3E-BA9C-456A-B3D7-68A674B31545}" destId="{9CBAF3F8-86E6-45D4-A4B2-D3E9B420AC6C}" srcOrd="1" destOrd="0" presId="urn:microsoft.com/office/officeart/2005/8/layout/hierarchy1"/>
    <dgm:cxn modelId="{FA0231F5-F9F6-4DAA-8207-CB9021CA90C9}" type="presParOf" srcId="{00F54A74-00BC-44AC-9B01-C494E439501A}" destId="{560F2A83-3572-43F8-B618-E3D01997D3D4}" srcOrd="6" destOrd="0" presId="urn:microsoft.com/office/officeart/2005/8/layout/hierarchy1"/>
    <dgm:cxn modelId="{80657110-8A01-49FC-92F3-0A57DD5AA57B}" type="presParOf" srcId="{00F54A74-00BC-44AC-9B01-C494E439501A}" destId="{9B84DB8C-1A80-4C37-8333-C5FE4735CD16}" srcOrd="7" destOrd="0" presId="urn:microsoft.com/office/officeart/2005/8/layout/hierarchy1"/>
    <dgm:cxn modelId="{28A5E84B-3E56-41E7-9F86-346E026F3B13}" type="presParOf" srcId="{9B84DB8C-1A80-4C37-8333-C5FE4735CD16}" destId="{4E9D1AA2-6E91-4516-AAA1-C68D50F29198}" srcOrd="0" destOrd="0" presId="urn:microsoft.com/office/officeart/2005/8/layout/hierarchy1"/>
    <dgm:cxn modelId="{267925BB-963F-458D-97AA-33C7CFA090CD}" type="presParOf" srcId="{4E9D1AA2-6E91-4516-AAA1-C68D50F29198}" destId="{A751157E-0217-4029-BCF1-9658D49224E7}" srcOrd="0" destOrd="0" presId="urn:microsoft.com/office/officeart/2005/8/layout/hierarchy1"/>
    <dgm:cxn modelId="{3CA3FF89-9F3C-432E-B75C-ED520A7A6175}" type="presParOf" srcId="{4E9D1AA2-6E91-4516-AAA1-C68D50F29198}" destId="{D33C19B1-6413-40F2-9B48-FAD4CFA3D732}" srcOrd="1" destOrd="0" presId="urn:microsoft.com/office/officeart/2005/8/layout/hierarchy1"/>
    <dgm:cxn modelId="{07A67265-50A6-4F2A-885C-ED5FF9D3C3EE}" type="presParOf" srcId="{9B84DB8C-1A80-4C37-8333-C5FE4735CD16}" destId="{67F429F9-3119-4440-84D0-01E221A155A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11C5B80-0667-429A-BDAF-4A9866B7398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676BD994-1A5E-4BCA-9EF1-A7AFE93D561D}">
      <dgm:prSet phldrT="[Text]"/>
      <dgm:spPr/>
      <dgm:t>
        <a:bodyPr/>
        <a:lstStyle/>
        <a:p>
          <a:r>
            <a:rPr lang="en-IN" dirty="0"/>
            <a:t>Safe Zone</a:t>
          </a:r>
        </a:p>
      </dgm:t>
    </dgm:pt>
    <dgm:pt modelId="{FB7AAB1C-869A-4590-9984-8F3DAA0F7F67}" type="parTrans" cxnId="{8683989B-BC72-445C-A65F-B8E465747625}">
      <dgm:prSet/>
      <dgm:spPr/>
      <dgm:t>
        <a:bodyPr/>
        <a:lstStyle/>
        <a:p>
          <a:endParaRPr lang="en-IN"/>
        </a:p>
      </dgm:t>
    </dgm:pt>
    <dgm:pt modelId="{33284F15-029C-4BAE-B434-4EDFD49C7D12}" type="sibTrans" cxnId="{8683989B-BC72-445C-A65F-B8E465747625}">
      <dgm:prSet/>
      <dgm:spPr/>
      <dgm:t>
        <a:bodyPr/>
        <a:lstStyle/>
        <a:p>
          <a:endParaRPr lang="en-IN"/>
        </a:p>
      </dgm:t>
    </dgm:pt>
    <dgm:pt modelId="{AE5CBF47-6896-47EE-BE59-3E7AC616E933}">
      <dgm:prSet phldrT="[Text]"/>
      <dgm:spPr/>
      <dgm:t>
        <a:bodyPr/>
        <a:lstStyle/>
        <a:p>
          <a:r>
            <a:rPr lang="en-IN" dirty="0"/>
            <a:t>Silent Speech</a:t>
          </a:r>
        </a:p>
      </dgm:t>
    </dgm:pt>
    <dgm:pt modelId="{D9C8FE17-F0C5-4ED5-9A7C-0930E2351FB6}" type="parTrans" cxnId="{9684C553-AB63-462F-8E2A-509F1F89083C}">
      <dgm:prSet/>
      <dgm:spPr/>
      <dgm:t>
        <a:bodyPr/>
        <a:lstStyle/>
        <a:p>
          <a:endParaRPr lang="en-IN"/>
        </a:p>
      </dgm:t>
    </dgm:pt>
    <dgm:pt modelId="{EE6FCA66-A09E-4B99-BBFD-C6FCC11331F7}" type="sibTrans" cxnId="{9684C553-AB63-462F-8E2A-509F1F89083C}">
      <dgm:prSet/>
      <dgm:spPr/>
      <dgm:t>
        <a:bodyPr/>
        <a:lstStyle/>
        <a:p>
          <a:endParaRPr lang="en-IN"/>
        </a:p>
      </dgm:t>
    </dgm:pt>
    <dgm:pt modelId="{23326F38-EBFA-46DA-B2D2-66BDB30DF3B0}">
      <dgm:prSet phldrT="[Text]"/>
      <dgm:spPr/>
      <dgm:t>
        <a:bodyPr/>
        <a:lstStyle/>
        <a:p>
          <a:r>
            <a:rPr lang="en-IN" dirty="0" err="1"/>
            <a:t>Listner</a:t>
          </a:r>
          <a:endParaRPr lang="en-IN" dirty="0"/>
        </a:p>
      </dgm:t>
    </dgm:pt>
    <dgm:pt modelId="{F07EC30A-28D0-43D3-A345-833D9CE80125}" type="parTrans" cxnId="{70E08632-5F8F-47A3-8C44-2CD11D0B4811}">
      <dgm:prSet/>
      <dgm:spPr/>
      <dgm:t>
        <a:bodyPr/>
        <a:lstStyle/>
        <a:p>
          <a:endParaRPr lang="en-IN"/>
        </a:p>
      </dgm:t>
    </dgm:pt>
    <dgm:pt modelId="{E215532F-8C1D-42DD-9F5B-BC90A70E6CC6}" type="sibTrans" cxnId="{70E08632-5F8F-47A3-8C44-2CD11D0B4811}">
      <dgm:prSet/>
      <dgm:spPr/>
      <dgm:t>
        <a:bodyPr/>
        <a:lstStyle/>
        <a:p>
          <a:endParaRPr lang="en-IN"/>
        </a:p>
      </dgm:t>
    </dgm:pt>
    <dgm:pt modelId="{104AFBDD-D75C-4BA7-8232-FB508F8B6F0C}">
      <dgm:prSet phldrT="[Text]"/>
      <dgm:spPr/>
      <dgm:t>
        <a:bodyPr/>
        <a:lstStyle/>
        <a:p>
          <a:r>
            <a:rPr lang="en-IN" dirty="0" err="1"/>
            <a:t>AirCraftDefect</a:t>
          </a:r>
          <a:endParaRPr lang="en-IN" dirty="0"/>
        </a:p>
      </dgm:t>
    </dgm:pt>
    <dgm:pt modelId="{8EC15CB4-78AA-42F5-8121-BD1606ACD015}" type="parTrans" cxnId="{D090C8DD-3286-40CC-8047-3A1B8A164A1B}">
      <dgm:prSet/>
      <dgm:spPr/>
      <dgm:t>
        <a:bodyPr/>
        <a:lstStyle/>
        <a:p>
          <a:endParaRPr lang="en-IN"/>
        </a:p>
      </dgm:t>
    </dgm:pt>
    <dgm:pt modelId="{B2DA4E8C-855B-4E57-85FB-D083CA9C2E47}" type="sibTrans" cxnId="{D090C8DD-3286-40CC-8047-3A1B8A164A1B}">
      <dgm:prSet/>
      <dgm:spPr/>
      <dgm:t>
        <a:bodyPr/>
        <a:lstStyle/>
        <a:p>
          <a:endParaRPr lang="en-IN"/>
        </a:p>
      </dgm:t>
    </dgm:pt>
    <dgm:pt modelId="{0AF86E08-B8DD-4944-9DA3-86D6931D1644}" type="pres">
      <dgm:prSet presAssocID="{711C5B80-0667-429A-BDAF-4A9866B73983}" presName="Name0" presStyleCnt="0">
        <dgm:presLayoutVars>
          <dgm:chMax val="7"/>
          <dgm:chPref val="7"/>
          <dgm:dir/>
        </dgm:presLayoutVars>
      </dgm:prSet>
      <dgm:spPr/>
    </dgm:pt>
    <dgm:pt modelId="{71E44ECF-45BF-4045-822A-65E1F507829B}" type="pres">
      <dgm:prSet presAssocID="{711C5B80-0667-429A-BDAF-4A9866B73983}" presName="Name1" presStyleCnt="0"/>
      <dgm:spPr/>
    </dgm:pt>
    <dgm:pt modelId="{EDBBBC13-3B4B-4ED1-BF3C-0F20B9B97437}" type="pres">
      <dgm:prSet presAssocID="{711C5B80-0667-429A-BDAF-4A9866B73983}" presName="cycle" presStyleCnt="0"/>
      <dgm:spPr/>
    </dgm:pt>
    <dgm:pt modelId="{98C07219-BF92-4156-97A3-70E4FFFB734A}" type="pres">
      <dgm:prSet presAssocID="{711C5B80-0667-429A-BDAF-4A9866B73983}" presName="srcNode" presStyleLbl="node1" presStyleIdx="0" presStyleCnt="4"/>
      <dgm:spPr/>
    </dgm:pt>
    <dgm:pt modelId="{6310C994-5347-4111-B090-3EC460600DA1}" type="pres">
      <dgm:prSet presAssocID="{711C5B80-0667-429A-BDAF-4A9866B73983}" presName="conn" presStyleLbl="parChTrans1D2" presStyleIdx="0" presStyleCnt="1"/>
      <dgm:spPr/>
    </dgm:pt>
    <dgm:pt modelId="{A977C9FA-8ABB-4379-8545-6D320FA7614B}" type="pres">
      <dgm:prSet presAssocID="{711C5B80-0667-429A-BDAF-4A9866B73983}" presName="extraNode" presStyleLbl="node1" presStyleIdx="0" presStyleCnt="4"/>
      <dgm:spPr/>
    </dgm:pt>
    <dgm:pt modelId="{583A4B70-2AF2-46ED-BD7D-755AF97B9452}" type="pres">
      <dgm:prSet presAssocID="{711C5B80-0667-429A-BDAF-4A9866B73983}" presName="dstNode" presStyleLbl="node1" presStyleIdx="0" presStyleCnt="4"/>
      <dgm:spPr/>
    </dgm:pt>
    <dgm:pt modelId="{5BDEE029-9FEB-42E9-B85E-A187480F38A2}" type="pres">
      <dgm:prSet presAssocID="{676BD994-1A5E-4BCA-9EF1-A7AFE93D561D}" presName="text_1" presStyleLbl="node1" presStyleIdx="0" presStyleCnt="4">
        <dgm:presLayoutVars>
          <dgm:bulletEnabled val="1"/>
        </dgm:presLayoutVars>
      </dgm:prSet>
      <dgm:spPr/>
    </dgm:pt>
    <dgm:pt modelId="{CF7F781E-F7F8-4CC4-87CA-D4D408E29984}" type="pres">
      <dgm:prSet presAssocID="{676BD994-1A5E-4BCA-9EF1-A7AFE93D561D}" presName="accent_1" presStyleCnt="0"/>
      <dgm:spPr/>
    </dgm:pt>
    <dgm:pt modelId="{A0F739ED-FC43-4F50-8BF7-071896FDD107}" type="pres">
      <dgm:prSet presAssocID="{676BD994-1A5E-4BCA-9EF1-A7AFE93D561D}" presName="accentRepeatNode" presStyleLbl="solidFgAcc1" presStyleIdx="0" presStyleCnt="4"/>
      <dgm:spPr/>
    </dgm:pt>
    <dgm:pt modelId="{BBD37555-1393-4C17-B84B-9AF47AE091A0}" type="pres">
      <dgm:prSet presAssocID="{AE5CBF47-6896-47EE-BE59-3E7AC616E933}" presName="text_2" presStyleLbl="node1" presStyleIdx="1" presStyleCnt="4">
        <dgm:presLayoutVars>
          <dgm:bulletEnabled val="1"/>
        </dgm:presLayoutVars>
      </dgm:prSet>
      <dgm:spPr/>
    </dgm:pt>
    <dgm:pt modelId="{F1D4E1AB-A741-4E81-9B1A-A0A9D460A7A3}" type="pres">
      <dgm:prSet presAssocID="{AE5CBF47-6896-47EE-BE59-3E7AC616E933}" presName="accent_2" presStyleCnt="0"/>
      <dgm:spPr/>
    </dgm:pt>
    <dgm:pt modelId="{4D61B307-37EA-4E39-9397-8B4F340097F2}" type="pres">
      <dgm:prSet presAssocID="{AE5CBF47-6896-47EE-BE59-3E7AC616E933}" presName="accentRepeatNode" presStyleLbl="solidFgAcc1" presStyleIdx="1" presStyleCnt="4"/>
      <dgm:spPr/>
    </dgm:pt>
    <dgm:pt modelId="{0A8842AC-DD56-4A11-BC69-CB336B21A1A7}" type="pres">
      <dgm:prSet presAssocID="{23326F38-EBFA-46DA-B2D2-66BDB30DF3B0}" presName="text_3" presStyleLbl="node1" presStyleIdx="2" presStyleCnt="4">
        <dgm:presLayoutVars>
          <dgm:bulletEnabled val="1"/>
        </dgm:presLayoutVars>
      </dgm:prSet>
      <dgm:spPr/>
    </dgm:pt>
    <dgm:pt modelId="{8DF92B55-2FE5-4066-A537-1B37C056ABE8}" type="pres">
      <dgm:prSet presAssocID="{23326F38-EBFA-46DA-B2D2-66BDB30DF3B0}" presName="accent_3" presStyleCnt="0"/>
      <dgm:spPr/>
    </dgm:pt>
    <dgm:pt modelId="{98AD0B40-E73A-4A19-9CD9-A299F542C402}" type="pres">
      <dgm:prSet presAssocID="{23326F38-EBFA-46DA-B2D2-66BDB30DF3B0}" presName="accentRepeatNode" presStyleLbl="solidFgAcc1" presStyleIdx="2" presStyleCnt="4"/>
      <dgm:spPr/>
    </dgm:pt>
    <dgm:pt modelId="{222E5E7B-E3BD-4ED7-BA62-49C316A81299}" type="pres">
      <dgm:prSet presAssocID="{104AFBDD-D75C-4BA7-8232-FB508F8B6F0C}" presName="text_4" presStyleLbl="node1" presStyleIdx="3" presStyleCnt="4">
        <dgm:presLayoutVars>
          <dgm:bulletEnabled val="1"/>
        </dgm:presLayoutVars>
      </dgm:prSet>
      <dgm:spPr/>
    </dgm:pt>
    <dgm:pt modelId="{8309E2B9-CA93-4477-8AAF-C3C3230F817E}" type="pres">
      <dgm:prSet presAssocID="{104AFBDD-D75C-4BA7-8232-FB508F8B6F0C}" presName="accent_4" presStyleCnt="0"/>
      <dgm:spPr/>
    </dgm:pt>
    <dgm:pt modelId="{22246EFF-D1F0-4E78-880A-0E5772C01700}" type="pres">
      <dgm:prSet presAssocID="{104AFBDD-D75C-4BA7-8232-FB508F8B6F0C}" presName="accentRepeatNode" presStyleLbl="solidFgAcc1" presStyleIdx="3" presStyleCnt="4"/>
      <dgm:spPr/>
    </dgm:pt>
  </dgm:ptLst>
  <dgm:cxnLst>
    <dgm:cxn modelId="{70E08632-5F8F-47A3-8C44-2CD11D0B4811}" srcId="{711C5B80-0667-429A-BDAF-4A9866B73983}" destId="{23326F38-EBFA-46DA-B2D2-66BDB30DF3B0}" srcOrd="2" destOrd="0" parTransId="{F07EC30A-28D0-43D3-A345-833D9CE80125}" sibTransId="{E215532F-8C1D-42DD-9F5B-BC90A70E6CC6}"/>
    <dgm:cxn modelId="{9684C553-AB63-462F-8E2A-509F1F89083C}" srcId="{711C5B80-0667-429A-BDAF-4A9866B73983}" destId="{AE5CBF47-6896-47EE-BE59-3E7AC616E933}" srcOrd="1" destOrd="0" parTransId="{D9C8FE17-F0C5-4ED5-9A7C-0930E2351FB6}" sibTransId="{EE6FCA66-A09E-4B99-BBFD-C6FCC11331F7}"/>
    <dgm:cxn modelId="{DA7DE27D-CD0B-4A85-A86F-2CC780415AD3}" type="presOf" srcId="{104AFBDD-D75C-4BA7-8232-FB508F8B6F0C}" destId="{222E5E7B-E3BD-4ED7-BA62-49C316A81299}" srcOrd="0" destOrd="0" presId="urn:microsoft.com/office/officeart/2008/layout/VerticalCurvedList"/>
    <dgm:cxn modelId="{B207E498-85AA-4375-817C-151F5C86C93B}" type="presOf" srcId="{676BD994-1A5E-4BCA-9EF1-A7AFE93D561D}" destId="{5BDEE029-9FEB-42E9-B85E-A187480F38A2}" srcOrd="0" destOrd="0" presId="urn:microsoft.com/office/officeart/2008/layout/VerticalCurvedList"/>
    <dgm:cxn modelId="{8683989B-BC72-445C-A65F-B8E465747625}" srcId="{711C5B80-0667-429A-BDAF-4A9866B73983}" destId="{676BD994-1A5E-4BCA-9EF1-A7AFE93D561D}" srcOrd="0" destOrd="0" parTransId="{FB7AAB1C-869A-4590-9984-8F3DAA0F7F67}" sibTransId="{33284F15-029C-4BAE-B434-4EDFD49C7D12}"/>
    <dgm:cxn modelId="{1BB90FA8-DA0F-40FE-9EA2-38B369C89BC4}" type="presOf" srcId="{AE5CBF47-6896-47EE-BE59-3E7AC616E933}" destId="{BBD37555-1393-4C17-B84B-9AF47AE091A0}" srcOrd="0" destOrd="0" presId="urn:microsoft.com/office/officeart/2008/layout/VerticalCurvedList"/>
    <dgm:cxn modelId="{8F9EE2CE-9897-4C7C-82CA-A6DFC3A449F9}" type="presOf" srcId="{711C5B80-0667-429A-BDAF-4A9866B73983}" destId="{0AF86E08-B8DD-4944-9DA3-86D6931D1644}" srcOrd="0" destOrd="0" presId="urn:microsoft.com/office/officeart/2008/layout/VerticalCurvedList"/>
    <dgm:cxn modelId="{6B13F0D7-9F29-426F-8BAC-983AF3947925}" type="presOf" srcId="{33284F15-029C-4BAE-B434-4EDFD49C7D12}" destId="{6310C994-5347-4111-B090-3EC460600DA1}" srcOrd="0" destOrd="0" presId="urn:microsoft.com/office/officeart/2008/layout/VerticalCurvedList"/>
    <dgm:cxn modelId="{D090C8DD-3286-40CC-8047-3A1B8A164A1B}" srcId="{711C5B80-0667-429A-BDAF-4A9866B73983}" destId="{104AFBDD-D75C-4BA7-8232-FB508F8B6F0C}" srcOrd="3" destOrd="0" parTransId="{8EC15CB4-78AA-42F5-8121-BD1606ACD015}" sibTransId="{B2DA4E8C-855B-4E57-85FB-D083CA9C2E47}"/>
    <dgm:cxn modelId="{A72036F5-EDDA-48D0-A81D-D05041A80377}" type="presOf" srcId="{23326F38-EBFA-46DA-B2D2-66BDB30DF3B0}" destId="{0A8842AC-DD56-4A11-BC69-CB336B21A1A7}" srcOrd="0" destOrd="0" presId="urn:microsoft.com/office/officeart/2008/layout/VerticalCurvedList"/>
    <dgm:cxn modelId="{101284A6-6380-41C9-8B81-A1FECCCE06FD}" type="presParOf" srcId="{0AF86E08-B8DD-4944-9DA3-86D6931D1644}" destId="{71E44ECF-45BF-4045-822A-65E1F507829B}" srcOrd="0" destOrd="0" presId="urn:microsoft.com/office/officeart/2008/layout/VerticalCurvedList"/>
    <dgm:cxn modelId="{696602A1-64CA-44A7-B29E-7BCAF62E3EE0}" type="presParOf" srcId="{71E44ECF-45BF-4045-822A-65E1F507829B}" destId="{EDBBBC13-3B4B-4ED1-BF3C-0F20B9B97437}" srcOrd="0" destOrd="0" presId="urn:microsoft.com/office/officeart/2008/layout/VerticalCurvedList"/>
    <dgm:cxn modelId="{963130E6-2D30-4497-99B9-E8A5EB58FC31}" type="presParOf" srcId="{EDBBBC13-3B4B-4ED1-BF3C-0F20B9B97437}" destId="{98C07219-BF92-4156-97A3-70E4FFFB734A}" srcOrd="0" destOrd="0" presId="urn:microsoft.com/office/officeart/2008/layout/VerticalCurvedList"/>
    <dgm:cxn modelId="{0C8E384E-9444-4AD6-B50C-3B4986EA7F78}" type="presParOf" srcId="{EDBBBC13-3B4B-4ED1-BF3C-0F20B9B97437}" destId="{6310C994-5347-4111-B090-3EC460600DA1}" srcOrd="1" destOrd="0" presId="urn:microsoft.com/office/officeart/2008/layout/VerticalCurvedList"/>
    <dgm:cxn modelId="{16DEE895-29DB-41D1-8B86-1518D2824AA7}" type="presParOf" srcId="{EDBBBC13-3B4B-4ED1-BF3C-0F20B9B97437}" destId="{A977C9FA-8ABB-4379-8545-6D320FA7614B}" srcOrd="2" destOrd="0" presId="urn:microsoft.com/office/officeart/2008/layout/VerticalCurvedList"/>
    <dgm:cxn modelId="{76362F2F-12CC-4B85-95BF-F867E3E5CD94}" type="presParOf" srcId="{EDBBBC13-3B4B-4ED1-BF3C-0F20B9B97437}" destId="{583A4B70-2AF2-46ED-BD7D-755AF97B9452}" srcOrd="3" destOrd="0" presId="urn:microsoft.com/office/officeart/2008/layout/VerticalCurvedList"/>
    <dgm:cxn modelId="{0B5E25B6-764B-4650-9F7F-14047F0FC414}" type="presParOf" srcId="{71E44ECF-45BF-4045-822A-65E1F507829B}" destId="{5BDEE029-9FEB-42E9-B85E-A187480F38A2}" srcOrd="1" destOrd="0" presId="urn:microsoft.com/office/officeart/2008/layout/VerticalCurvedList"/>
    <dgm:cxn modelId="{34339612-7DC8-42D7-A7B8-988438662D10}" type="presParOf" srcId="{71E44ECF-45BF-4045-822A-65E1F507829B}" destId="{CF7F781E-F7F8-4CC4-87CA-D4D408E29984}" srcOrd="2" destOrd="0" presId="urn:microsoft.com/office/officeart/2008/layout/VerticalCurvedList"/>
    <dgm:cxn modelId="{C5D0E823-A016-4145-9D0C-A000BC533E7E}" type="presParOf" srcId="{CF7F781E-F7F8-4CC4-87CA-D4D408E29984}" destId="{A0F739ED-FC43-4F50-8BF7-071896FDD107}" srcOrd="0" destOrd="0" presId="urn:microsoft.com/office/officeart/2008/layout/VerticalCurvedList"/>
    <dgm:cxn modelId="{20A26BE4-556E-4F34-9120-62A8A2AC77D8}" type="presParOf" srcId="{71E44ECF-45BF-4045-822A-65E1F507829B}" destId="{BBD37555-1393-4C17-B84B-9AF47AE091A0}" srcOrd="3" destOrd="0" presId="urn:microsoft.com/office/officeart/2008/layout/VerticalCurvedList"/>
    <dgm:cxn modelId="{C7C8A434-D8D3-4F8D-B766-B3A95F48B80F}" type="presParOf" srcId="{71E44ECF-45BF-4045-822A-65E1F507829B}" destId="{F1D4E1AB-A741-4E81-9B1A-A0A9D460A7A3}" srcOrd="4" destOrd="0" presId="urn:microsoft.com/office/officeart/2008/layout/VerticalCurvedList"/>
    <dgm:cxn modelId="{1A500577-CB53-48A5-AD4A-591B71A35EFB}" type="presParOf" srcId="{F1D4E1AB-A741-4E81-9B1A-A0A9D460A7A3}" destId="{4D61B307-37EA-4E39-9397-8B4F340097F2}" srcOrd="0" destOrd="0" presId="urn:microsoft.com/office/officeart/2008/layout/VerticalCurvedList"/>
    <dgm:cxn modelId="{387CB3B6-BC45-4E95-BD6F-20582C224BD6}" type="presParOf" srcId="{71E44ECF-45BF-4045-822A-65E1F507829B}" destId="{0A8842AC-DD56-4A11-BC69-CB336B21A1A7}" srcOrd="5" destOrd="0" presId="urn:microsoft.com/office/officeart/2008/layout/VerticalCurvedList"/>
    <dgm:cxn modelId="{ECEB7D6A-ADDF-4486-BD96-9F03A18E2F6D}" type="presParOf" srcId="{71E44ECF-45BF-4045-822A-65E1F507829B}" destId="{8DF92B55-2FE5-4066-A537-1B37C056ABE8}" srcOrd="6" destOrd="0" presId="urn:microsoft.com/office/officeart/2008/layout/VerticalCurvedList"/>
    <dgm:cxn modelId="{99D9A91C-0E11-4429-8306-5FD25B3CA81C}" type="presParOf" srcId="{8DF92B55-2FE5-4066-A537-1B37C056ABE8}" destId="{98AD0B40-E73A-4A19-9CD9-A299F542C402}" srcOrd="0" destOrd="0" presId="urn:microsoft.com/office/officeart/2008/layout/VerticalCurvedList"/>
    <dgm:cxn modelId="{3E3C0E27-5524-490A-918C-C9BA5185362C}" type="presParOf" srcId="{71E44ECF-45BF-4045-822A-65E1F507829B}" destId="{222E5E7B-E3BD-4ED7-BA62-49C316A81299}" srcOrd="7" destOrd="0" presId="urn:microsoft.com/office/officeart/2008/layout/VerticalCurvedList"/>
    <dgm:cxn modelId="{749FF9EB-FADE-4F5B-B9F5-8A3CC9737F2C}" type="presParOf" srcId="{71E44ECF-45BF-4045-822A-65E1F507829B}" destId="{8309E2B9-CA93-4477-8AAF-C3C3230F817E}" srcOrd="8" destOrd="0" presId="urn:microsoft.com/office/officeart/2008/layout/VerticalCurvedList"/>
    <dgm:cxn modelId="{426C944A-DC75-4D01-9E73-8C5AC1160A47}" type="presParOf" srcId="{8309E2B9-CA93-4477-8AAF-C3C3230F817E}" destId="{22246EFF-D1F0-4E78-880A-0E5772C01700}"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62CA414-48D0-4209-B660-C601B7BB497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85055B84-93FD-4CD1-978B-11A94FB6D12F}">
      <dgm:prSet phldrT="[Text]"/>
      <dgm:spPr/>
      <dgm:t>
        <a:bodyPr/>
        <a:lstStyle/>
        <a:p>
          <a:r>
            <a:rPr lang="en-IN" dirty="0"/>
            <a:t>Artificial Intelligence</a:t>
          </a:r>
        </a:p>
      </dgm:t>
    </dgm:pt>
    <dgm:pt modelId="{1F90FD93-5CBF-4147-BBCC-468C7B1E59C5}" type="parTrans" cxnId="{3C92FF43-04B3-474C-BE88-4659A4761DA0}">
      <dgm:prSet/>
      <dgm:spPr/>
      <dgm:t>
        <a:bodyPr/>
        <a:lstStyle/>
        <a:p>
          <a:endParaRPr lang="en-IN"/>
        </a:p>
      </dgm:t>
    </dgm:pt>
    <dgm:pt modelId="{116ADF10-B5A6-430F-B86F-28AB32222C9D}" type="sibTrans" cxnId="{3C92FF43-04B3-474C-BE88-4659A4761DA0}">
      <dgm:prSet/>
      <dgm:spPr/>
      <dgm:t>
        <a:bodyPr/>
        <a:lstStyle/>
        <a:p>
          <a:endParaRPr lang="en-IN"/>
        </a:p>
      </dgm:t>
    </dgm:pt>
    <dgm:pt modelId="{2AFBF0AB-847F-4BC3-9034-FC882091ABCD}">
      <dgm:prSet phldrT="[Text]"/>
      <dgm:spPr>
        <a:solidFill>
          <a:srgbClr val="0070C0"/>
        </a:solidFill>
      </dgm:spPr>
      <dgm:t>
        <a:bodyPr/>
        <a:lstStyle/>
        <a:p>
          <a:r>
            <a:rPr lang="en-IN" dirty="0"/>
            <a:t>Deep Learning</a:t>
          </a:r>
        </a:p>
      </dgm:t>
    </dgm:pt>
    <dgm:pt modelId="{AFBA399A-91F3-43E6-848C-5F66FDCC81B5}" type="parTrans" cxnId="{CA0B4FF4-1285-423D-A6DE-9146AD9CB730}">
      <dgm:prSet/>
      <dgm:spPr/>
      <dgm:t>
        <a:bodyPr/>
        <a:lstStyle/>
        <a:p>
          <a:endParaRPr lang="en-IN"/>
        </a:p>
      </dgm:t>
    </dgm:pt>
    <dgm:pt modelId="{A76B4D74-3BBA-470B-96E9-958555970F13}" type="sibTrans" cxnId="{CA0B4FF4-1285-423D-A6DE-9146AD9CB730}">
      <dgm:prSet/>
      <dgm:spPr/>
      <dgm:t>
        <a:bodyPr/>
        <a:lstStyle/>
        <a:p>
          <a:endParaRPr lang="en-IN"/>
        </a:p>
      </dgm:t>
    </dgm:pt>
    <dgm:pt modelId="{6922BE8E-A7A1-49C6-95BD-E539B2836949}">
      <dgm:prSet phldrT="[Text]"/>
      <dgm:spPr>
        <a:solidFill>
          <a:schemeClr val="accent5"/>
        </a:solidFill>
      </dgm:spPr>
      <dgm:t>
        <a:bodyPr/>
        <a:lstStyle/>
        <a:p>
          <a:r>
            <a:rPr lang="en-IN" dirty="0"/>
            <a:t>Machine Learning</a:t>
          </a:r>
        </a:p>
      </dgm:t>
    </dgm:pt>
    <dgm:pt modelId="{61BDEB95-F1DF-4025-9DDF-FF2A04F7381B}" type="parTrans" cxnId="{8118CE67-3F81-4BCB-AB4F-76033C35CD36}">
      <dgm:prSet/>
      <dgm:spPr/>
      <dgm:t>
        <a:bodyPr/>
        <a:lstStyle/>
        <a:p>
          <a:endParaRPr lang="en-IN"/>
        </a:p>
      </dgm:t>
    </dgm:pt>
    <dgm:pt modelId="{DB7A5767-9AC3-4352-AB00-9B095E2FB4C5}" type="sibTrans" cxnId="{8118CE67-3F81-4BCB-AB4F-76033C35CD36}">
      <dgm:prSet/>
      <dgm:spPr/>
      <dgm:t>
        <a:bodyPr/>
        <a:lstStyle/>
        <a:p>
          <a:endParaRPr lang="en-IN"/>
        </a:p>
      </dgm:t>
    </dgm:pt>
    <dgm:pt modelId="{C05DD8F8-B71F-4159-ABAA-887E4DD159AB}">
      <dgm:prSet phldrT="[Text]"/>
      <dgm:spPr/>
      <dgm:t>
        <a:bodyPr/>
        <a:lstStyle/>
        <a:p>
          <a:r>
            <a:rPr lang="en-IN" dirty="0"/>
            <a:t>Python</a:t>
          </a:r>
        </a:p>
      </dgm:t>
    </dgm:pt>
    <dgm:pt modelId="{D6050E81-DE5A-4474-A781-FDB601A6EF83}" type="parTrans" cxnId="{402CC817-0C2C-49A5-8BD9-6AB0ECF9AF14}">
      <dgm:prSet/>
      <dgm:spPr/>
      <dgm:t>
        <a:bodyPr/>
        <a:lstStyle/>
        <a:p>
          <a:endParaRPr lang="en-IN"/>
        </a:p>
      </dgm:t>
    </dgm:pt>
    <dgm:pt modelId="{37014F6C-A25E-4263-9A48-F1D71B8A0E26}" type="sibTrans" cxnId="{402CC817-0C2C-49A5-8BD9-6AB0ECF9AF14}">
      <dgm:prSet/>
      <dgm:spPr/>
      <dgm:t>
        <a:bodyPr/>
        <a:lstStyle/>
        <a:p>
          <a:endParaRPr lang="en-IN"/>
        </a:p>
      </dgm:t>
    </dgm:pt>
    <dgm:pt modelId="{0C0D2A1D-B4F7-4E4C-8E69-A90DC5528CE9}">
      <dgm:prSet phldrT="[Text]"/>
      <dgm:spPr>
        <a:solidFill>
          <a:schemeClr val="accent3"/>
        </a:solidFill>
      </dgm:spPr>
      <dgm:t>
        <a:bodyPr/>
        <a:lstStyle/>
        <a:p>
          <a:r>
            <a:rPr lang="en-IN" dirty="0">
              <a:solidFill>
                <a:schemeClr val="bg1"/>
              </a:solidFill>
            </a:rPr>
            <a:t>Flask</a:t>
          </a:r>
        </a:p>
      </dgm:t>
    </dgm:pt>
    <dgm:pt modelId="{595ED610-4EA0-4F1A-893A-B9544C91AC35}" type="parTrans" cxnId="{1897CF2A-6699-49E4-9A19-297E180EC9AF}">
      <dgm:prSet/>
      <dgm:spPr/>
      <dgm:t>
        <a:bodyPr/>
        <a:lstStyle/>
        <a:p>
          <a:endParaRPr lang="en-IN"/>
        </a:p>
      </dgm:t>
    </dgm:pt>
    <dgm:pt modelId="{6023F59A-2079-4A25-9941-D624129B1EC5}" type="sibTrans" cxnId="{1897CF2A-6699-49E4-9A19-297E180EC9AF}">
      <dgm:prSet/>
      <dgm:spPr/>
      <dgm:t>
        <a:bodyPr/>
        <a:lstStyle/>
        <a:p>
          <a:endParaRPr lang="en-IN"/>
        </a:p>
      </dgm:t>
    </dgm:pt>
    <dgm:pt modelId="{3AE5AC68-0504-4E91-BEF2-21679979F6F8}">
      <dgm:prSet phldrT="[Text]"/>
      <dgm:spPr>
        <a:solidFill>
          <a:schemeClr val="accent5"/>
        </a:solidFill>
      </dgm:spPr>
      <dgm:t>
        <a:bodyPr/>
        <a:lstStyle/>
        <a:p>
          <a:r>
            <a:rPr lang="en-IN" dirty="0"/>
            <a:t>Web Development</a:t>
          </a:r>
        </a:p>
      </dgm:t>
    </dgm:pt>
    <dgm:pt modelId="{DE5C4908-64C3-4196-BDFF-3EEA67C856EF}" type="parTrans" cxnId="{54E4167F-78E3-4F3F-AA2E-F1F29B0B5670}">
      <dgm:prSet/>
      <dgm:spPr/>
      <dgm:t>
        <a:bodyPr/>
        <a:lstStyle/>
        <a:p>
          <a:endParaRPr lang="en-IN"/>
        </a:p>
      </dgm:t>
    </dgm:pt>
    <dgm:pt modelId="{CD69CCEF-EC54-4CCD-BC8D-9AD510DE8638}" type="sibTrans" cxnId="{54E4167F-78E3-4F3F-AA2E-F1F29B0B5670}">
      <dgm:prSet/>
      <dgm:spPr/>
      <dgm:t>
        <a:bodyPr/>
        <a:lstStyle/>
        <a:p>
          <a:endParaRPr lang="en-IN"/>
        </a:p>
      </dgm:t>
    </dgm:pt>
    <dgm:pt modelId="{EC230DE5-879F-4364-A30C-CDD8A36FA493}">
      <dgm:prSet phldrT="[Text]"/>
      <dgm:spPr>
        <a:solidFill>
          <a:srgbClr val="0070C0"/>
        </a:solidFill>
      </dgm:spPr>
      <dgm:t>
        <a:bodyPr/>
        <a:lstStyle/>
        <a:p>
          <a:r>
            <a:rPr lang="en-IN" dirty="0"/>
            <a:t>Advance AI Models</a:t>
          </a:r>
        </a:p>
      </dgm:t>
    </dgm:pt>
    <dgm:pt modelId="{1915C02B-B98E-476F-BDCA-6BE0FA66B26B}" type="parTrans" cxnId="{31E9E434-2766-46D9-B06B-C719AEC06F09}">
      <dgm:prSet/>
      <dgm:spPr/>
      <dgm:t>
        <a:bodyPr/>
        <a:lstStyle/>
        <a:p>
          <a:endParaRPr lang="en-IN"/>
        </a:p>
      </dgm:t>
    </dgm:pt>
    <dgm:pt modelId="{7AA0C0B5-5A22-42CB-95B1-00C630DCB005}" type="sibTrans" cxnId="{31E9E434-2766-46D9-B06B-C719AEC06F09}">
      <dgm:prSet/>
      <dgm:spPr/>
      <dgm:t>
        <a:bodyPr/>
        <a:lstStyle/>
        <a:p>
          <a:endParaRPr lang="en-IN"/>
        </a:p>
      </dgm:t>
    </dgm:pt>
    <dgm:pt modelId="{56911474-3B34-4844-B171-0C5292239C74}">
      <dgm:prSet phldrT="[Text]"/>
      <dgm:spPr>
        <a:solidFill>
          <a:srgbClr val="0070C0"/>
        </a:solidFill>
      </dgm:spPr>
      <dgm:t>
        <a:bodyPr/>
        <a:lstStyle/>
        <a:p>
          <a:r>
            <a:rPr lang="en-IN" dirty="0"/>
            <a:t>IBM Watson Studio</a:t>
          </a:r>
        </a:p>
      </dgm:t>
    </dgm:pt>
    <dgm:pt modelId="{2D1D3965-C40C-4612-B90A-CDBCE302FA4B}" type="parTrans" cxnId="{9BCD2F8E-6223-4919-8907-EAC90D6C6961}">
      <dgm:prSet/>
      <dgm:spPr/>
      <dgm:t>
        <a:bodyPr/>
        <a:lstStyle/>
        <a:p>
          <a:endParaRPr lang="en-IN"/>
        </a:p>
      </dgm:t>
    </dgm:pt>
    <dgm:pt modelId="{A3518D01-6C13-45CA-BC61-D7B4FD81BD2D}" type="sibTrans" cxnId="{9BCD2F8E-6223-4919-8907-EAC90D6C6961}">
      <dgm:prSet/>
      <dgm:spPr/>
      <dgm:t>
        <a:bodyPr/>
        <a:lstStyle/>
        <a:p>
          <a:endParaRPr lang="en-IN"/>
        </a:p>
      </dgm:t>
    </dgm:pt>
    <dgm:pt modelId="{03A3AB51-3FB6-445E-A515-B528C29A5656}" type="pres">
      <dgm:prSet presAssocID="{962CA414-48D0-4209-B660-C601B7BB497A}" presName="diagram" presStyleCnt="0">
        <dgm:presLayoutVars>
          <dgm:dir/>
          <dgm:resizeHandles val="exact"/>
        </dgm:presLayoutVars>
      </dgm:prSet>
      <dgm:spPr/>
    </dgm:pt>
    <dgm:pt modelId="{A5576566-852B-4837-870A-EC3F9FD1CEC5}" type="pres">
      <dgm:prSet presAssocID="{85055B84-93FD-4CD1-978B-11A94FB6D12F}" presName="node" presStyleLbl="node1" presStyleIdx="0" presStyleCnt="8">
        <dgm:presLayoutVars>
          <dgm:bulletEnabled val="1"/>
        </dgm:presLayoutVars>
      </dgm:prSet>
      <dgm:spPr/>
    </dgm:pt>
    <dgm:pt modelId="{958C3E7F-A58E-4C81-A421-8D299AA7A71E}" type="pres">
      <dgm:prSet presAssocID="{116ADF10-B5A6-430F-B86F-28AB32222C9D}" presName="sibTrans" presStyleCnt="0"/>
      <dgm:spPr/>
    </dgm:pt>
    <dgm:pt modelId="{29D31CD3-34E6-43C1-9C62-B20E72B2E84E}" type="pres">
      <dgm:prSet presAssocID="{2AFBF0AB-847F-4BC3-9034-FC882091ABCD}" presName="node" presStyleLbl="node1" presStyleIdx="1" presStyleCnt="8">
        <dgm:presLayoutVars>
          <dgm:bulletEnabled val="1"/>
        </dgm:presLayoutVars>
      </dgm:prSet>
      <dgm:spPr/>
    </dgm:pt>
    <dgm:pt modelId="{0DD5D9AA-888D-447E-81FB-03BA5F2ADEC3}" type="pres">
      <dgm:prSet presAssocID="{A76B4D74-3BBA-470B-96E9-958555970F13}" presName="sibTrans" presStyleCnt="0"/>
      <dgm:spPr/>
    </dgm:pt>
    <dgm:pt modelId="{20532BD2-C6DF-4AF0-A0C2-8CAA4BEBCEFA}" type="pres">
      <dgm:prSet presAssocID="{6922BE8E-A7A1-49C6-95BD-E539B2836949}" presName="node" presStyleLbl="node1" presStyleIdx="2" presStyleCnt="8">
        <dgm:presLayoutVars>
          <dgm:bulletEnabled val="1"/>
        </dgm:presLayoutVars>
      </dgm:prSet>
      <dgm:spPr/>
    </dgm:pt>
    <dgm:pt modelId="{EEF0E3C5-90F0-46F0-B486-E3703330BC32}" type="pres">
      <dgm:prSet presAssocID="{DB7A5767-9AC3-4352-AB00-9B095E2FB4C5}" presName="sibTrans" presStyleCnt="0"/>
      <dgm:spPr/>
    </dgm:pt>
    <dgm:pt modelId="{E99CD0E3-6FC4-4513-8935-53BDA8201E44}" type="pres">
      <dgm:prSet presAssocID="{C05DD8F8-B71F-4159-ABAA-887E4DD159AB}" presName="node" presStyleLbl="node1" presStyleIdx="3" presStyleCnt="8">
        <dgm:presLayoutVars>
          <dgm:bulletEnabled val="1"/>
        </dgm:presLayoutVars>
      </dgm:prSet>
      <dgm:spPr/>
    </dgm:pt>
    <dgm:pt modelId="{AB2A07FB-7C7D-4164-9ADC-46D7E92891E7}" type="pres">
      <dgm:prSet presAssocID="{37014F6C-A25E-4263-9A48-F1D71B8A0E26}" presName="sibTrans" presStyleCnt="0"/>
      <dgm:spPr/>
    </dgm:pt>
    <dgm:pt modelId="{74518D41-302D-411D-A9AF-E6F984B3A42A}" type="pres">
      <dgm:prSet presAssocID="{0C0D2A1D-B4F7-4E4C-8E69-A90DC5528CE9}" presName="node" presStyleLbl="node1" presStyleIdx="4" presStyleCnt="8">
        <dgm:presLayoutVars>
          <dgm:bulletEnabled val="1"/>
        </dgm:presLayoutVars>
      </dgm:prSet>
      <dgm:spPr/>
    </dgm:pt>
    <dgm:pt modelId="{F64C030D-BA73-4EB6-ABA7-1363E8EB1A7C}" type="pres">
      <dgm:prSet presAssocID="{6023F59A-2079-4A25-9941-D624129B1EC5}" presName="sibTrans" presStyleCnt="0"/>
      <dgm:spPr/>
    </dgm:pt>
    <dgm:pt modelId="{2D89C236-A3F1-431C-94E3-5F08E816B843}" type="pres">
      <dgm:prSet presAssocID="{3AE5AC68-0504-4E91-BEF2-21679979F6F8}" presName="node" presStyleLbl="node1" presStyleIdx="5" presStyleCnt="8">
        <dgm:presLayoutVars>
          <dgm:bulletEnabled val="1"/>
        </dgm:presLayoutVars>
      </dgm:prSet>
      <dgm:spPr/>
    </dgm:pt>
    <dgm:pt modelId="{08686C81-DBF4-4905-8D22-AFF6B92072CB}" type="pres">
      <dgm:prSet presAssocID="{CD69CCEF-EC54-4CCD-BC8D-9AD510DE8638}" presName="sibTrans" presStyleCnt="0"/>
      <dgm:spPr/>
    </dgm:pt>
    <dgm:pt modelId="{0B062FE5-924E-45CF-BAD7-2E0E321D43AE}" type="pres">
      <dgm:prSet presAssocID="{EC230DE5-879F-4364-A30C-CDD8A36FA493}" presName="node" presStyleLbl="node1" presStyleIdx="6" presStyleCnt="8">
        <dgm:presLayoutVars>
          <dgm:bulletEnabled val="1"/>
        </dgm:presLayoutVars>
      </dgm:prSet>
      <dgm:spPr/>
    </dgm:pt>
    <dgm:pt modelId="{D1101EBE-4FE4-4605-ABC9-C6AA6B253C78}" type="pres">
      <dgm:prSet presAssocID="{7AA0C0B5-5A22-42CB-95B1-00C630DCB005}" presName="sibTrans" presStyleCnt="0"/>
      <dgm:spPr/>
    </dgm:pt>
    <dgm:pt modelId="{8319C5C2-7AD5-44CE-B31E-1951A7BAAEC1}" type="pres">
      <dgm:prSet presAssocID="{56911474-3B34-4844-B171-0C5292239C74}" presName="node" presStyleLbl="node1" presStyleIdx="7" presStyleCnt="8">
        <dgm:presLayoutVars>
          <dgm:bulletEnabled val="1"/>
        </dgm:presLayoutVars>
      </dgm:prSet>
      <dgm:spPr/>
    </dgm:pt>
  </dgm:ptLst>
  <dgm:cxnLst>
    <dgm:cxn modelId="{402CC817-0C2C-49A5-8BD9-6AB0ECF9AF14}" srcId="{962CA414-48D0-4209-B660-C601B7BB497A}" destId="{C05DD8F8-B71F-4159-ABAA-887E4DD159AB}" srcOrd="3" destOrd="0" parTransId="{D6050E81-DE5A-4474-A781-FDB601A6EF83}" sibTransId="{37014F6C-A25E-4263-9A48-F1D71B8A0E26}"/>
    <dgm:cxn modelId="{1897CF2A-6699-49E4-9A19-297E180EC9AF}" srcId="{962CA414-48D0-4209-B660-C601B7BB497A}" destId="{0C0D2A1D-B4F7-4E4C-8E69-A90DC5528CE9}" srcOrd="4" destOrd="0" parTransId="{595ED610-4EA0-4F1A-893A-B9544C91AC35}" sibTransId="{6023F59A-2079-4A25-9941-D624129B1EC5}"/>
    <dgm:cxn modelId="{31E9E434-2766-46D9-B06B-C719AEC06F09}" srcId="{962CA414-48D0-4209-B660-C601B7BB497A}" destId="{EC230DE5-879F-4364-A30C-CDD8A36FA493}" srcOrd="6" destOrd="0" parTransId="{1915C02B-B98E-476F-BDCA-6BE0FA66B26B}" sibTransId="{7AA0C0B5-5A22-42CB-95B1-00C630DCB005}"/>
    <dgm:cxn modelId="{3C92FF43-04B3-474C-BE88-4659A4761DA0}" srcId="{962CA414-48D0-4209-B660-C601B7BB497A}" destId="{85055B84-93FD-4CD1-978B-11A94FB6D12F}" srcOrd="0" destOrd="0" parTransId="{1F90FD93-5CBF-4147-BBCC-468C7B1E59C5}" sibTransId="{116ADF10-B5A6-430F-B86F-28AB32222C9D}"/>
    <dgm:cxn modelId="{8118CE67-3F81-4BCB-AB4F-76033C35CD36}" srcId="{962CA414-48D0-4209-B660-C601B7BB497A}" destId="{6922BE8E-A7A1-49C6-95BD-E539B2836949}" srcOrd="2" destOrd="0" parTransId="{61BDEB95-F1DF-4025-9DDF-FF2A04F7381B}" sibTransId="{DB7A5767-9AC3-4352-AB00-9B095E2FB4C5}"/>
    <dgm:cxn modelId="{DE9FC74D-F7F0-4860-A991-5461AA8C682E}" type="presOf" srcId="{85055B84-93FD-4CD1-978B-11A94FB6D12F}" destId="{A5576566-852B-4837-870A-EC3F9FD1CEC5}" srcOrd="0" destOrd="0" presId="urn:microsoft.com/office/officeart/2005/8/layout/default"/>
    <dgm:cxn modelId="{76FD2A6E-7455-48EB-ABCF-F7B7B635CFB1}" type="presOf" srcId="{C05DD8F8-B71F-4159-ABAA-887E4DD159AB}" destId="{E99CD0E3-6FC4-4513-8935-53BDA8201E44}" srcOrd="0" destOrd="0" presId="urn:microsoft.com/office/officeart/2005/8/layout/default"/>
    <dgm:cxn modelId="{54E4167F-78E3-4F3F-AA2E-F1F29B0B5670}" srcId="{962CA414-48D0-4209-B660-C601B7BB497A}" destId="{3AE5AC68-0504-4E91-BEF2-21679979F6F8}" srcOrd="5" destOrd="0" parTransId="{DE5C4908-64C3-4196-BDFF-3EEA67C856EF}" sibTransId="{CD69CCEF-EC54-4CCD-BC8D-9AD510DE8638}"/>
    <dgm:cxn modelId="{C568648B-D384-4579-8A1A-05373F835C37}" type="presOf" srcId="{56911474-3B34-4844-B171-0C5292239C74}" destId="{8319C5C2-7AD5-44CE-B31E-1951A7BAAEC1}" srcOrd="0" destOrd="0" presId="urn:microsoft.com/office/officeart/2005/8/layout/default"/>
    <dgm:cxn modelId="{9BCD2F8E-6223-4919-8907-EAC90D6C6961}" srcId="{962CA414-48D0-4209-B660-C601B7BB497A}" destId="{56911474-3B34-4844-B171-0C5292239C74}" srcOrd="7" destOrd="0" parTransId="{2D1D3965-C40C-4612-B90A-CDBCE302FA4B}" sibTransId="{A3518D01-6C13-45CA-BC61-D7B4FD81BD2D}"/>
    <dgm:cxn modelId="{DC6BD295-81D3-49FC-A8DE-1C80B15D553F}" type="presOf" srcId="{0C0D2A1D-B4F7-4E4C-8E69-A90DC5528CE9}" destId="{74518D41-302D-411D-A9AF-E6F984B3A42A}" srcOrd="0" destOrd="0" presId="urn:microsoft.com/office/officeart/2005/8/layout/default"/>
    <dgm:cxn modelId="{64335CA6-F5B1-4EA0-9A86-7062605F8DEA}" type="presOf" srcId="{3AE5AC68-0504-4E91-BEF2-21679979F6F8}" destId="{2D89C236-A3F1-431C-94E3-5F08E816B843}" srcOrd="0" destOrd="0" presId="urn:microsoft.com/office/officeart/2005/8/layout/default"/>
    <dgm:cxn modelId="{3378F7D3-C0FC-4178-9BF3-64A20FB9BB3D}" type="presOf" srcId="{2AFBF0AB-847F-4BC3-9034-FC882091ABCD}" destId="{29D31CD3-34E6-43C1-9C62-B20E72B2E84E}" srcOrd="0" destOrd="0" presId="urn:microsoft.com/office/officeart/2005/8/layout/default"/>
    <dgm:cxn modelId="{14FD00DB-8AA0-4AD6-B225-59FFDC3C22A4}" type="presOf" srcId="{6922BE8E-A7A1-49C6-95BD-E539B2836949}" destId="{20532BD2-C6DF-4AF0-A0C2-8CAA4BEBCEFA}" srcOrd="0" destOrd="0" presId="urn:microsoft.com/office/officeart/2005/8/layout/default"/>
    <dgm:cxn modelId="{C48092E4-0AB8-44DC-873D-39310617D664}" type="presOf" srcId="{962CA414-48D0-4209-B660-C601B7BB497A}" destId="{03A3AB51-3FB6-445E-A515-B528C29A5656}" srcOrd="0" destOrd="0" presId="urn:microsoft.com/office/officeart/2005/8/layout/default"/>
    <dgm:cxn modelId="{0C4126EF-3FE2-42C9-94CE-2DBB6B97C243}" type="presOf" srcId="{EC230DE5-879F-4364-A30C-CDD8A36FA493}" destId="{0B062FE5-924E-45CF-BAD7-2E0E321D43AE}" srcOrd="0" destOrd="0" presId="urn:microsoft.com/office/officeart/2005/8/layout/default"/>
    <dgm:cxn modelId="{CA0B4FF4-1285-423D-A6DE-9146AD9CB730}" srcId="{962CA414-48D0-4209-B660-C601B7BB497A}" destId="{2AFBF0AB-847F-4BC3-9034-FC882091ABCD}" srcOrd="1" destOrd="0" parTransId="{AFBA399A-91F3-43E6-848C-5F66FDCC81B5}" sibTransId="{A76B4D74-3BBA-470B-96E9-958555970F13}"/>
    <dgm:cxn modelId="{FD6A9CA5-EC7F-4F59-B845-8E72C225FAC1}" type="presParOf" srcId="{03A3AB51-3FB6-445E-A515-B528C29A5656}" destId="{A5576566-852B-4837-870A-EC3F9FD1CEC5}" srcOrd="0" destOrd="0" presId="urn:microsoft.com/office/officeart/2005/8/layout/default"/>
    <dgm:cxn modelId="{51075042-0B6A-4ADE-A1EB-9904066E06AE}" type="presParOf" srcId="{03A3AB51-3FB6-445E-A515-B528C29A5656}" destId="{958C3E7F-A58E-4C81-A421-8D299AA7A71E}" srcOrd="1" destOrd="0" presId="urn:microsoft.com/office/officeart/2005/8/layout/default"/>
    <dgm:cxn modelId="{8B70538F-A174-4638-9603-AEE97AF82C32}" type="presParOf" srcId="{03A3AB51-3FB6-445E-A515-B528C29A5656}" destId="{29D31CD3-34E6-43C1-9C62-B20E72B2E84E}" srcOrd="2" destOrd="0" presId="urn:microsoft.com/office/officeart/2005/8/layout/default"/>
    <dgm:cxn modelId="{1A87AEBF-EC64-4C75-B662-B9BA4A22272D}" type="presParOf" srcId="{03A3AB51-3FB6-445E-A515-B528C29A5656}" destId="{0DD5D9AA-888D-447E-81FB-03BA5F2ADEC3}" srcOrd="3" destOrd="0" presId="urn:microsoft.com/office/officeart/2005/8/layout/default"/>
    <dgm:cxn modelId="{91B006E8-C514-437F-98C4-DBC0DD5E55FF}" type="presParOf" srcId="{03A3AB51-3FB6-445E-A515-B528C29A5656}" destId="{20532BD2-C6DF-4AF0-A0C2-8CAA4BEBCEFA}" srcOrd="4" destOrd="0" presId="urn:microsoft.com/office/officeart/2005/8/layout/default"/>
    <dgm:cxn modelId="{7C4D36FB-5135-4873-9A0B-E4139B4BFBCD}" type="presParOf" srcId="{03A3AB51-3FB6-445E-A515-B528C29A5656}" destId="{EEF0E3C5-90F0-46F0-B486-E3703330BC32}" srcOrd="5" destOrd="0" presId="urn:microsoft.com/office/officeart/2005/8/layout/default"/>
    <dgm:cxn modelId="{A87CC26C-5BD3-47F2-B561-106F96414190}" type="presParOf" srcId="{03A3AB51-3FB6-445E-A515-B528C29A5656}" destId="{E99CD0E3-6FC4-4513-8935-53BDA8201E44}" srcOrd="6" destOrd="0" presId="urn:microsoft.com/office/officeart/2005/8/layout/default"/>
    <dgm:cxn modelId="{4FC762A4-7474-4F13-86BB-93BE18836D37}" type="presParOf" srcId="{03A3AB51-3FB6-445E-A515-B528C29A5656}" destId="{AB2A07FB-7C7D-4164-9ADC-46D7E92891E7}" srcOrd="7" destOrd="0" presId="urn:microsoft.com/office/officeart/2005/8/layout/default"/>
    <dgm:cxn modelId="{38A79A08-D560-4B66-A641-5A259821DCCB}" type="presParOf" srcId="{03A3AB51-3FB6-445E-A515-B528C29A5656}" destId="{74518D41-302D-411D-A9AF-E6F984B3A42A}" srcOrd="8" destOrd="0" presId="urn:microsoft.com/office/officeart/2005/8/layout/default"/>
    <dgm:cxn modelId="{0BEAB107-8367-412E-A98F-AB956814B8F7}" type="presParOf" srcId="{03A3AB51-3FB6-445E-A515-B528C29A5656}" destId="{F64C030D-BA73-4EB6-ABA7-1363E8EB1A7C}" srcOrd="9" destOrd="0" presId="urn:microsoft.com/office/officeart/2005/8/layout/default"/>
    <dgm:cxn modelId="{6B152F26-C170-4549-8252-C672AA6EC920}" type="presParOf" srcId="{03A3AB51-3FB6-445E-A515-B528C29A5656}" destId="{2D89C236-A3F1-431C-94E3-5F08E816B843}" srcOrd="10" destOrd="0" presId="urn:microsoft.com/office/officeart/2005/8/layout/default"/>
    <dgm:cxn modelId="{9216B4AC-9376-4384-A0DB-500E079026B9}" type="presParOf" srcId="{03A3AB51-3FB6-445E-A515-B528C29A5656}" destId="{08686C81-DBF4-4905-8D22-AFF6B92072CB}" srcOrd="11" destOrd="0" presId="urn:microsoft.com/office/officeart/2005/8/layout/default"/>
    <dgm:cxn modelId="{5559BFF6-17CA-40DB-821F-86DDEAFB2484}" type="presParOf" srcId="{03A3AB51-3FB6-445E-A515-B528C29A5656}" destId="{0B062FE5-924E-45CF-BAD7-2E0E321D43AE}" srcOrd="12" destOrd="0" presId="urn:microsoft.com/office/officeart/2005/8/layout/default"/>
    <dgm:cxn modelId="{A585DB87-EBC7-435F-8D6A-721E66ABD86C}" type="presParOf" srcId="{03A3AB51-3FB6-445E-A515-B528C29A5656}" destId="{D1101EBE-4FE4-4605-ABC9-C6AA6B253C78}" srcOrd="13" destOrd="0" presId="urn:microsoft.com/office/officeart/2005/8/layout/default"/>
    <dgm:cxn modelId="{2AA303B6-2CB4-4380-9FBA-F0BAD8532FA6}" type="presParOf" srcId="{03A3AB51-3FB6-445E-A515-B528C29A5656}" destId="{8319C5C2-7AD5-44CE-B31E-1951A7BAAEC1}" srcOrd="14" destOrd="0" presId="urn:microsoft.com/office/officeart/2005/8/layout/defaul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D916DEB-A47E-4D22-B2DB-9CB1CDE1146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BFC88576-E6CE-413C-B578-248360AF4EE7}">
      <dgm:prSet phldrT="[Text]"/>
      <dgm:spPr>
        <a:solidFill>
          <a:schemeClr val="accent5"/>
        </a:solidFill>
      </dgm:spPr>
      <dgm:t>
        <a:bodyPr/>
        <a:lstStyle/>
        <a:p>
          <a:r>
            <a:rPr lang="en-IN" dirty="0"/>
            <a:t>NLP</a:t>
          </a:r>
        </a:p>
      </dgm:t>
    </dgm:pt>
    <dgm:pt modelId="{B81549F6-541A-4D79-87C7-997989BF1981}" type="parTrans" cxnId="{6C0F8EDE-2BDA-4943-969F-DC7C8F4FC5BC}">
      <dgm:prSet/>
      <dgm:spPr/>
      <dgm:t>
        <a:bodyPr/>
        <a:lstStyle/>
        <a:p>
          <a:endParaRPr lang="en-IN"/>
        </a:p>
      </dgm:t>
    </dgm:pt>
    <dgm:pt modelId="{F39506E8-5E77-4BC7-AB5A-3CDD419EB50D}" type="sibTrans" cxnId="{6C0F8EDE-2BDA-4943-969F-DC7C8F4FC5BC}">
      <dgm:prSet/>
      <dgm:spPr/>
      <dgm:t>
        <a:bodyPr/>
        <a:lstStyle/>
        <a:p>
          <a:endParaRPr lang="en-IN"/>
        </a:p>
      </dgm:t>
    </dgm:pt>
    <dgm:pt modelId="{7D399450-2F36-467E-8328-7F850664962D}">
      <dgm:prSet phldrT="[Text]"/>
      <dgm:spPr>
        <a:solidFill>
          <a:schemeClr val="accent5"/>
        </a:solidFill>
      </dgm:spPr>
      <dgm:t>
        <a:bodyPr/>
        <a:lstStyle/>
        <a:p>
          <a:r>
            <a:rPr lang="en-IN" dirty="0"/>
            <a:t>NLTK</a:t>
          </a:r>
        </a:p>
      </dgm:t>
    </dgm:pt>
    <dgm:pt modelId="{AA5E7FB1-6FFE-43BA-94B0-885DCE46175D}" type="parTrans" cxnId="{E2FA7597-FB5E-4B3D-AD6A-A5115C721FA2}">
      <dgm:prSet/>
      <dgm:spPr/>
      <dgm:t>
        <a:bodyPr/>
        <a:lstStyle/>
        <a:p>
          <a:endParaRPr lang="en-IN"/>
        </a:p>
      </dgm:t>
    </dgm:pt>
    <dgm:pt modelId="{7756955E-0A31-4F45-AAF3-FE78A350BBB3}" type="sibTrans" cxnId="{E2FA7597-FB5E-4B3D-AD6A-A5115C721FA2}">
      <dgm:prSet/>
      <dgm:spPr/>
      <dgm:t>
        <a:bodyPr/>
        <a:lstStyle/>
        <a:p>
          <a:endParaRPr lang="en-IN"/>
        </a:p>
      </dgm:t>
    </dgm:pt>
    <dgm:pt modelId="{38EADE37-F595-4317-999E-0AE2CF0B73A4}">
      <dgm:prSet phldrT="[Text]"/>
      <dgm:spPr/>
      <dgm:t>
        <a:bodyPr/>
        <a:lstStyle/>
        <a:p>
          <a:r>
            <a:rPr lang="en-IN" dirty="0"/>
            <a:t>Python</a:t>
          </a:r>
        </a:p>
      </dgm:t>
    </dgm:pt>
    <dgm:pt modelId="{AFECDF15-E0A9-4C34-9179-D95C016C2D3E}" type="parTrans" cxnId="{52DE422E-FB7C-4F66-ACB8-E97402940EB0}">
      <dgm:prSet/>
      <dgm:spPr/>
      <dgm:t>
        <a:bodyPr/>
        <a:lstStyle/>
        <a:p>
          <a:endParaRPr lang="en-IN"/>
        </a:p>
      </dgm:t>
    </dgm:pt>
    <dgm:pt modelId="{88BB7594-830F-4ADC-AE63-17A008189C9A}" type="sibTrans" cxnId="{52DE422E-FB7C-4F66-ACB8-E97402940EB0}">
      <dgm:prSet/>
      <dgm:spPr/>
      <dgm:t>
        <a:bodyPr/>
        <a:lstStyle/>
        <a:p>
          <a:endParaRPr lang="en-IN"/>
        </a:p>
      </dgm:t>
    </dgm:pt>
    <dgm:pt modelId="{004A49D6-1B43-4D10-8532-B8204FDE470D}">
      <dgm:prSet phldrT="[Text]"/>
      <dgm:spPr>
        <a:solidFill>
          <a:schemeClr val="accent5"/>
        </a:solidFill>
      </dgm:spPr>
      <dgm:t>
        <a:bodyPr/>
        <a:lstStyle/>
        <a:p>
          <a:r>
            <a:rPr lang="en-IN" dirty="0"/>
            <a:t>IBM Watson Assistance</a:t>
          </a:r>
        </a:p>
      </dgm:t>
    </dgm:pt>
    <dgm:pt modelId="{0FC4C99F-5A0F-4A61-B1BE-506535814F81}" type="parTrans" cxnId="{03ADD6E5-5C6A-4F41-AF51-739B640803A7}">
      <dgm:prSet/>
      <dgm:spPr/>
      <dgm:t>
        <a:bodyPr/>
        <a:lstStyle/>
        <a:p>
          <a:endParaRPr lang="en-IN"/>
        </a:p>
      </dgm:t>
    </dgm:pt>
    <dgm:pt modelId="{7D26FBD7-D2DF-48B6-B4EE-993ABE8FB185}" type="sibTrans" cxnId="{03ADD6E5-5C6A-4F41-AF51-739B640803A7}">
      <dgm:prSet/>
      <dgm:spPr/>
      <dgm:t>
        <a:bodyPr/>
        <a:lstStyle/>
        <a:p>
          <a:endParaRPr lang="en-IN"/>
        </a:p>
      </dgm:t>
    </dgm:pt>
    <dgm:pt modelId="{404DC808-36B4-461F-9618-8D4780C62B49}">
      <dgm:prSet phldrT="[Text]"/>
      <dgm:spPr>
        <a:solidFill>
          <a:schemeClr val="accent3"/>
        </a:solidFill>
      </dgm:spPr>
      <dgm:t>
        <a:bodyPr/>
        <a:lstStyle/>
        <a:p>
          <a:r>
            <a:rPr lang="en-IN" dirty="0">
              <a:solidFill>
                <a:schemeClr val="bg1"/>
              </a:solidFill>
            </a:rPr>
            <a:t>Flask</a:t>
          </a:r>
        </a:p>
      </dgm:t>
    </dgm:pt>
    <dgm:pt modelId="{231D70E7-79B8-454F-926F-CD2971E8240E}" type="parTrans" cxnId="{43AB8D65-541C-4BB7-BF7B-6A4BC8F8B121}">
      <dgm:prSet/>
      <dgm:spPr/>
      <dgm:t>
        <a:bodyPr/>
        <a:lstStyle/>
        <a:p>
          <a:endParaRPr lang="en-IN"/>
        </a:p>
      </dgm:t>
    </dgm:pt>
    <dgm:pt modelId="{43203BB2-2E23-4C5C-89F2-A6E75907D093}" type="sibTrans" cxnId="{43AB8D65-541C-4BB7-BF7B-6A4BC8F8B121}">
      <dgm:prSet/>
      <dgm:spPr/>
      <dgm:t>
        <a:bodyPr/>
        <a:lstStyle/>
        <a:p>
          <a:endParaRPr lang="en-IN"/>
        </a:p>
      </dgm:t>
    </dgm:pt>
    <dgm:pt modelId="{4823D2EF-E575-48EB-882B-0B4EA4A52F86}">
      <dgm:prSet phldrT="[Text]"/>
      <dgm:spPr/>
      <dgm:t>
        <a:bodyPr/>
        <a:lstStyle/>
        <a:p>
          <a:r>
            <a:rPr lang="en-IN" dirty="0"/>
            <a:t>Artificial Intelligence</a:t>
          </a:r>
        </a:p>
      </dgm:t>
    </dgm:pt>
    <dgm:pt modelId="{2BCEFE06-734F-4063-B8DA-B1179ABE31C8}" type="parTrans" cxnId="{B86FA1E2-82FA-4FB4-B2C5-6D760737EDC6}">
      <dgm:prSet/>
      <dgm:spPr/>
      <dgm:t>
        <a:bodyPr/>
        <a:lstStyle/>
        <a:p>
          <a:endParaRPr lang="en-IN"/>
        </a:p>
      </dgm:t>
    </dgm:pt>
    <dgm:pt modelId="{9A050780-BBC3-4139-977C-F2D2DD5600B0}" type="sibTrans" cxnId="{B86FA1E2-82FA-4FB4-B2C5-6D760737EDC6}">
      <dgm:prSet/>
      <dgm:spPr/>
      <dgm:t>
        <a:bodyPr/>
        <a:lstStyle/>
        <a:p>
          <a:endParaRPr lang="en-IN"/>
        </a:p>
      </dgm:t>
    </dgm:pt>
    <dgm:pt modelId="{2FE02EFF-74CC-465D-B640-AFE93752BD86}" type="pres">
      <dgm:prSet presAssocID="{5D916DEB-A47E-4D22-B2DB-9CB1CDE11465}" presName="diagram" presStyleCnt="0">
        <dgm:presLayoutVars>
          <dgm:dir/>
          <dgm:resizeHandles val="exact"/>
        </dgm:presLayoutVars>
      </dgm:prSet>
      <dgm:spPr/>
    </dgm:pt>
    <dgm:pt modelId="{91C497FF-1D98-4617-B457-05764CEED84C}" type="pres">
      <dgm:prSet presAssocID="{BFC88576-E6CE-413C-B578-248360AF4EE7}" presName="node" presStyleLbl="node1" presStyleIdx="0" presStyleCnt="6">
        <dgm:presLayoutVars>
          <dgm:bulletEnabled val="1"/>
        </dgm:presLayoutVars>
      </dgm:prSet>
      <dgm:spPr/>
    </dgm:pt>
    <dgm:pt modelId="{B6243E9B-38AE-42E5-8141-5624BE6EFE20}" type="pres">
      <dgm:prSet presAssocID="{F39506E8-5E77-4BC7-AB5A-3CDD419EB50D}" presName="sibTrans" presStyleCnt="0"/>
      <dgm:spPr/>
    </dgm:pt>
    <dgm:pt modelId="{B6FA2A19-6B79-4031-B04E-E63B498F69B3}" type="pres">
      <dgm:prSet presAssocID="{7D399450-2F36-467E-8328-7F850664962D}" presName="node" presStyleLbl="node1" presStyleIdx="1" presStyleCnt="6">
        <dgm:presLayoutVars>
          <dgm:bulletEnabled val="1"/>
        </dgm:presLayoutVars>
      </dgm:prSet>
      <dgm:spPr/>
    </dgm:pt>
    <dgm:pt modelId="{E2A5EA16-51EC-479A-9491-2235891971A1}" type="pres">
      <dgm:prSet presAssocID="{7756955E-0A31-4F45-AAF3-FE78A350BBB3}" presName="sibTrans" presStyleCnt="0"/>
      <dgm:spPr/>
    </dgm:pt>
    <dgm:pt modelId="{E5BEB0E0-AFE1-40A0-99C5-F07312C94F08}" type="pres">
      <dgm:prSet presAssocID="{38EADE37-F595-4317-999E-0AE2CF0B73A4}" presName="node" presStyleLbl="node1" presStyleIdx="2" presStyleCnt="6">
        <dgm:presLayoutVars>
          <dgm:bulletEnabled val="1"/>
        </dgm:presLayoutVars>
      </dgm:prSet>
      <dgm:spPr/>
    </dgm:pt>
    <dgm:pt modelId="{4238517E-B01E-469D-AD22-5842E99C83A6}" type="pres">
      <dgm:prSet presAssocID="{88BB7594-830F-4ADC-AE63-17A008189C9A}" presName="sibTrans" presStyleCnt="0"/>
      <dgm:spPr/>
    </dgm:pt>
    <dgm:pt modelId="{79EB2451-F32B-4D83-94F3-2769676F80C8}" type="pres">
      <dgm:prSet presAssocID="{004A49D6-1B43-4D10-8532-B8204FDE470D}" presName="node" presStyleLbl="node1" presStyleIdx="3" presStyleCnt="6">
        <dgm:presLayoutVars>
          <dgm:bulletEnabled val="1"/>
        </dgm:presLayoutVars>
      </dgm:prSet>
      <dgm:spPr/>
    </dgm:pt>
    <dgm:pt modelId="{B1B6C9F8-389E-41AA-BDC7-E4132EF35D25}" type="pres">
      <dgm:prSet presAssocID="{7D26FBD7-D2DF-48B6-B4EE-993ABE8FB185}" presName="sibTrans" presStyleCnt="0"/>
      <dgm:spPr/>
    </dgm:pt>
    <dgm:pt modelId="{0A280B1C-A94D-45AA-8683-3FB2913D724A}" type="pres">
      <dgm:prSet presAssocID="{404DC808-36B4-461F-9618-8D4780C62B49}" presName="node" presStyleLbl="node1" presStyleIdx="4" presStyleCnt="6">
        <dgm:presLayoutVars>
          <dgm:bulletEnabled val="1"/>
        </dgm:presLayoutVars>
      </dgm:prSet>
      <dgm:spPr/>
    </dgm:pt>
    <dgm:pt modelId="{E72A6C38-9323-4C72-A1DE-08431EE1F7FB}" type="pres">
      <dgm:prSet presAssocID="{43203BB2-2E23-4C5C-89F2-A6E75907D093}" presName="sibTrans" presStyleCnt="0"/>
      <dgm:spPr/>
    </dgm:pt>
    <dgm:pt modelId="{DE3016E4-531C-4FE0-9DA4-09D8A3974FC7}" type="pres">
      <dgm:prSet presAssocID="{4823D2EF-E575-48EB-882B-0B4EA4A52F86}" presName="node" presStyleLbl="node1" presStyleIdx="5" presStyleCnt="6">
        <dgm:presLayoutVars>
          <dgm:bulletEnabled val="1"/>
        </dgm:presLayoutVars>
      </dgm:prSet>
      <dgm:spPr/>
    </dgm:pt>
  </dgm:ptLst>
  <dgm:cxnLst>
    <dgm:cxn modelId="{C4BB4223-DAAC-496C-A366-79D718D51315}" type="presOf" srcId="{5D916DEB-A47E-4D22-B2DB-9CB1CDE11465}" destId="{2FE02EFF-74CC-465D-B640-AFE93752BD86}" srcOrd="0" destOrd="0" presId="urn:microsoft.com/office/officeart/2005/8/layout/default"/>
    <dgm:cxn modelId="{E501DF25-DEAD-4FD7-9BB4-565A512EEFD2}" type="presOf" srcId="{404DC808-36B4-461F-9618-8D4780C62B49}" destId="{0A280B1C-A94D-45AA-8683-3FB2913D724A}" srcOrd="0" destOrd="0" presId="urn:microsoft.com/office/officeart/2005/8/layout/default"/>
    <dgm:cxn modelId="{52DE422E-FB7C-4F66-ACB8-E97402940EB0}" srcId="{5D916DEB-A47E-4D22-B2DB-9CB1CDE11465}" destId="{38EADE37-F595-4317-999E-0AE2CF0B73A4}" srcOrd="2" destOrd="0" parTransId="{AFECDF15-E0A9-4C34-9179-D95C016C2D3E}" sibTransId="{88BB7594-830F-4ADC-AE63-17A008189C9A}"/>
    <dgm:cxn modelId="{4A439144-1D3F-48EE-AD46-9AFCD46A90BE}" type="presOf" srcId="{4823D2EF-E575-48EB-882B-0B4EA4A52F86}" destId="{DE3016E4-531C-4FE0-9DA4-09D8A3974FC7}" srcOrd="0" destOrd="0" presId="urn:microsoft.com/office/officeart/2005/8/layout/default"/>
    <dgm:cxn modelId="{10EC7145-BE52-41FB-AD56-A048B659B627}" type="presOf" srcId="{7D399450-2F36-467E-8328-7F850664962D}" destId="{B6FA2A19-6B79-4031-B04E-E63B498F69B3}" srcOrd="0" destOrd="0" presId="urn:microsoft.com/office/officeart/2005/8/layout/default"/>
    <dgm:cxn modelId="{43AB8D65-541C-4BB7-BF7B-6A4BC8F8B121}" srcId="{5D916DEB-A47E-4D22-B2DB-9CB1CDE11465}" destId="{404DC808-36B4-461F-9618-8D4780C62B49}" srcOrd="4" destOrd="0" parTransId="{231D70E7-79B8-454F-926F-CD2971E8240E}" sibTransId="{43203BB2-2E23-4C5C-89F2-A6E75907D093}"/>
    <dgm:cxn modelId="{B2ABC551-1EC2-46D0-89DB-55BB3C1F77B9}" type="presOf" srcId="{38EADE37-F595-4317-999E-0AE2CF0B73A4}" destId="{E5BEB0E0-AFE1-40A0-99C5-F07312C94F08}" srcOrd="0" destOrd="0" presId="urn:microsoft.com/office/officeart/2005/8/layout/default"/>
    <dgm:cxn modelId="{004D0A8E-41BC-4C60-A1D1-CEE88C371B99}" type="presOf" srcId="{004A49D6-1B43-4D10-8532-B8204FDE470D}" destId="{79EB2451-F32B-4D83-94F3-2769676F80C8}" srcOrd="0" destOrd="0" presId="urn:microsoft.com/office/officeart/2005/8/layout/default"/>
    <dgm:cxn modelId="{4A08688E-FFD1-4BA1-BBF9-CBF35B50D69A}" type="presOf" srcId="{BFC88576-E6CE-413C-B578-248360AF4EE7}" destId="{91C497FF-1D98-4617-B457-05764CEED84C}" srcOrd="0" destOrd="0" presId="urn:microsoft.com/office/officeart/2005/8/layout/default"/>
    <dgm:cxn modelId="{E2FA7597-FB5E-4B3D-AD6A-A5115C721FA2}" srcId="{5D916DEB-A47E-4D22-B2DB-9CB1CDE11465}" destId="{7D399450-2F36-467E-8328-7F850664962D}" srcOrd="1" destOrd="0" parTransId="{AA5E7FB1-6FFE-43BA-94B0-885DCE46175D}" sibTransId="{7756955E-0A31-4F45-AAF3-FE78A350BBB3}"/>
    <dgm:cxn modelId="{6C0F8EDE-2BDA-4943-969F-DC7C8F4FC5BC}" srcId="{5D916DEB-A47E-4D22-B2DB-9CB1CDE11465}" destId="{BFC88576-E6CE-413C-B578-248360AF4EE7}" srcOrd="0" destOrd="0" parTransId="{B81549F6-541A-4D79-87C7-997989BF1981}" sibTransId="{F39506E8-5E77-4BC7-AB5A-3CDD419EB50D}"/>
    <dgm:cxn modelId="{B86FA1E2-82FA-4FB4-B2C5-6D760737EDC6}" srcId="{5D916DEB-A47E-4D22-B2DB-9CB1CDE11465}" destId="{4823D2EF-E575-48EB-882B-0B4EA4A52F86}" srcOrd="5" destOrd="0" parTransId="{2BCEFE06-734F-4063-B8DA-B1179ABE31C8}" sibTransId="{9A050780-BBC3-4139-977C-F2D2DD5600B0}"/>
    <dgm:cxn modelId="{03ADD6E5-5C6A-4F41-AF51-739B640803A7}" srcId="{5D916DEB-A47E-4D22-B2DB-9CB1CDE11465}" destId="{004A49D6-1B43-4D10-8532-B8204FDE470D}" srcOrd="3" destOrd="0" parTransId="{0FC4C99F-5A0F-4A61-B1BE-506535814F81}" sibTransId="{7D26FBD7-D2DF-48B6-B4EE-993ABE8FB185}"/>
    <dgm:cxn modelId="{5CBD149E-FD3E-46A7-BB31-946A500B9B0C}" type="presParOf" srcId="{2FE02EFF-74CC-465D-B640-AFE93752BD86}" destId="{91C497FF-1D98-4617-B457-05764CEED84C}" srcOrd="0" destOrd="0" presId="urn:microsoft.com/office/officeart/2005/8/layout/default"/>
    <dgm:cxn modelId="{390ED585-2219-4B3A-9C03-D941F0E56BED}" type="presParOf" srcId="{2FE02EFF-74CC-465D-B640-AFE93752BD86}" destId="{B6243E9B-38AE-42E5-8141-5624BE6EFE20}" srcOrd="1" destOrd="0" presId="urn:microsoft.com/office/officeart/2005/8/layout/default"/>
    <dgm:cxn modelId="{97DE180E-4C39-4019-A84B-CA55E7E71D3C}" type="presParOf" srcId="{2FE02EFF-74CC-465D-B640-AFE93752BD86}" destId="{B6FA2A19-6B79-4031-B04E-E63B498F69B3}" srcOrd="2" destOrd="0" presId="urn:microsoft.com/office/officeart/2005/8/layout/default"/>
    <dgm:cxn modelId="{62D9D263-0971-49C3-98BE-30A1D29FCCC4}" type="presParOf" srcId="{2FE02EFF-74CC-465D-B640-AFE93752BD86}" destId="{E2A5EA16-51EC-479A-9491-2235891971A1}" srcOrd="3" destOrd="0" presId="urn:microsoft.com/office/officeart/2005/8/layout/default"/>
    <dgm:cxn modelId="{8EBF5879-D1DA-4939-8478-5EC5E7023FA7}" type="presParOf" srcId="{2FE02EFF-74CC-465D-B640-AFE93752BD86}" destId="{E5BEB0E0-AFE1-40A0-99C5-F07312C94F08}" srcOrd="4" destOrd="0" presId="urn:microsoft.com/office/officeart/2005/8/layout/default"/>
    <dgm:cxn modelId="{269A36C8-2FE5-4F28-B2DA-8FD6F940FFA4}" type="presParOf" srcId="{2FE02EFF-74CC-465D-B640-AFE93752BD86}" destId="{4238517E-B01E-469D-AD22-5842E99C83A6}" srcOrd="5" destOrd="0" presId="urn:microsoft.com/office/officeart/2005/8/layout/default"/>
    <dgm:cxn modelId="{528AAECB-325A-4CEA-AF56-0E465CD7A831}" type="presParOf" srcId="{2FE02EFF-74CC-465D-B640-AFE93752BD86}" destId="{79EB2451-F32B-4D83-94F3-2769676F80C8}" srcOrd="6" destOrd="0" presId="urn:microsoft.com/office/officeart/2005/8/layout/default"/>
    <dgm:cxn modelId="{5ED8008E-8EAF-4E03-BEEE-AA9029BED6DE}" type="presParOf" srcId="{2FE02EFF-74CC-465D-B640-AFE93752BD86}" destId="{B1B6C9F8-389E-41AA-BDC7-E4132EF35D25}" srcOrd="7" destOrd="0" presId="urn:microsoft.com/office/officeart/2005/8/layout/default"/>
    <dgm:cxn modelId="{5A070D47-5C21-4CF3-9538-51B67C0B10F3}" type="presParOf" srcId="{2FE02EFF-74CC-465D-B640-AFE93752BD86}" destId="{0A280B1C-A94D-45AA-8683-3FB2913D724A}" srcOrd="8" destOrd="0" presId="urn:microsoft.com/office/officeart/2005/8/layout/default"/>
    <dgm:cxn modelId="{2840F03D-0C4F-4FEC-85A8-886674A7EC58}" type="presParOf" srcId="{2FE02EFF-74CC-465D-B640-AFE93752BD86}" destId="{E72A6C38-9323-4C72-A1DE-08431EE1F7FB}" srcOrd="9" destOrd="0" presId="urn:microsoft.com/office/officeart/2005/8/layout/default"/>
    <dgm:cxn modelId="{DF642E28-F087-432C-891C-2D46E9970662}" type="presParOf" srcId="{2FE02EFF-74CC-465D-B640-AFE93752BD86}" destId="{DE3016E4-531C-4FE0-9DA4-09D8A3974FC7}" srcOrd="10" destOrd="0" presId="urn:microsoft.com/office/officeart/2005/8/layout/default"/>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4985652-EE70-4DE3-ACBE-9C8FCA43611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F660D105-6C14-4CAF-B8DC-5BCE47286DC3}">
      <dgm:prSet phldrT="[Text]"/>
      <dgm:spPr/>
      <dgm:t>
        <a:bodyPr/>
        <a:lstStyle/>
        <a:p>
          <a:r>
            <a:rPr lang="en-IN" dirty="0"/>
            <a:t>Python</a:t>
          </a:r>
        </a:p>
      </dgm:t>
    </dgm:pt>
    <dgm:pt modelId="{EA615334-4DE9-4090-A06C-8BDD6D9DD95D}" type="parTrans" cxnId="{410951C7-071D-4F02-8386-9F5503B99382}">
      <dgm:prSet/>
      <dgm:spPr/>
      <dgm:t>
        <a:bodyPr/>
        <a:lstStyle/>
        <a:p>
          <a:endParaRPr lang="en-IN"/>
        </a:p>
      </dgm:t>
    </dgm:pt>
    <dgm:pt modelId="{E222D102-45E0-4217-AA58-3A44FF0E04B7}" type="sibTrans" cxnId="{410951C7-071D-4F02-8386-9F5503B99382}">
      <dgm:prSet/>
      <dgm:spPr/>
      <dgm:t>
        <a:bodyPr/>
        <a:lstStyle/>
        <a:p>
          <a:endParaRPr lang="en-IN"/>
        </a:p>
      </dgm:t>
    </dgm:pt>
    <dgm:pt modelId="{2FFA5E57-F71A-4DFC-BED6-6BE2926CD43D}">
      <dgm:prSet phldrT="[Text]"/>
      <dgm:spPr>
        <a:solidFill>
          <a:srgbClr val="0070C0"/>
        </a:solidFill>
      </dgm:spPr>
      <dgm:t>
        <a:bodyPr/>
        <a:lstStyle/>
        <a:p>
          <a:r>
            <a:rPr lang="en-IN" dirty="0"/>
            <a:t>Object Detection</a:t>
          </a:r>
        </a:p>
      </dgm:t>
    </dgm:pt>
    <dgm:pt modelId="{A7EB4C34-8285-4C87-9531-C8409CD32D35}" type="parTrans" cxnId="{FFE64502-F9A9-4FA1-96AA-10CA1CAF2BBE}">
      <dgm:prSet/>
      <dgm:spPr/>
      <dgm:t>
        <a:bodyPr/>
        <a:lstStyle/>
        <a:p>
          <a:endParaRPr lang="en-IN"/>
        </a:p>
      </dgm:t>
    </dgm:pt>
    <dgm:pt modelId="{1F9DC9E4-4B25-4037-A94B-720F11373AEB}" type="sibTrans" cxnId="{FFE64502-F9A9-4FA1-96AA-10CA1CAF2BBE}">
      <dgm:prSet/>
      <dgm:spPr/>
      <dgm:t>
        <a:bodyPr/>
        <a:lstStyle/>
        <a:p>
          <a:endParaRPr lang="en-IN"/>
        </a:p>
      </dgm:t>
    </dgm:pt>
    <dgm:pt modelId="{15A57F49-2CE9-4827-AAEC-85DA1AC5012B}">
      <dgm:prSet phldrT="[Text]"/>
      <dgm:spPr>
        <a:solidFill>
          <a:srgbClr val="0070C0"/>
        </a:solidFill>
      </dgm:spPr>
      <dgm:t>
        <a:bodyPr/>
        <a:lstStyle/>
        <a:p>
          <a:r>
            <a:rPr lang="en-IN" dirty="0"/>
            <a:t>Artificial Intelligence</a:t>
          </a:r>
        </a:p>
      </dgm:t>
    </dgm:pt>
    <dgm:pt modelId="{A8A8B323-E1C9-404B-A629-69719989FF30}" type="parTrans" cxnId="{E321E07A-B924-4290-A48A-2749129E3BAA}">
      <dgm:prSet/>
      <dgm:spPr/>
      <dgm:t>
        <a:bodyPr/>
        <a:lstStyle/>
        <a:p>
          <a:endParaRPr lang="en-IN"/>
        </a:p>
      </dgm:t>
    </dgm:pt>
    <dgm:pt modelId="{C9376734-FDBF-4307-8F3B-369FB4B58362}" type="sibTrans" cxnId="{E321E07A-B924-4290-A48A-2749129E3BAA}">
      <dgm:prSet/>
      <dgm:spPr/>
      <dgm:t>
        <a:bodyPr/>
        <a:lstStyle/>
        <a:p>
          <a:endParaRPr lang="en-IN"/>
        </a:p>
      </dgm:t>
    </dgm:pt>
    <dgm:pt modelId="{520428D8-398A-4DDE-99EF-0210A46A3C3E}">
      <dgm:prSet phldrT="[Text]"/>
      <dgm:spPr>
        <a:solidFill>
          <a:schemeClr val="accent5"/>
        </a:solidFill>
      </dgm:spPr>
      <dgm:t>
        <a:bodyPr/>
        <a:lstStyle/>
        <a:p>
          <a:r>
            <a:rPr lang="en-IN" dirty="0"/>
            <a:t>Computer Vision</a:t>
          </a:r>
        </a:p>
      </dgm:t>
    </dgm:pt>
    <dgm:pt modelId="{6850FD62-F93B-400A-80F3-1ACA4F49643B}" type="parTrans" cxnId="{89EA478F-D65A-4191-90AB-1AF237AD1E7B}">
      <dgm:prSet/>
      <dgm:spPr/>
      <dgm:t>
        <a:bodyPr/>
        <a:lstStyle/>
        <a:p>
          <a:endParaRPr lang="en-IN"/>
        </a:p>
      </dgm:t>
    </dgm:pt>
    <dgm:pt modelId="{1F991DE9-5F50-44CD-B325-5A118A5B0894}" type="sibTrans" cxnId="{89EA478F-D65A-4191-90AB-1AF237AD1E7B}">
      <dgm:prSet/>
      <dgm:spPr/>
      <dgm:t>
        <a:bodyPr/>
        <a:lstStyle/>
        <a:p>
          <a:endParaRPr lang="en-IN"/>
        </a:p>
      </dgm:t>
    </dgm:pt>
    <dgm:pt modelId="{7B477672-A1CA-4C61-B46E-A124D10B331F}">
      <dgm:prSet phldrT="[Text]"/>
      <dgm:spPr/>
      <dgm:t>
        <a:bodyPr/>
        <a:lstStyle/>
        <a:p>
          <a:r>
            <a:rPr lang="en-IN" dirty="0"/>
            <a:t>Advance AI Models</a:t>
          </a:r>
        </a:p>
      </dgm:t>
    </dgm:pt>
    <dgm:pt modelId="{180C42B2-0428-4DC6-A9BB-3B93EE1BE958}" type="parTrans" cxnId="{0EEFE642-4EFE-4C6E-9F53-B45FFABA06F2}">
      <dgm:prSet/>
      <dgm:spPr/>
      <dgm:t>
        <a:bodyPr/>
        <a:lstStyle/>
        <a:p>
          <a:endParaRPr lang="en-IN"/>
        </a:p>
      </dgm:t>
    </dgm:pt>
    <dgm:pt modelId="{3C78B194-26B5-43E5-BF3B-D7F6DDA7811C}" type="sibTrans" cxnId="{0EEFE642-4EFE-4C6E-9F53-B45FFABA06F2}">
      <dgm:prSet/>
      <dgm:spPr/>
      <dgm:t>
        <a:bodyPr/>
        <a:lstStyle/>
        <a:p>
          <a:endParaRPr lang="en-IN"/>
        </a:p>
      </dgm:t>
    </dgm:pt>
    <dgm:pt modelId="{9627E0D4-101E-4739-A51B-FF2B5EC67AC5}">
      <dgm:prSet phldrT="[Text]"/>
      <dgm:spPr>
        <a:solidFill>
          <a:srgbClr val="0070C0"/>
        </a:solidFill>
      </dgm:spPr>
      <dgm:t>
        <a:bodyPr/>
        <a:lstStyle/>
        <a:p>
          <a:r>
            <a:rPr lang="en-IN" dirty="0"/>
            <a:t>IBM Watson Studio</a:t>
          </a:r>
        </a:p>
      </dgm:t>
    </dgm:pt>
    <dgm:pt modelId="{BB424C03-47B8-4FBA-B42C-AA14B16B3060}" type="parTrans" cxnId="{444E17BB-1AAE-4231-B27C-D567A3787B0E}">
      <dgm:prSet/>
      <dgm:spPr/>
      <dgm:t>
        <a:bodyPr/>
        <a:lstStyle/>
        <a:p>
          <a:endParaRPr lang="en-IN"/>
        </a:p>
      </dgm:t>
    </dgm:pt>
    <dgm:pt modelId="{BE71E807-4C26-4A91-9028-D407AEA7517D}" type="sibTrans" cxnId="{444E17BB-1AAE-4231-B27C-D567A3787B0E}">
      <dgm:prSet/>
      <dgm:spPr/>
      <dgm:t>
        <a:bodyPr/>
        <a:lstStyle/>
        <a:p>
          <a:endParaRPr lang="en-IN"/>
        </a:p>
      </dgm:t>
    </dgm:pt>
    <dgm:pt modelId="{EC65C364-8044-4454-8750-A3C9492113DD}" type="pres">
      <dgm:prSet presAssocID="{34985652-EE70-4DE3-ACBE-9C8FCA43611F}" presName="diagram" presStyleCnt="0">
        <dgm:presLayoutVars>
          <dgm:dir/>
          <dgm:resizeHandles val="exact"/>
        </dgm:presLayoutVars>
      </dgm:prSet>
      <dgm:spPr/>
    </dgm:pt>
    <dgm:pt modelId="{73B38D71-36AF-44CC-9881-9E07D13D6935}" type="pres">
      <dgm:prSet presAssocID="{F660D105-6C14-4CAF-B8DC-5BCE47286DC3}" presName="node" presStyleLbl="node1" presStyleIdx="0" presStyleCnt="6">
        <dgm:presLayoutVars>
          <dgm:bulletEnabled val="1"/>
        </dgm:presLayoutVars>
      </dgm:prSet>
      <dgm:spPr/>
    </dgm:pt>
    <dgm:pt modelId="{62FEF3A7-A894-4DB6-9982-204F16CA4FB3}" type="pres">
      <dgm:prSet presAssocID="{E222D102-45E0-4217-AA58-3A44FF0E04B7}" presName="sibTrans" presStyleCnt="0"/>
      <dgm:spPr/>
    </dgm:pt>
    <dgm:pt modelId="{CFBFBA4B-2D15-4EBA-BD56-519B4629C03B}" type="pres">
      <dgm:prSet presAssocID="{2FFA5E57-F71A-4DFC-BED6-6BE2926CD43D}" presName="node" presStyleLbl="node1" presStyleIdx="1" presStyleCnt="6">
        <dgm:presLayoutVars>
          <dgm:bulletEnabled val="1"/>
        </dgm:presLayoutVars>
      </dgm:prSet>
      <dgm:spPr/>
    </dgm:pt>
    <dgm:pt modelId="{11802575-FC29-4082-A610-1C8A22C109F7}" type="pres">
      <dgm:prSet presAssocID="{1F9DC9E4-4B25-4037-A94B-720F11373AEB}" presName="sibTrans" presStyleCnt="0"/>
      <dgm:spPr/>
    </dgm:pt>
    <dgm:pt modelId="{26EC787D-F953-4E92-B0DB-2CEBDD78A5C7}" type="pres">
      <dgm:prSet presAssocID="{15A57F49-2CE9-4827-AAEC-85DA1AC5012B}" presName="node" presStyleLbl="node1" presStyleIdx="2" presStyleCnt="6">
        <dgm:presLayoutVars>
          <dgm:bulletEnabled val="1"/>
        </dgm:presLayoutVars>
      </dgm:prSet>
      <dgm:spPr/>
    </dgm:pt>
    <dgm:pt modelId="{6DEA2627-CFE7-4EAE-B675-05D2316F47E2}" type="pres">
      <dgm:prSet presAssocID="{C9376734-FDBF-4307-8F3B-369FB4B58362}" presName="sibTrans" presStyleCnt="0"/>
      <dgm:spPr/>
    </dgm:pt>
    <dgm:pt modelId="{769C8B0C-035C-4074-A102-3F706F7ED8FD}" type="pres">
      <dgm:prSet presAssocID="{520428D8-398A-4DDE-99EF-0210A46A3C3E}" presName="node" presStyleLbl="node1" presStyleIdx="3" presStyleCnt="6">
        <dgm:presLayoutVars>
          <dgm:bulletEnabled val="1"/>
        </dgm:presLayoutVars>
      </dgm:prSet>
      <dgm:spPr/>
    </dgm:pt>
    <dgm:pt modelId="{DB68776C-8F97-4E6E-9234-7ED7411291B7}" type="pres">
      <dgm:prSet presAssocID="{1F991DE9-5F50-44CD-B325-5A118A5B0894}" presName="sibTrans" presStyleCnt="0"/>
      <dgm:spPr/>
    </dgm:pt>
    <dgm:pt modelId="{50280930-D5A8-437C-B98A-750B350DBED5}" type="pres">
      <dgm:prSet presAssocID="{7B477672-A1CA-4C61-B46E-A124D10B331F}" presName="node" presStyleLbl="node1" presStyleIdx="4" presStyleCnt="6">
        <dgm:presLayoutVars>
          <dgm:bulletEnabled val="1"/>
        </dgm:presLayoutVars>
      </dgm:prSet>
      <dgm:spPr/>
    </dgm:pt>
    <dgm:pt modelId="{36FCC302-3F34-4DCB-9BD3-7C13C2F61E67}" type="pres">
      <dgm:prSet presAssocID="{3C78B194-26B5-43E5-BF3B-D7F6DDA7811C}" presName="sibTrans" presStyleCnt="0"/>
      <dgm:spPr/>
    </dgm:pt>
    <dgm:pt modelId="{4C7CA77B-C5E4-40B2-B04E-9453F51D3ACC}" type="pres">
      <dgm:prSet presAssocID="{9627E0D4-101E-4739-A51B-FF2B5EC67AC5}" presName="node" presStyleLbl="node1" presStyleIdx="5" presStyleCnt="6">
        <dgm:presLayoutVars>
          <dgm:bulletEnabled val="1"/>
        </dgm:presLayoutVars>
      </dgm:prSet>
      <dgm:spPr/>
    </dgm:pt>
  </dgm:ptLst>
  <dgm:cxnLst>
    <dgm:cxn modelId="{FFE64502-F9A9-4FA1-96AA-10CA1CAF2BBE}" srcId="{34985652-EE70-4DE3-ACBE-9C8FCA43611F}" destId="{2FFA5E57-F71A-4DFC-BED6-6BE2926CD43D}" srcOrd="1" destOrd="0" parTransId="{A7EB4C34-8285-4C87-9531-C8409CD32D35}" sibTransId="{1F9DC9E4-4B25-4037-A94B-720F11373AEB}"/>
    <dgm:cxn modelId="{9E5C3D03-8921-43F4-9FAF-786DB7B70E85}" type="presOf" srcId="{7B477672-A1CA-4C61-B46E-A124D10B331F}" destId="{50280930-D5A8-437C-B98A-750B350DBED5}" srcOrd="0" destOrd="0" presId="urn:microsoft.com/office/officeart/2005/8/layout/default"/>
    <dgm:cxn modelId="{4A2E351B-AB56-4126-8A38-BF88EB5E032C}" type="presOf" srcId="{F660D105-6C14-4CAF-B8DC-5BCE47286DC3}" destId="{73B38D71-36AF-44CC-9881-9E07D13D6935}" srcOrd="0" destOrd="0" presId="urn:microsoft.com/office/officeart/2005/8/layout/default"/>
    <dgm:cxn modelId="{61EEE662-3318-4464-B925-FB802C8505A5}" type="presOf" srcId="{15A57F49-2CE9-4827-AAEC-85DA1AC5012B}" destId="{26EC787D-F953-4E92-B0DB-2CEBDD78A5C7}" srcOrd="0" destOrd="0" presId="urn:microsoft.com/office/officeart/2005/8/layout/default"/>
    <dgm:cxn modelId="{0EEFE642-4EFE-4C6E-9F53-B45FFABA06F2}" srcId="{34985652-EE70-4DE3-ACBE-9C8FCA43611F}" destId="{7B477672-A1CA-4C61-B46E-A124D10B331F}" srcOrd="4" destOrd="0" parTransId="{180C42B2-0428-4DC6-A9BB-3B93EE1BE958}" sibTransId="{3C78B194-26B5-43E5-BF3B-D7F6DDA7811C}"/>
    <dgm:cxn modelId="{42E74F6A-22D8-4EB0-85E9-3CA50221A6B6}" type="presOf" srcId="{520428D8-398A-4DDE-99EF-0210A46A3C3E}" destId="{769C8B0C-035C-4074-A102-3F706F7ED8FD}" srcOrd="0" destOrd="0" presId="urn:microsoft.com/office/officeart/2005/8/layout/default"/>
    <dgm:cxn modelId="{E321E07A-B924-4290-A48A-2749129E3BAA}" srcId="{34985652-EE70-4DE3-ACBE-9C8FCA43611F}" destId="{15A57F49-2CE9-4827-AAEC-85DA1AC5012B}" srcOrd="2" destOrd="0" parTransId="{A8A8B323-E1C9-404B-A629-69719989FF30}" sibTransId="{C9376734-FDBF-4307-8F3B-369FB4B58362}"/>
    <dgm:cxn modelId="{89EA478F-D65A-4191-90AB-1AF237AD1E7B}" srcId="{34985652-EE70-4DE3-ACBE-9C8FCA43611F}" destId="{520428D8-398A-4DDE-99EF-0210A46A3C3E}" srcOrd="3" destOrd="0" parTransId="{6850FD62-F93B-400A-80F3-1ACA4F49643B}" sibTransId="{1F991DE9-5F50-44CD-B325-5A118A5B0894}"/>
    <dgm:cxn modelId="{A0A16D97-2FF5-4074-96C5-FE5114A6847F}" type="presOf" srcId="{2FFA5E57-F71A-4DFC-BED6-6BE2926CD43D}" destId="{CFBFBA4B-2D15-4EBA-BD56-519B4629C03B}" srcOrd="0" destOrd="0" presId="urn:microsoft.com/office/officeart/2005/8/layout/default"/>
    <dgm:cxn modelId="{82CA46B8-B89E-4F92-B964-084DF0875B9E}" type="presOf" srcId="{9627E0D4-101E-4739-A51B-FF2B5EC67AC5}" destId="{4C7CA77B-C5E4-40B2-B04E-9453F51D3ACC}" srcOrd="0" destOrd="0" presId="urn:microsoft.com/office/officeart/2005/8/layout/default"/>
    <dgm:cxn modelId="{444E17BB-1AAE-4231-B27C-D567A3787B0E}" srcId="{34985652-EE70-4DE3-ACBE-9C8FCA43611F}" destId="{9627E0D4-101E-4739-A51B-FF2B5EC67AC5}" srcOrd="5" destOrd="0" parTransId="{BB424C03-47B8-4FBA-B42C-AA14B16B3060}" sibTransId="{BE71E807-4C26-4A91-9028-D407AEA7517D}"/>
    <dgm:cxn modelId="{410951C7-071D-4F02-8386-9F5503B99382}" srcId="{34985652-EE70-4DE3-ACBE-9C8FCA43611F}" destId="{F660D105-6C14-4CAF-B8DC-5BCE47286DC3}" srcOrd="0" destOrd="0" parTransId="{EA615334-4DE9-4090-A06C-8BDD6D9DD95D}" sibTransId="{E222D102-45E0-4217-AA58-3A44FF0E04B7}"/>
    <dgm:cxn modelId="{25F8B3F3-9894-4940-AEEB-94DF2488F650}" type="presOf" srcId="{34985652-EE70-4DE3-ACBE-9C8FCA43611F}" destId="{EC65C364-8044-4454-8750-A3C9492113DD}" srcOrd="0" destOrd="0" presId="urn:microsoft.com/office/officeart/2005/8/layout/default"/>
    <dgm:cxn modelId="{FE416130-E8EF-4D96-AA19-3EDC9B75CEF0}" type="presParOf" srcId="{EC65C364-8044-4454-8750-A3C9492113DD}" destId="{73B38D71-36AF-44CC-9881-9E07D13D6935}" srcOrd="0" destOrd="0" presId="urn:microsoft.com/office/officeart/2005/8/layout/default"/>
    <dgm:cxn modelId="{2D4D5A0E-EBD8-4F20-8559-41D6BB331146}" type="presParOf" srcId="{EC65C364-8044-4454-8750-A3C9492113DD}" destId="{62FEF3A7-A894-4DB6-9982-204F16CA4FB3}" srcOrd="1" destOrd="0" presId="urn:microsoft.com/office/officeart/2005/8/layout/default"/>
    <dgm:cxn modelId="{AAC78316-BC91-4DE7-9634-CB303D6A5E8B}" type="presParOf" srcId="{EC65C364-8044-4454-8750-A3C9492113DD}" destId="{CFBFBA4B-2D15-4EBA-BD56-519B4629C03B}" srcOrd="2" destOrd="0" presId="urn:microsoft.com/office/officeart/2005/8/layout/default"/>
    <dgm:cxn modelId="{B287CB65-3915-475D-8549-8703C0BB6A1D}" type="presParOf" srcId="{EC65C364-8044-4454-8750-A3C9492113DD}" destId="{11802575-FC29-4082-A610-1C8A22C109F7}" srcOrd="3" destOrd="0" presId="urn:microsoft.com/office/officeart/2005/8/layout/default"/>
    <dgm:cxn modelId="{D5CDB9C5-09DC-489B-A1B9-47EB861EC5B2}" type="presParOf" srcId="{EC65C364-8044-4454-8750-A3C9492113DD}" destId="{26EC787D-F953-4E92-B0DB-2CEBDD78A5C7}" srcOrd="4" destOrd="0" presId="urn:microsoft.com/office/officeart/2005/8/layout/default"/>
    <dgm:cxn modelId="{62EE1853-2733-496E-87F0-78F7E4385818}" type="presParOf" srcId="{EC65C364-8044-4454-8750-A3C9492113DD}" destId="{6DEA2627-CFE7-4EAE-B675-05D2316F47E2}" srcOrd="5" destOrd="0" presId="urn:microsoft.com/office/officeart/2005/8/layout/default"/>
    <dgm:cxn modelId="{90A69919-6AB9-4656-B0FA-F422702A1E42}" type="presParOf" srcId="{EC65C364-8044-4454-8750-A3C9492113DD}" destId="{769C8B0C-035C-4074-A102-3F706F7ED8FD}" srcOrd="6" destOrd="0" presId="urn:microsoft.com/office/officeart/2005/8/layout/default"/>
    <dgm:cxn modelId="{B978B258-A554-4035-88DB-A82C7602D4F4}" type="presParOf" srcId="{EC65C364-8044-4454-8750-A3C9492113DD}" destId="{DB68776C-8F97-4E6E-9234-7ED7411291B7}" srcOrd="7" destOrd="0" presId="urn:microsoft.com/office/officeart/2005/8/layout/default"/>
    <dgm:cxn modelId="{EEB0301E-A71C-451C-BAC7-4624393153B7}" type="presParOf" srcId="{EC65C364-8044-4454-8750-A3C9492113DD}" destId="{50280930-D5A8-437C-B98A-750B350DBED5}" srcOrd="8" destOrd="0" presId="urn:microsoft.com/office/officeart/2005/8/layout/default"/>
    <dgm:cxn modelId="{3B5D72C7-85D2-491B-A1C7-41D1A008A411}" type="presParOf" srcId="{EC65C364-8044-4454-8750-A3C9492113DD}" destId="{36FCC302-3F34-4DCB-9BD3-7C13C2F61E67}" srcOrd="9" destOrd="0" presId="urn:microsoft.com/office/officeart/2005/8/layout/default"/>
    <dgm:cxn modelId="{197274C2-6CAD-4450-B862-74D855B29C8F}" type="presParOf" srcId="{EC65C364-8044-4454-8750-A3C9492113DD}" destId="{4C7CA77B-C5E4-40B2-B04E-9453F51D3ACC}" srcOrd="10" destOrd="0" presId="urn:microsoft.com/office/officeart/2005/8/layout/default"/>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27E875C-A3D9-4DC7-9DB3-608AF4AF233D}"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IN"/>
        </a:p>
      </dgm:t>
    </dgm:pt>
    <dgm:pt modelId="{66A17675-B49A-4535-8E73-6EC59E7E2084}">
      <dgm:prSet phldrT="[Text]"/>
      <dgm:spPr/>
      <dgm:t>
        <a:bodyPr/>
        <a:lstStyle/>
        <a:p>
          <a:r>
            <a:rPr lang="en-US" dirty="0"/>
            <a:t>1</a:t>
          </a:r>
          <a:endParaRPr lang="en-IN" dirty="0"/>
        </a:p>
      </dgm:t>
    </dgm:pt>
    <dgm:pt modelId="{362314EE-F384-4551-BC6A-E4D5F182D76D}" type="parTrans" cxnId="{E6EFB2F6-BC05-40CD-B18E-83820363C1BD}">
      <dgm:prSet/>
      <dgm:spPr/>
      <dgm:t>
        <a:bodyPr/>
        <a:lstStyle/>
        <a:p>
          <a:endParaRPr lang="en-IN"/>
        </a:p>
      </dgm:t>
    </dgm:pt>
    <dgm:pt modelId="{24662EA2-093F-46F2-8EF2-580D282B4C4E}" type="sibTrans" cxnId="{E6EFB2F6-BC05-40CD-B18E-83820363C1BD}">
      <dgm:prSet/>
      <dgm:spPr/>
      <dgm:t>
        <a:bodyPr/>
        <a:lstStyle/>
        <a:p>
          <a:endParaRPr lang="en-IN"/>
        </a:p>
      </dgm:t>
    </dgm:pt>
    <dgm:pt modelId="{37AE0A40-0443-461D-B7DA-BD62E49974EF}">
      <dgm:prSet phldrT="[Text]"/>
      <dgm:spPr/>
      <dgm:t>
        <a:bodyPr/>
        <a:lstStyle/>
        <a:p>
          <a:r>
            <a:rPr lang="en-US" dirty="0"/>
            <a:t>2</a:t>
          </a:r>
          <a:endParaRPr lang="en-IN" dirty="0"/>
        </a:p>
      </dgm:t>
    </dgm:pt>
    <dgm:pt modelId="{D08445D0-DD01-40FA-94D9-124C9FADE226}" type="parTrans" cxnId="{E289DC22-86D4-406D-AC81-7F4874480672}">
      <dgm:prSet/>
      <dgm:spPr/>
      <dgm:t>
        <a:bodyPr/>
        <a:lstStyle/>
        <a:p>
          <a:endParaRPr lang="en-IN"/>
        </a:p>
      </dgm:t>
    </dgm:pt>
    <dgm:pt modelId="{7C6819C7-FDBA-400B-B984-2D8E2888278F}" type="sibTrans" cxnId="{E289DC22-86D4-406D-AC81-7F4874480672}">
      <dgm:prSet/>
      <dgm:spPr/>
      <dgm:t>
        <a:bodyPr/>
        <a:lstStyle/>
        <a:p>
          <a:endParaRPr lang="en-IN"/>
        </a:p>
      </dgm:t>
    </dgm:pt>
    <dgm:pt modelId="{384833C3-D81C-4B0E-826D-B597EFF3E522}">
      <dgm:prSet phldrT="[Text]"/>
      <dgm:spPr/>
      <dgm:t>
        <a:bodyPr/>
        <a:lstStyle/>
        <a:p>
          <a:r>
            <a:rPr lang="en-US" dirty="0"/>
            <a:t>3</a:t>
          </a:r>
          <a:endParaRPr lang="en-IN" dirty="0"/>
        </a:p>
      </dgm:t>
    </dgm:pt>
    <dgm:pt modelId="{EB7B1BB1-EAC7-4163-8008-05691389CD3C}" type="parTrans" cxnId="{FECBC076-F568-4A9D-A748-995960326247}">
      <dgm:prSet/>
      <dgm:spPr/>
      <dgm:t>
        <a:bodyPr/>
        <a:lstStyle/>
        <a:p>
          <a:endParaRPr lang="en-IN"/>
        </a:p>
      </dgm:t>
    </dgm:pt>
    <dgm:pt modelId="{185978C5-4DDF-4111-AE24-EE3C60F0E101}" type="sibTrans" cxnId="{FECBC076-F568-4A9D-A748-995960326247}">
      <dgm:prSet/>
      <dgm:spPr/>
      <dgm:t>
        <a:bodyPr/>
        <a:lstStyle/>
        <a:p>
          <a:endParaRPr lang="en-IN"/>
        </a:p>
      </dgm:t>
    </dgm:pt>
    <dgm:pt modelId="{8991C68F-2C34-43B2-B54C-69A2590DD445}">
      <dgm:prSet phldrT="[Text]"/>
      <dgm:spPr/>
      <dgm:t>
        <a:bodyPr/>
        <a:lstStyle/>
        <a:p>
          <a:r>
            <a:rPr lang="en-US" dirty="0"/>
            <a:t>4</a:t>
          </a:r>
          <a:endParaRPr lang="en-IN" dirty="0"/>
        </a:p>
      </dgm:t>
    </dgm:pt>
    <dgm:pt modelId="{316A6203-4FB6-42DA-8C4B-E798509AB9D7}" type="parTrans" cxnId="{6C55F365-6958-428E-9651-D2D4320A9E45}">
      <dgm:prSet/>
      <dgm:spPr/>
      <dgm:t>
        <a:bodyPr/>
        <a:lstStyle/>
        <a:p>
          <a:endParaRPr lang="en-IN"/>
        </a:p>
      </dgm:t>
    </dgm:pt>
    <dgm:pt modelId="{E7A07953-D8ED-4D94-A2D4-54366FDCB084}" type="sibTrans" cxnId="{6C55F365-6958-428E-9651-D2D4320A9E45}">
      <dgm:prSet/>
      <dgm:spPr/>
      <dgm:t>
        <a:bodyPr/>
        <a:lstStyle/>
        <a:p>
          <a:endParaRPr lang="en-IN"/>
        </a:p>
      </dgm:t>
    </dgm:pt>
    <dgm:pt modelId="{95464034-E3CE-4F7C-9417-A7D2179EB131}" type="pres">
      <dgm:prSet presAssocID="{C27E875C-A3D9-4DC7-9DB3-608AF4AF233D}" presName="Name0" presStyleCnt="0">
        <dgm:presLayoutVars>
          <dgm:dir/>
          <dgm:resizeHandles val="exact"/>
        </dgm:presLayoutVars>
      </dgm:prSet>
      <dgm:spPr/>
    </dgm:pt>
    <dgm:pt modelId="{9A718571-0FA5-47BF-9544-86E6862BF64D}" type="pres">
      <dgm:prSet presAssocID="{66A17675-B49A-4535-8E73-6EC59E7E2084}" presName="compNode" presStyleCnt="0"/>
      <dgm:spPr/>
    </dgm:pt>
    <dgm:pt modelId="{9FAA75BD-2BC3-4488-A341-4616AA3D6847}" type="pres">
      <dgm:prSet presAssocID="{66A17675-B49A-4535-8E73-6EC59E7E2084}" presName="pictRect" presStyleLbl="node1" presStyleIdx="0" presStyleCnt="4"/>
      <dgm:spPr>
        <a:solidFill>
          <a:schemeClr val="accent5"/>
        </a:solidFill>
      </dgm:spPr>
    </dgm:pt>
    <dgm:pt modelId="{DFD8CD44-BD5A-4269-AE9C-1787467C19B5}" type="pres">
      <dgm:prSet presAssocID="{66A17675-B49A-4535-8E73-6EC59E7E2084}" presName="textRect" presStyleLbl="revTx" presStyleIdx="0" presStyleCnt="4">
        <dgm:presLayoutVars>
          <dgm:bulletEnabled val="1"/>
        </dgm:presLayoutVars>
      </dgm:prSet>
      <dgm:spPr/>
    </dgm:pt>
    <dgm:pt modelId="{C8C1C3EB-53ED-467C-93DE-162F632153B7}" type="pres">
      <dgm:prSet presAssocID="{24662EA2-093F-46F2-8EF2-580D282B4C4E}" presName="sibTrans" presStyleLbl="sibTrans2D1" presStyleIdx="0" presStyleCnt="0"/>
      <dgm:spPr/>
    </dgm:pt>
    <dgm:pt modelId="{36006F99-84F8-43E2-BF26-B3BF45562F78}" type="pres">
      <dgm:prSet presAssocID="{37AE0A40-0443-461D-B7DA-BD62E49974EF}" presName="compNode" presStyleCnt="0"/>
      <dgm:spPr/>
    </dgm:pt>
    <dgm:pt modelId="{0A129DF6-9D9D-4800-A4E7-67D1177BFD45}" type="pres">
      <dgm:prSet presAssocID="{37AE0A40-0443-461D-B7DA-BD62E49974EF}" presName="pictRect" presStyleLbl="node1" presStyleIdx="1" presStyleCnt="4"/>
      <dgm:spPr>
        <a:solidFill>
          <a:srgbClr val="00B0F0"/>
        </a:solidFill>
      </dgm:spPr>
    </dgm:pt>
    <dgm:pt modelId="{5792AC47-E735-4590-B1F6-886232661DC2}" type="pres">
      <dgm:prSet presAssocID="{37AE0A40-0443-461D-B7DA-BD62E49974EF}" presName="textRect" presStyleLbl="revTx" presStyleIdx="1" presStyleCnt="4">
        <dgm:presLayoutVars>
          <dgm:bulletEnabled val="1"/>
        </dgm:presLayoutVars>
      </dgm:prSet>
      <dgm:spPr/>
    </dgm:pt>
    <dgm:pt modelId="{05BB677E-049A-42A0-AB81-9321E85C2A00}" type="pres">
      <dgm:prSet presAssocID="{7C6819C7-FDBA-400B-B984-2D8E2888278F}" presName="sibTrans" presStyleLbl="sibTrans2D1" presStyleIdx="0" presStyleCnt="0"/>
      <dgm:spPr/>
    </dgm:pt>
    <dgm:pt modelId="{AC900313-33F8-4AD3-BA6A-C37EFCEDF357}" type="pres">
      <dgm:prSet presAssocID="{384833C3-D81C-4B0E-826D-B597EFF3E522}" presName="compNode" presStyleCnt="0"/>
      <dgm:spPr/>
    </dgm:pt>
    <dgm:pt modelId="{9BAC5C03-7311-456D-B556-8FF2E5CE1B3F}" type="pres">
      <dgm:prSet presAssocID="{384833C3-D81C-4B0E-826D-B597EFF3E522}" presName="pictRect" presStyleLbl="node1" presStyleIdx="2" presStyleCnt="4"/>
      <dgm:spPr>
        <a:solidFill>
          <a:schemeClr val="accent3"/>
        </a:solidFill>
      </dgm:spPr>
    </dgm:pt>
    <dgm:pt modelId="{D1AD57A6-B2AF-4DD9-B66A-7B847FF33617}" type="pres">
      <dgm:prSet presAssocID="{384833C3-D81C-4B0E-826D-B597EFF3E522}" presName="textRect" presStyleLbl="revTx" presStyleIdx="2" presStyleCnt="4">
        <dgm:presLayoutVars>
          <dgm:bulletEnabled val="1"/>
        </dgm:presLayoutVars>
      </dgm:prSet>
      <dgm:spPr/>
    </dgm:pt>
    <dgm:pt modelId="{32B07DB3-8934-4269-BA25-08F2BF8BFC5C}" type="pres">
      <dgm:prSet presAssocID="{185978C5-4DDF-4111-AE24-EE3C60F0E101}" presName="sibTrans" presStyleLbl="sibTrans2D1" presStyleIdx="0" presStyleCnt="0"/>
      <dgm:spPr/>
    </dgm:pt>
    <dgm:pt modelId="{0D2171F5-A338-4997-9832-D5F1785029AE}" type="pres">
      <dgm:prSet presAssocID="{8991C68F-2C34-43B2-B54C-69A2590DD445}" presName="compNode" presStyleCnt="0"/>
      <dgm:spPr/>
    </dgm:pt>
    <dgm:pt modelId="{6DE7A40E-172B-4AAF-ACC5-64CE49723D58}" type="pres">
      <dgm:prSet presAssocID="{8991C68F-2C34-43B2-B54C-69A2590DD445}" presName="pictRect" presStyleLbl="node1" presStyleIdx="3" presStyleCnt="4"/>
      <dgm:spPr>
        <a:solidFill>
          <a:schemeClr val="accent1"/>
        </a:solidFill>
      </dgm:spPr>
    </dgm:pt>
    <dgm:pt modelId="{0940CEB7-61AB-4263-8BC4-BAF95B3627D8}" type="pres">
      <dgm:prSet presAssocID="{8991C68F-2C34-43B2-B54C-69A2590DD445}" presName="textRect" presStyleLbl="revTx" presStyleIdx="3" presStyleCnt="4">
        <dgm:presLayoutVars>
          <dgm:bulletEnabled val="1"/>
        </dgm:presLayoutVars>
      </dgm:prSet>
      <dgm:spPr/>
    </dgm:pt>
  </dgm:ptLst>
  <dgm:cxnLst>
    <dgm:cxn modelId="{3FD6160F-DD1B-4C5C-B378-F068646A8768}" type="presOf" srcId="{24662EA2-093F-46F2-8EF2-580D282B4C4E}" destId="{C8C1C3EB-53ED-467C-93DE-162F632153B7}" srcOrd="0" destOrd="0" presId="urn:microsoft.com/office/officeart/2005/8/layout/pList1"/>
    <dgm:cxn modelId="{E289DC22-86D4-406D-AC81-7F4874480672}" srcId="{C27E875C-A3D9-4DC7-9DB3-608AF4AF233D}" destId="{37AE0A40-0443-461D-B7DA-BD62E49974EF}" srcOrd="1" destOrd="0" parTransId="{D08445D0-DD01-40FA-94D9-124C9FADE226}" sibTransId="{7C6819C7-FDBA-400B-B984-2D8E2888278F}"/>
    <dgm:cxn modelId="{6C55F365-6958-428E-9651-D2D4320A9E45}" srcId="{C27E875C-A3D9-4DC7-9DB3-608AF4AF233D}" destId="{8991C68F-2C34-43B2-B54C-69A2590DD445}" srcOrd="3" destOrd="0" parTransId="{316A6203-4FB6-42DA-8C4B-E798509AB9D7}" sibTransId="{E7A07953-D8ED-4D94-A2D4-54366FDCB084}"/>
    <dgm:cxn modelId="{FECBC076-F568-4A9D-A748-995960326247}" srcId="{C27E875C-A3D9-4DC7-9DB3-608AF4AF233D}" destId="{384833C3-D81C-4B0E-826D-B597EFF3E522}" srcOrd="2" destOrd="0" parTransId="{EB7B1BB1-EAC7-4163-8008-05691389CD3C}" sibTransId="{185978C5-4DDF-4111-AE24-EE3C60F0E101}"/>
    <dgm:cxn modelId="{46D9768A-7024-46A4-BF58-043395A70FD0}" type="presOf" srcId="{C27E875C-A3D9-4DC7-9DB3-608AF4AF233D}" destId="{95464034-E3CE-4F7C-9417-A7D2179EB131}" srcOrd="0" destOrd="0" presId="urn:microsoft.com/office/officeart/2005/8/layout/pList1"/>
    <dgm:cxn modelId="{9C4F3D9B-EF8A-44B3-BFE7-81137A61F23F}" type="presOf" srcId="{8991C68F-2C34-43B2-B54C-69A2590DD445}" destId="{0940CEB7-61AB-4263-8BC4-BAF95B3627D8}" srcOrd="0" destOrd="0" presId="urn:microsoft.com/office/officeart/2005/8/layout/pList1"/>
    <dgm:cxn modelId="{8D935BC7-1FEB-4FAF-8DCF-599D907998C3}" type="presOf" srcId="{37AE0A40-0443-461D-B7DA-BD62E49974EF}" destId="{5792AC47-E735-4590-B1F6-886232661DC2}" srcOrd="0" destOrd="0" presId="urn:microsoft.com/office/officeart/2005/8/layout/pList1"/>
    <dgm:cxn modelId="{95E5A3D2-A1C3-4EBB-B082-F9A6852A0489}" type="presOf" srcId="{185978C5-4DDF-4111-AE24-EE3C60F0E101}" destId="{32B07DB3-8934-4269-BA25-08F2BF8BFC5C}" srcOrd="0" destOrd="0" presId="urn:microsoft.com/office/officeart/2005/8/layout/pList1"/>
    <dgm:cxn modelId="{445E71D7-6C69-443C-8E8C-6EE2CDB0418F}" type="presOf" srcId="{66A17675-B49A-4535-8E73-6EC59E7E2084}" destId="{DFD8CD44-BD5A-4269-AE9C-1787467C19B5}" srcOrd="0" destOrd="0" presId="urn:microsoft.com/office/officeart/2005/8/layout/pList1"/>
    <dgm:cxn modelId="{2404CED7-9748-4698-A037-16D4E0A8E235}" type="presOf" srcId="{7C6819C7-FDBA-400B-B984-2D8E2888278F}" destId="{05BB677E-049A-42A0-AB81-9321E85C2A00}" srcOrd="0" destOrd="0" presId="urn:microsoft.com/office/officeart/2005/8/layout/pList1"/>
    <dgm:cxn modelId="{E6EFB2F6-BC05-40CD-B18E-83820363C1BD}" srcId="{C27E875C-A3D9-4DC7-9DB3-608AF4AF233D}" destId="{66A17675-B49A-4535-8E73-6EC59E7E2084}" srcOrd="0" destOrd="0" parTransId="{362314EE-F384-4551-BC6A-E4D5F182D76D}" sibTransId="{24662EA2-093F-46F2-8EF2-580D282B4C4E}"/>
    <dgm:cxn modelId="{634044F7-E754-4EFC-B82F-7EA12773C772}" type="presOf" srcId="{384833C3-D81C-4B0E-826D-B597EFF3E522}" destId="{D1AD57A6-B2AF-4DD9-B66A-7B847FF33617}" srcOrd="0" destOrd="0" presId="urn:microsoft.com/office/officeart/2005/8/layout/pList1"/>
    <dgm:cxn modelId="{49BF9338-6646-4144-85AE-EE72454B3007}" type="presParOf" srcId="{95464034-E3CE-4F7C-9417-A7D2179EB131}" destId="{9A718571-0FA5-47BF-9544-86E6862BF64D}" srcOrd="0" destOrd="0" presId="urn:microsoft.com/office/officeart/2005/8/layout/pList1"/>
    <dgm:cxn modelId="{54E1BF65-4D6C-4FE0-8FC2-6D697446E507}" type="presParOf" srcId="{9A718571-0FA5-47BF-9544-86E6862BF64D}" destId="{9FAA75BD-2BC3-4488-A341-4616AA3D6847}" srcOrd="0" destOrd="0" presId="urn:microsoft.com/office/officeart/2005/8/layout/pList1"/>
    <dgm:cxn modelId="{C7B55801-50F0-4755-835B-BAB8D00F20EC}" type="presParOf" srcId="{9A718571-0FA5-47BF-9544-86E6862BF64D}" destId="{DFD8CD44-BD5A-4269-AE9C-1787467C19B5}" srcOrd="1" destOrd="0" presId="urn:microsoft.com/office/officeart/2005/8/layout/pList1"/>
    <dgm:cxn modelId="{F7C0AADF-6146-4D90-AB95-7116C006F792}" type="presParOf" srcId="{95464034-E3CE-4F7C-9417-A7D2179EB131}" destId="{C8C1C3EB-53ED-467C-93DE-162F632153B7}" srcOrd="1" destOrd="0" presId="urn:microsoft.com/office/officeart/2005/8/layout/pList1"/>
    <dgm:cxn modelId="{8868479C-5600-49D4-96E7-5BAE6A4E8E30}" type="presParOf" srcId="{95464034-E3CE-4F7C-9417-A7D2179EB131}" destId="{36006F99-84F8-43E2-BF26-B3BF45562F78}" srcOrd="2" destOrd="0" presId="urn:microsoft.com/office/officeart/2005/8/layout/pList1"/>
    <dgm:cxn modelId="{B109815E-D189-4440-A0BC-FE1AD7187663}" type="presParOf" srcId="{36006F99-84F8-43E2-BF26-B3BF45562F78}" destId="{0A129DF6-9D9D-4800-A4E7-67D1177BFD45}" srcOrd="0" destOrd="0" presId="urn:microsoft.com/office/officeart/2005/8/layout/pList1"/>
    <dgm:cxn modelId="{42750238-474F-4AD5-B484-27EE040425C6}" type="presParOf" srcId="{36006F99-84F8-43E2-BF26-B3BF45562F78}" destId="{5792AC47-E735-4590-B1F6-886232661DC2}" srcOrd="1" destOrd="0" presId="urn:microsoft.com/office/officeart/2005/8/layout/pList1"/>
    <dgm:cxn modelId="{1993E73A-0A71-4B99-994A-78ADDB8AF544}" type="presParOf" srcId="{95464034-E3CE-4F7C-9417-A7D2179EB131}" destId="{05BB677E-049A-42A0-AB81-9321E85C2A00}" srcOrd="3" destOrd="0" presId="urn:microsoft.com/office/officeart/2005/8/layout/pList1"/>
    <dgm:cxn modelId="{39CB04EC-0E38-4BA4-A0FB-83716FBA19F8}" type="presParOf" srcId="{95464034-E3CE-4F7C-9417-A7D2179EB131}" destId="{AC900313-33F8-4AD3-BA6A-C37EFCEDF357}" srcOrd="4" destOrd="0" presId="urn:microsoft.com/office/officeart/2005/8/layout/pList1"/>
    <dgm:cxn modelId="{0A20EBF4-47C7-42F3-8CD8-6A82FD34B444}" type="presParOf" srcId="{AC900313-33F8-4AD3-BA6A-C37EFCEDF357}" destId="{9BAC5C03-7311-456D-B556-8FF2E5CE1B3F}" srcOrd="0" destOrd="0" presId="urn:microsoft.com/office/officeart/2005/8/layout/pList1"/>
    <dgm:cxn modelId="{058C4822-C498-4303-8298-8B91E657C40A}" type="presParOf" srcId="{AC900313-33F8-4AD3-BA6A-C37EFCEDF357}" destId="{D1AD57A6-B2AF-4DD9-B66A-7B847FF33617}" srcOrd="1" destOrd="0" presId="urn:microsoft.com/office/officeart/2005/8/layout/pList1"/>
    <dgm:cxn modelId="{DE083A15-0A1B-4F3C-A917-728C6224DD98}" type="presParOf" srcId="{95464034-E3CE-4F7C-9417-A7D2179EB131}" destId="{32B07DB3-8934-4269-BA25-08F2BF8BFC5C}" srcOrd="5" destOrd="0" presId="urn:microsoft.com/office/officeart/2005/8/layout/pList1"/>
    <dgm:cxn modelId="{49799FD6-D3F2-4061-8B02-D0E910C91C5C}" type="presParOf" srcId="{95464034-E3CE-4F7C-9417-A7D2179EB131}" destId="{0D2171F5-A338-4997-9832-D5F1785029AE}" srcOrd="6" destOrd="0" presId="urn:microsoft.com/office/officeart/2005/8/layout/pList1"/>
    <dgm:cxn modelId="{37EB7514-0E39-48D6-AF37-10DD05A0FDAE}" type="presParOf" srcId="{0D2171F5-A338-4997-9832-D5F1785029AE}" destId="{6DE7A40E-172B-4AAF-ACC5-64CE49723D58}" srcOrd="0" destOrd="0" presId="urn:microsoft.com/office/officeart/2005/8/layout/pList1"/>
    <dgm:cxn modelId="{5D598C70-9D65-490C-B328-04F68DA8B498}" type="presParOf" srcId="{0D2171F5-A338-4997-9832-D5F1785029AE}" destId="{0940CEB7-61AB-4263-8BC4-BAF95B3627D8}" srcOrd="1" destOrd="0" presId="urn:microsoft.com/office/officeart/2005/8/layout/pList1"/>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837-EBDD-48FA-B492-F64D879B32EC}">
      <dsp:nvSpPr>
        <dsp:cNvPr id="0" name=""/>
        <dsp:cNvSpPr/>
      </dsp:nvSpPr>
      <dsp:spPr>
        <a:xfrm>
          <a:off x="0" y="82687"/>
          <a:ext cx="1389367" cy="8336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Python</a:t>
          </a:r>
        </a:p>
      </dsp:txBody>
      <dsp:txXfrm>
        <a:off x="0" y="82687"/>
        <a:ext cx="1389367" cy="833620"/>
      </dsp:txXfrm>
    </dsp:sp>
    <dsp:sp modelId="{78EBB362-90C0-4758-AD94-277D70E7171C}">
      <dsp:nvSpPr>
        <dsp:cNvPr id="0" name=""/>
        <dsp:cNvSpPr/>
      </dsp:nvSpPr>
      <dsp:spPr>
        <a:xfrm>
          <a:off x="1528304" y="82687"/>
          <a:ext cx="1389367" cy="8336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Artificial Intelligence</a:t>
          </a:r>
        </a:p>
      </dsp:txBody>
      <dsp:txXfrm>
        <a:off x="1528304" y="82687"/>
        <a:ext cx="1389367" cy="833620"/>
      </dsp:txXfrm>
    </dsp:sp>
    <dsp:sp modelId="{30E375FF-01C9-419B-ACCB-444CEBB3D465}">
      <dsp:nvSpPr>
        <dsp:cNvPr id="0" name=""/>
        <dsp:cNvSpPr/>
      </dsp:nvSpPr>
      <dsp:spPr>
        <a:xfrm>
          <a:off x="3056609" y="82687"/>
          <a:ext cx="1389367" cy="8336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Deep Learning</a:t>
          </a:r>
        </a:p>
      </dsp:txBody>
      <dsp:txXfrm>
        <a:off x="3056609" y="82687"/>
        <a:ext cx="1389367" cy="833620"/>
      </dsp:txXfrm>
    </dsp:sp>
    <dsp:sp modelId="{B960A0F7-F647-4AF2-A9D1-0780A25E580A}">
      <dsp:nvSpPr>
        <dsp:cNvPr id="0" name=""/>
        <dsp:cNvSpPr/>
      </dsp:nvSpPr>
      <dsp:spPr>
        <a:xfrm>
          <a:off x="0" y="1055244"/>
          <a:ext cx="1389367" cy="8336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Object Detection</a:t>
          </a:r>
        </a:p>
      </dsp:txBody>
      <dsp:txXfrm>
        <a:off x="0" y="1055244"/>
        <a:ext cx="1389367" cy="833620"/>
      </dsp:txXfrm>
    </dsp:sp>
    <dsp:sp modelId="{9DFDED96-801B-421B-BEC7-E2AF23B3A580}">
      <dsp:nvSpPr>
        <dsp:cNvPr id="0" name=""/>
        <dsp:cNvSpPr/>
      </dsp:nvSpPr>
      <dsp:spPr>
        <a:xfrm>
          <a:off x="1528304" y="1055244"/>
          <a:ext cx="1389367" cy="8336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err="1"/>
            <a:t>Yolo</a:t>
          </a:r>
          <a:endParaRPr lang="en-IN" sz="1700" kern="1200" dirty="0"/>
        </a:p>
      </dsp:txBody>
      <dsp:txXfrm>
        <a:off x="1528304" y="1055244"/>
        <a:ext cx="1389367" cy="833620"/>
      </dsp:txXfrm>
    </dsp:sp>
    <dsp:sp modelId="{CF2FDE95-63F7-4DDE-941D-64FBBACD03B9}">
      <dsp:nvSpPr>
        <dsp:cNvPr id="0" name=""/>
        <dsp:cNvSpPr/>
      </dsp:nvSpPr>
      <dsp:spPr>
        <a:xfrm>
          <a:off x="3056609" y="1055244"/>
          <a:ext cx="1389367" cy="8336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Flask</a:t>
          </a:r>
        </a:p>
      </dsp:txBody>
      <dsp:txXfrm>
        <a:off x="3056609" y="1055244"/>
        <a:ext cx="1389367" cy="83362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576566-852B-4837-870A-EC3F9FD1CEC5}">
      <dsp:nvSpPr>
        <dsp:cNvPr id="0" name=""/>
        <dsp:cNvSpPr/>
      </dsp:nvSpPr>
      <dsp:spPr>
        <a:xfrm>
          <a:off x="528699" y="421"/>
          <a:ext cx="1279511" cy="7677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Artificial Intelligence</a:t>
          </a:r>
        </a:p>
      </dsp:txBody>
      <dsp:txXfrm>
        <a:off x="528699" y="421"/>
        <a:ext cx="1279511" cy="767706"/>
      </dsp:txXfrm>
    </dsp:sp>
    <dsp:sp modelId="{29D31CD3-34E6-43C1-9C62-B20E72B2E84E}">
      <dsp:nvSpPr>
        <dsp:cNvPr id="0" name=""/>
        <dsp:cNvSpPr/>
      </dsp:nvSpPr>
      <dsp:spPr>
        <a:xfrm>
          <a:off x="1936161" y="421"/>
          <a:ext cx="1279511" cy="7677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Deep Learning</a:t>
          </a:r>
        </a:p>
      </dsp:txBody>
      <dsp:txXfrm>
        <a:off x="1936161" y="421"/>
        <a:ext cx="1279511" cy="767706"/>
      </dsp:txXfrm>
    </dsp:sp>
    <dsp:sp modelId="{20532BD2-C6DF-4AF0-A0C2-8CAA4BEBCEFA}">
      <dsp:nvSpPr>
        <dsp:cNvPr id="0" name=""/>
        <dsp:cNvSpPr/>
      </dsp:nvSpPr>
      <dsp:spPr>
        <a:xfrm>
          <a:off x="3343623" y="421"/>
          <a:ext cx="1279511" cy="7677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Machine Learning</a:t>
          </a:r>
        </a:p>
      </dsp:txBody>
      <dsp:txXfrm>
        <a:off x="3343623" y="421"/>
        <a:ext cx="1279511" cy="767706"/>
      </dsp:txXfrm>
    </dsp:sp>
    <dsp:sp modelId="{E99CD0E3-6FC4-4513-8935-53BDA8201E44}">
      <dsp:nvSpPr>
        <dsp:cNvPr id="0" name=""/>
        <dsp:cNvSpPr/>
      </dsp:nvSpPr>
      <dsp:spPr>
        <a:xfrm>
          <a:off x="4751085" y="421"/>
          <a:ext cx="1279511" cy="7677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Python</a:t>
          </a:r>
        </a:p>
      </dsp:txBody>
      <dsp:txXfrm>
        <a:off x="4751085" y="421"/>
        <a:ext cx="1279511" cy="767706"/>
      </dsp:txXfrm>
    </dsp:sp>
    <dsp:sp modelId="{74518D41-302D-411D-A9AF-E6F984B3A42A}">
      <dsp:nvSpPr>
        <dsp:cNvPr id="0" name=""/>
        <dsp:cNvSpPr/>
      </dsp:nvSpPr>
      <dsp:spPr>
        <a:xfrm>
          <a:off x="528699" y="896079"/>
          <a:ext cx="1279511" cy="7677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Flask</a:t>
          </a:r>
        </a:p>
      </dsp:txBody>
      <dsp:txXfrm>
        <a:off x="528699" y="896079"/>
        <a:ext cx="1279511" cy="767706"/>
      </dsp:txXfrm>
    </dsp:sp>
    <dsp:sp modelId="{2D89C236-A3F1-431C-94E3-5F08E816B843}">
      <dsp:nvSpPr>
        <dsp:cNvPr id="0" name=""/>
        <dsp:cNvSpPr/>
      </dsp:nvSpPr>
      <dsp:spPr>
        <a:xfrm>
          <a:off x="1936161" y="896079"/>
          <a:ext cx="1279511" cy="7677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Web Development</a:t>
          </a:r>
        </a:p>
      </dsp:txBody>
      <dsp:txXfrm>
        <a:off x="1936161" y="896079"/>
        <a:ext cx="1279511" cy="767706"/>
      </dsp:txXfrm>
    </dsp:sp>
    <dsp:sp modelId="{0B062FE5-924E-45CF-BAD7-2E0E321D43AE}">
      <dsp:nvSpPr>
        <dsp:cNvPr id="0" name=""/>
        <dsp:cNvSpPr/>
      </dsp:nvSpPr>
      <dsp:spPr>
        <a:xfrm>
          <a:off x="3343623" y="896079"/>
          <a:ext cx="1279511" cy="7677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Advance AI Models</a:t>
          </a:r>
        </a:p>
      </dsp:txBody>
      <dsp:txXfrm>
        <a:off x="3343623" y="896079"/>
        <a:ext cx="1279511" cy="767706"/>
      </dsp:txXfrm>
    </dsp:sp>
    <dsp:sp modelId="{8319C5C2-7AD5-44CE-B31E-1951A7BAAEC1}">
      <dsp:nvSpPr>
        <dsp:cNvPr id="0" name=""/>
        <dsp:cNvSpPr/>
      </dsp:nvSpPr>
      <dsp:spPr>
        <a:xfrm>
          <a:off x="4751085" y="896079"/>
          <a:ext cx="1279511" cy="7677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IBM Watson Studio</a:t>
          </a:r>
        </a:p>
      </dsp:txBody>
      <dsp:txXfrm>
        <a:off x="4751085" y="896079"/>
        <a:ext cx="1279511" cy="76770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576566-852B-4837-870A-EC3F9FD1CEC5}">
      <dsp:nvSpPr>
        <dsp:cNvPr id="0" name=""/>
        <dsp:cNvSpPr/>
      </dsp:nvSpPr>
      <dsp:spPr>
        <a:xfrm>
          <a:off x="248750" y="1529"/>
          <a:ext cx="846668" cy="508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Artificial Intelligence</a:t>
          </a:r>
        </a:p>
      </dsp:txBody>
      <dsp:txXfrm>
        <a:off x="248750" y="1529"/>
        <a:ext cx="846668" cy="508001"/>
      </dsp:txXfrm>
    </dsp:sp>
    <dsp:sp modelId="{29D31CD3-34E6-43C1-9C62-B20E72B2E84E}">
      <dsp:nvSpPr>
        <dsp:cNvPr id="0" name=""/>
        <dsp:cNvSpPr/>
      </dsp:nvSpPr>
      <dsp:spPr>
        <a:xfrm>
          <a:off x="248750" y="594197"/>
          <a:ext cx="846668" cy="508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Deep Learning</a:t>
          </a:r>
        </a:p>
      </dsp:txBody>
      <dsp:txXfrm>
        <a:off x="248750" y="594197"/>
        <a:ext cx="846668" cy="508001"/>
      </dsp:txXfrm>
    </dsp:sp>
    <dsp:sp modelId="{20532BD2-C6DF-4AF0-A0C2-8CAA4BEBCEFA}">
      <dsp:nvSpPr>
        <dsp:cNvPr id="0" name=""/>
        <dsp:cNvSpPr/>
      </dsp:nvSpPr>
      <dsp:spPr>
        <a:xfrm>
          <a:off x="248750" y="1186865"/>
          <a:ext cx="846668" cy="508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Machine Learning</a:t>
          </a:r>
        </a:p>
      </dsp:txBody>
      <dsp:txXfrm>
        <a:off x="248750" y="1186865"/>
        <a:ext cx="846668" cy="508001"/>
      </dsp:txXfrm>
    </dsp:sp>
    <dsp:sp modelId="{E99CD0E3-6FC4-4513-8935-53BDA8201E44}">
      <dsp:nvSpPr>
        <dsp:cNvPr id="0" name=""/>
        <dsp:cNvSpPr/>
      </dsp:nvSpPr>
      <dsp:spPr>
        <a:xfrm>
          <a:off x="248750" y="1779534"/>
          <a:ext cx="846668" cy="508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Python</a:t>
          </a:r>
        </a:p>
      </dsp:txBody>
      <dsp:txXfrm>
        <a:off x="248750" y="1779534"/>
        <a:ext cx="846668" cy="508001"/>
      </dsp:txXfrm>
    </dsp:sp>
    <dsp:sp modelId="{74518D41-302D-411D-A9AF-E6F984B3A42A}">
      <dsp:nvSpPr>
        <dsp:cNvPr id="0" name=""/>
        <dsp:cNvSpPr/>
      </dsp:nvSpPr>
      <dsp:spPr>
        <a:xfrm>
          <a:off x="248750" y="2372202"/>
          <a:ext cx="846668" cy="508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Flask</a:t>
          </a:r>
        </a:p>
      </dsp:txBody>
      <dsp:txXfrm>
        <a:off x="248750" y="2372202"/>
        <a:ext cx="846668" cy="508001"/>
      </dsp:txXfrm>
    </dsp:sp>
    <dsp:sp modelId="{2D89C236-A3F1-431C-94E3-5F08E816B843}">
      <dsp:nvSpPr>
        <dsp:cNvPr id="0" name=""/>
        <dsp:cNvSpPr/>
      </dsp:nvSpPr>
      <dsp:spPr>
        <a:xfrm>
          <a:off x="248750" y="2964870"/>
          <a:ext cx="846668" cy="508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Web Development</a:t>
          </a:r>
        </a:p>
      </dsp:txBody>
      <dsp:txXfrm>
        <a:off x="248750" y="2964870"/>
        <a:ext cx="846668" cy="508001"/>
      </dsp:txXfrm>
    </dsp:sp>
    <dsp:sp modelId="{0B062FE5-924E-45CF-BAD7-2E0E321D43AE}">
      <dsp:nvSpPr>
        <dsp:cNvPr id="0" name=""/>
        <dsp:cNvSpPr/>
      </dsp:nvSpPr>
      <dsp:spPr>
        <a:xfrm>
          <a:off x="248750" y="3557538"/>
          <a:ext cx="846668" cy="508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Advance AI Models</a:t>
          </a:r>
        </a:p>
      </dsp:txBody>
      <dsp:txXfrm>
        <a:off x="248750" y="3557538"/>
        <a:ext cx="846668" cy="508001"/>
      </dsp:txXfrm>
    </dsp:sp>
    <dsp:sp modelId="{8319C5C2-7AD5-44CE-B31E-1951A7BAAEC1}">
      <dsp:nvSpPr>
        <dsp:cNvPr id="0" name=""/>
        <dsp:cNvSpPr/>
      </dsp:nvSpPr>
      <dsp:spPr>
        <a:xfrm>
          <a:off x="248750" y="4150207"/>
          <a:ext cx="846668" cy="508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IBM Watson Studio</a:t>
          </a:r>
        </a:p>
      </dsp:txBody>
      <dsp:txXfrm>
        <a:off x="248750" y="4150207"/>
        <a:ext cx="846668" cy="50800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24919C-31AD-4FD0-9A0F-2224C023A6A2}">
      <dsp:nvSpPr>
        <dsp:cNvPr id="0" name=""/>
        <dsp:cNvSpPr/>
      </dsp:nvSpPr>
      <dsp:spPr>
        <a:xfrm rot="5400000">
          <a:off x="-252212" y="253247"/>
          <a:ext cx="1681419" cy="117699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t>Input Video/Live Video</a:t>
          </a:r>
        </a:p>
      </dsp:txBody>
      <dsp:txXfrm rot="-5400000">
        <a:off x="2" y="589531"/>
        <a:ext cx="1176993" cy="504426"/>
      </dsp:txXfrm>
    </dsp:sp>
    <dsp:sp modelId="{EE421874-3A72-4203-ACD9-E458237B12F0}">
      <dsp:nvSpPr>
        <dsp:cNvPr id="0" name=""/>
        <dsp:cNvSpPr/>
      </dsp:nvSpPr>
      <dsp:spPr>
        <a:xfrm rot="5400000">
          <a:off x="3881499" y="-2703471"/>
          <a:ext cx="1092922" cy="650193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IN" sz="2100" kern="1200" dirty="0"/>
            <a:t>Visual cues of lip movements captured in video data.</a:t>
          </a:r>
        </a:p>
        <a:p>
          <a:pPr marL="228600" lvl="1" indent="-228600" algn="l" defTabSz="933450">
            <a:lnSpc>
              <a:spcPct val="90000"/>
            </a:lnSpc>
            <a:spcBef>
              <a:spcPct val="0"/>
            </a:spcBef>
            <a:spcAft>
              <a:spcPct val="15000"/>
            </a:spcAft>
            <a:buChar char="•"/>
          </a:pPr>
          <a:r>
            <a:rPr lang="en-IN" sz="2100" kern="1200" dirty="0"/>
            <a:t>These visuals can be Live or pre-recorded.</a:t>
          </a:r>
        </a:p>
      </dsp:txBody>
      <dsp:txXfrm rot="-5400000">
        <a:off x="1176993" y="54387"/>
        <a:ext cx="6448582" cy="986218"/>
      </dsp:txXfrm>
    </dsp:sp>
    <dsp:sp modelId="{2B62EE3A-101E-427C-BDDB-C949BF9C3D08}">
      <dsp:nvSpPr>
        <dsp:cNvPr id="0" name=""/>
        <dsp:cNvSpPr/>
      </dsp:nvSpPr>
      <dsp:spPr>
        <a:xfrm rot="5400000">
          <a:off x="-252212" y="1741372"/>
          <a:ext cx="1681419" cy="117699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t>Analyse in Website</a:t>
          </a:r>
        </a:p>
      </dsp:txBody>
      <dsp:txXfrm rot="-5400000">
        <a:off x="2" y="2077656"/>
        <a:ext cx="1176993" cy="504426"/>
      </dsp:txXfrm>
    </dsp:sp>
    <dsp:sp modelId="{2201880A-242A-4834-A88F-D7D3E3ECBE16}">
      <dsp:nvSpPr>
        <dsp:cNvPr id="0" name=""/>
        <dsp:cNvSpPr/>
      </dsp:nvSpPr>
      <dsp:spPr>
        <a:xfrm rot="5400000">
          <a:off x="3881499" y="-1215346"/>
          <a:ext cx="1092922" cy="650193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IN" sz="2100" kern="1200" dirty="0"/>
            <a:t>Combination of 3D-CNN and GRU is advised.</a:t>
          </a:r>
        </a:p>
      </dsp:txBody>
      <dsp:txXfrm rot="-5400000">
        <a:off x="1176993" y="1542512"/>
        <a:ext cx="6448582" cy="986218"/>
      </dsp:txXfrm>
    </dsp:sp>
    <dsp:sp modelId="{20699DED-7DD6-4F23-A514-9D723D0D1A87}">
      <dsp:nvSpPr>
        <dsp:cNvPr id="0" name=""/>
        <dsp:cNvSpPr/>
      </dsp:nvSpPr>
      <dsp:spPr>
        <a:xfrm rot="5400000">
          <a:off x="-252212" y="3229496"/>
          <a:ext cx="1681419" cy="117699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t>Output speech</a:t>
          </a:r>
        </a:p>
      </dsp:txBody>
      <dsp:txXfrm rot="-5400000">
        <a:off x="2" y="3565780"/>
        <a:ext cx="1176993" cy="504426"/>
      </dsp:txXfrm>
    </dsp:sp>
    <dsp:sp modelId="{26C2D300-31B4-4FC2-AEB1-876C67D48F67}">
      <dsp:nvSpPr>
        <dsp:cNvPr id="0" name=""/>
        <dsp:cNvSpPr/>
      </dsp:nvSpPr>
      <dsp:spPr>
        <a:xfrm rot="5400000">
          <a:off x="3881499" y="272777"/>
          <a:ext cx="1092922" cy="650193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IN" sz="2100" kern="1200" dirty="0"/>
            <a:t>After analysis, a text should be provided, which conveys the message after analysing lip movements.</a:t>
          </a:r>
        </a:p>
      </dsp:txBody>
      <dsp:txXfrm rot="-5400000">
        <a:off x="1176993" y="3030635"/>
        <a:ext cx="6448582" cy="98621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837-EBDD-48FA-B492-F64D879B32EC}">
      <dsp:nvSpPr>
        <dsp:cNvPr id="0" name=""/>
        <dsp:cNvSpPr/>
      </dsp:nvSpPr>
      <dsp:spPr>
        <a:xfrm>
          <a:off x="990" y="32213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Python</a:t>
          </a:r>
        </a:p>
      </dsp:txBody>
      <dsp:txXfrm>
        <a:off x="990" y="322133"/>
        <a:ext cx="1247977" cy="748786"/>
      </dsp:txXfrm>
    </dsp:sp>
    <dsp:sp modelId="{78EBB362-90C0-4758-AD94-277D70E7171C}">
      <dsp:nvSpPr>
        <dsp:cNvPr id="0" name=""/>
        <dsp:cNvSpPr/>
      </dsp:nvSpPr>
      <dsp:spPr>
        <a:xfrm>
          <a:off x="1373765" y="32213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Artificial Intelligence</a:t>
          </a:r>
        </a:p>
      </dsp:txBody>
      <dsp:txXfrm>
        <a:off x="1373765" y="322133"/>
        <a:ext cx="1247977" cy="748786"/>
      </dsp:txXfrm>
    </dsp:sp>
    <dsp:sp modelId="{30E375FF-01C9-419B-ACCB-444CEBB3D465}">
      <dsp:nvSpPr>
        <dsp:cNvPr id="0" name=""/>
        <dsp:cNvSpPr/>
      </dsp:nvSpPr>
      <dsp:spPr>
        <a:xfrm>
          <a:off x="2746540" y="322133"/>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Deep Learning</a:t>
          </a:r>
        </a:p>
      </dsp:txBody>
      <dsp:txXfrm>
        <a:off x="2746540" y="322133"/>
        <a:ext cx="1247977" cy="748786"/>
      </dsp:txXfrm>
    </dsp:sp>
    <dsp:sp modelId="{B960A0F7-F647-4AF2-A9D1-0780A25E580A}">
      <dsp:nvSpPr>
        <dsp:cNvPr id="0" name=""/>
        <dsp:cNvSpPr/>
      </dsp:nvSpPr>
      <dsp:spPr>
        <a:xfrm>
          <a:off x="4119315" y="322133"/>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Object Detection</a:t>
          </a:r>
        </a:p>
      </dsp:txBody>
      <dsp:txXfrm>
        <a:off x="4119315" y="322133"/>
        <a:ext cx="1247977" cy="748786"/>
      </dsp:txXfrm>
    </dsp:sp>
    <dsp:sp modelId="{9DFDED96-801B-421B-BEC7-E2AF23B3A580}">
      <dsp:nvSpPr>
        <dsp:cNvPr id="0" name=""/>
        <dsp:cNvSpPr/>
      </dsp:nvSpPr>
      <dsp:spPr>
        <a:xfrm>
          <a:off x="5492091" y="32213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err="1"/>
            <a:t>Yolo</a:t>
          </a:r>
          <a:endParaRPr lang="en-IN" sz="1500" kern="1200" dirty="0"/>
        </a:p>
      </dsp:txBody>
      <dsp:txXfrm>
        <a:off x="5492091" y="322133"/>
        <a:ext cx="1247977" cy="748786"/>
      </dsp:txXfrm>
    </dsp:sp>
    <dsp:sp modelId="{CF2FDE95-63F7-4DDE-941D-64FBBACD03B9}">
      <dsp:nvSpPr>
        <dsp:cNvPr id="0" name=""/>
        <dsp:cNvSpPr/>
      </dsp:nvSpPr>
      <dsp:spPr>
        <a:xfrm>
          <a:off x="6864866" y="322133"/>
          <a:ext cx="1247977" cy="748786"/>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solidFill>
                <a:schemeClr val="bg1"/>
              </a:solidFill>
            </a:rPr>
            <a:t>Flask</a:t>
          </a:r>
        </a:p>
      </dsp:txBody>
      <dsp:txXfrm>
        <a:off x="6864866" y="322133"/>
        <a:ext cx="1247977" cy="74878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10C994-5347-4111-B090-3EC460600DA1}">
      <dsp:nvSpPr>
        <dsp:cNvPr id="0" name=""/>
        <dsp:cNvSpPr/>
      </dsp:nvSpPr>
      <dsp:spPr>
        <a:xfrm>
          <a:off x="-5306199" y="-331851"/>
          <a:ext cx="6318459" cy="6318459"/>
        </a:xfrm>
        <a:prstGeom prst="blockArc">
          <a:avLst>
            <a:gd name="adj1" fmla="val 18900000"/>
            <a:gd name="adj2" fmla="val 2700000"/>
            <a:gd name="adj3" fmla="val 342"/>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DEE029-9FEB-42E9-B85E-A187480F38A2}">
      <dsp:nvSpPr>
        <dsp:cNvPr id="0" name=""/>
        <dsp:cNvSpPr/>
      </dsp:nvSpPr>
      <dsp:spPr>
        <a:xfrm>
          <a:off x="529973" y="841592"/>
          <a:ext cx="315946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a:t>Safe Zone</a:t>
          </a:r>
        </a:p>
      </dsp:txBody>
      <dsp:txXfrm>
        <a:off x="529973" y="841592"/>
        <a:ext cx="3159461" cy="722001"/>
      </dsp:txXfrm>
    </dsp:sp>
    <dsp:sp modelId="{A0F739ED-FC43-4F50-8BF7-071896FDD107}">
      <dsp:nvSpPr>
        <dsp:cNvPr id="0" name=""/>
        <dsp:cNvSpPr/>
      </dsp:nvSpPr>
      <dsp:spPr>
        <a:xfrm>
          <a:off x="78722" y="75134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D37555-1393-4C17-B84B-9AF47AE091A0}">
      <dsp:nvSpPr>
        <dsp:cNvPr id="0" name=""/>
        <dsp:cNvSpPr/>
      </dsp:nvSpPr>
      <dsp:spPr>
        <a:xfrm>
          <a:off x="943913" y="1924782"/>
          <a:ext cx="274552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a:t>Silent Speech</a:t>
          </a:r>
        </a:p>
      </dsp:txBody>
      <dsp:txXfrm>
        <a:off x="943913" y="1924782"/>
        <a:ext cx="2745521" cy="722001"/>
      </dsp:txXfrm>
    </dsp:sp>
    <dsp:sp modelId="{4D61B307-37EA-4E39-9397-8B4F340097F2}">
      <dsp:nvSpPr>
        <dsp:cNvPr id="0" name=""/>
        <dsp:cNvSpPr/>
      </dsp:nvSpPr>
      <dsp:spPr>
        <a:xfrm>
          <a:off x="492662" y="183453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8842AC-DD56-4A11-BC69-CB336B21A1A7}">
      <dsp:nvSpPr>
        <dsp:cNvPr id="0" name=""/>
        <dsp:cNvSpPr/>
      </dsp:nvSpPr>
      <dsp:spPr>
        <a:xfrm>
          <a:off x="943913" y="3007972"/>
          <a:ext cx="274552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err="1"/>
            <a:t>Listner</a:t>
          </a:r>
          <a:endParaRPr lang="en-IN" sz="2500" kern="1200" dirty="0"/>
        </a:p>
      </dsp:txBody>
      <dsp:txXfrm>
        <a:off x="943913" y="3007972"/>
        <a:ext cx="2745521" cy="722001"/>
      </dsp:txXfrm>
    </dsp:sp>
    <dsp:sp modelId="{98AD0B40-E73A-4A19-9CD9-A299F542C402}">
      <dsp:nvSpPr>
        <dsp:cNvPr id="0" name=""/>
        <dsp:cNvSpPr/>
      </dsp:nvSpPr>
      <dsp:spPr>
        <a:xfrm>
          <a:off x="492662" y="291772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2E5E7B-E3BD-4ED7-BA62-49C316A81299}">
      <dsp:nvSpPr>
        <dsp:cNvPr id="0" name=""/>
        <dsp:cNvSpPr/>
      </dsp:nvSpPr>
      <dsp:spPr>
        <a:xfrm>
          <a:off x="529973" y="4091163"/>
          <a:ext cx="315946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err="1"/>
            <a:t>AirCraftDefect</a:t>
          </a:r>
          <a:endParaRPr lang="en-IN" sz="2500" kern="1200" dirty="0"/>
        </a:p>
      </dsp:txBody>
      <dsp:txXfrm>
        <a:off x="529973" y="4091163"/>
        <a:ext cx="3159461" cy="722001"/>
      </dsp:txXfrm>
    </dsp:sp>
    <dsp:sp modelId="{22246EFF-D1F0-4E78-880A-0E5772C01700}">
      <dsp:nvSpPr>
        <dsp:cNvPr id="0" name=""/>
        <dsp:cNvSpPr/>
      </dsp:nvSpPr>
      <dsp:spPr>
        <a:xfrm>
          <a:off x="78722" y="400091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576566-852B-4837-870A-EC3F9FD1CEC5}">
      <dsp:nvSpPr>
        <dsp:cNvPr id="0" name=""/>
        <dsp:cNvSpPr/>
      </dsp:nvSpPr>
      <dsp:spPr>
        <a:xfrm>
          <a:off x="2653" y="256923"/>
          <a:ext cx="942396" cy="5654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Artificial Intelligence</a:t>
          </a:r>
        </a:p>
      </dsp:txBody>
      <dsp:txXfrm>
        <a:off x="2653" y="256923"/>
        <a:ext cx="942396" cy="565438"/>
      </dsp:txXfrm>
    </dsp:sp>
    <dsp:sp modelId="{29D31CD3-34E6-43C1-9C62-B20E72B2E84E}">
      <dsp:nvSpPr>
        <dsp:cNvPr id="0" name=""/>
        <dsp:cNvSpPr/>
      </dsp:nvSpPr>
      <dsp:spPr>
        <a:xfrm>
          <a:off x="1039290" y="256923"/>
          <a:ext cx="942396" cy="565438"/>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Deep Learning</a:t>
          </a:r>
        </a:p>
      </dsp:txBody>
      <dsp:txXfrm>
        <a:off x="1039290" y="256923"/>
        <a:ext cx="942396" cy="565438"/>
      </dsp:txXfrm>
    </dsp:sp>
    <dsp:sp modelId="{20532BD2-C6DF-4AF0-A0C2-8CAA4BEBCEFA}">
      <dsp:nvSpPr>
        <dsp:cNvPr id="0" name=""/>
        <dsp:cNvSpPr/>
      </dsp:nvSpPr>
      <dsp:spPr>
        <a:xfrm>
          <a:off x="2075927" y="256923"/>
          <a:ext cx="942396" cy="565438"/>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Machine Learning</a:t>
          </a:r>
        </a:p>
      </dsp:txBody>
      <dsp:txXfrm>
        <a:off x="2075927" y="256923"/>
        <a:ext cx="942396" cy="565438"/>
      </dsp:txXfrm>
    </dsp:sp>
    <dsp:sp modelId="{E99CD0E3-6FC4-4513-8935-53BDA8201E44}">
      <dsp:nvSpPr>
        <dsp:cNvPr id="0" name=""/>
        <dsp:cNvSpPr/>
      </dsp:nvSpPr>
      <dsp:spPr>
        <a:xfrm>
          <a:off x="3112563" y="256923"/>
          <a:ext cx="942396" cy="5654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Python</a:t>
          </a:r>
        </a:p>
      </dsp:txBody>
      <dsp:txXfrm>
        <a:off x="3112563" y="256923"/>
        <a:ext cx="942396" cy="565438"/>
      </dsp:txXfrm>
    </dsp:sp>
    <dsp:sp modelId="{74518D41-302D-411D-A9AF-E6F984B3A42A}">
      <dsp:nvSpPr>
        <dsp:cNvPr id="0" name=""/>
        <dsp:cNvSpPr/>
      </dsp:nvSpPr>
      <dsp:spPr>
        <a:xfrm>
          <a:off x="4149200" y="256923"/>
          <a:ext cx="942396" cy="565438"/>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solidFill>
                <a:schemeClr val="bg1"/>
              </a:solidFill>
            </a:rPr>
            <a:t>Flask</a:t>
          </a:r>
        </a:p>
      </dsp:txBody>
      <dsp:txXfrm>
        <a:off x="4149200" y="256923"/>
        <a:ext cx="942396" cy="565438"/>
      </dsp:txXfrm>
    </dsp:sp>
    <dsp:sp modelId="{2D89C236-A3F1-431C-94E3-5F08E816B843}">
      <dsp:nvSpPr>
        <dsp:cNvPr id="0" name=""/>
        <dsp:cNvSpPr/>
      </dsp:nvSpPr>
      <dsp:spPr>
        <a:xfrm>
          <a:off x="5185836" y="256923"/>
          <a:ext cx="942396" cy="565438"/>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Web Development</a:t>
          </a:r>
        </a:p>
      </dsp:txBody>
      <dsp:txXfrm>
        <a:off x="5185836" y="256923"/>
        <a:ext cx="942396" cy="565438"/>
      </dsp:txXfrm>
    </dsp:sp>
    <dsp:sp modelId="{0B062FE5-924E-45CF-BAD7-2E0E321D43AE}">
      <dsp:nvSpPr>
        <dsp:cNvPr id="0" name=""/>
        <dsp:cNvSpPr/>
      </dsp:nvSpPr>
      <dsp:spPr>
        <a:xfrm>
          <a:off x="6222473" y="256923"/>
          <a:ext cx="942396" cy="565438"/>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Advance AI Models</a:t>
          </a:r>
        </a:p>
      </dsp:txBody>
      <dsp:txXfrm>
        <a:off x="6222473" y="256923"/>
        <a:ext cx="942396" cy="565438"/>
      </dsp:txXfrm>
    </dsp:sp>
    <dsp:sp modelId="{8319C5C2-7AD5-44CE-B31E-1951A7BAAEC1}">
      <dsp:nvSpPr>
        <dsp:cNvPr id="0" name=""/>
        <dsp:cNvSpPr/>
      </dsp:nvSpPr>
      <dsp:spPr>
        <a:xfrm>
          <a:off x="7259110" y="256923"/>
          <a:ext cx="942396" cy="565438"/>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IBM Watson Studio</a:t>
          </a:r>
        </a:p>
      </dsp:txBody>
      <dsp:txXfrm>
        <a:off x="7259110" y="256923"/>
        <a:ext cx="942396" cy="56543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C497FF-1D98-4617-B457-05764CEED84C}">
      <dsp:nvSpPr>
        <dsp:cNvPr id="0" name=""/>
        <dsp:cNvSpPr/>
      </dsp:nvSpPr>
      <dsp:spPr>
        <a:xfrm>
          <a:off x="990" y="20744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NLP</a:t>
          </a:r>
        </a:p>
      </dsp:txBody>
      <dsp:txXfrm>
        <a:off x="990" y="207443"/>
        <a:ext cx="1247977" cy="748786"/>
      </dsp:txXfrm>
    </dsp:sp>
    <dsp:sp modelId="{B6FA2A19-6B79-4031-B04E-E63B498F69B3}">
      <dsp:nvSpPr>
        <dsp:cNvPr id="0" name=""/>
        <dsp:cNvSpPr/>
      </dsp:nvSpPr>
      <dsp:spPr>
        <a:xfrm>
          <a:off x="1373765" y="20744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NLTK</a:t>
          </a:r>
        </a:p>
      </dsp:txBody>
      <dsp:txXfrm>
        <a:off x="1373765" y="207443"/>
        <a:ext cx="1247977" cy="748786"/>
      </dsp:txXfrm>
    </dsp:sp>
    <dsp:sp modelId="{E5BEB0E0-AFE1-40A0-99C5-F07312C94F08}">
      <dsp:nvSpPr>
        <dsp:cNvPr id="0" name=""/>
        <dsp:cNvSpPr/>
      </dsp:nvSpPr>
      <dsp:spPr>
        <a:xfrm>
          <a:off x="2746540" y="20744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Python</a:t>
          </a:r>
        </a:p>
      </dsp:txBody>
      <dsp:txXfrm>
        <a:off x="2746540" y="207443"/>
        <a:ext cx="1247977" cy="748786"/>
      </dsp:txXfrm>
    </dsp:sp>
    <dsp:sp modelId="{79EB2451-F32B-4D83-94F3-2769676F80C8}">
      <dsp:nvSpPr>
        <dsp:cNvPr id="0" name=""/>
        <dsp:cNvSpPr/>
      </dsp:nvSpPr>
      <dsp:spPr>
        <a:xfrm>
          <a:off x="4119315" y="20744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IBM Watson Assistance</a:t>
          </a:r>
        </a:p>
      </dsp:txBody>
      <dsp:txXfrm>
        <a:off x="4119315" y="207443"/>
        <a:ext cx="1247977" cy="748786"/>
      </dsp:txXfrm>
    </dsp:sp>
    <dsp:sp modelId="{0A280B1C-A94D-45AA-8683-3FB2913D724A}">
      <dsp:nvSpPr>
        <dsp:cNvPr id="0" name=""/>
        <dsp:cNvSpPr/>
      </dsp:nvSpPr>
      <dsp:spPr>
        <a:xfrm>
          <a:off x="5492091" y="207443"/>
          <a:ext cx="1247977" cy="748786"/>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solidFill>
                <a:schemeClr val="bg1"/>
              </a:solidFill>
            </a:rPr>
            <a:t>Flask</a:t>
          </a:r>
        </a:p>
      </dsp:txBody>
      <dsp:txXfrm>
        <a:off x="5492091" y="207443"/>
        <a:ext cx="1247977" cy="748786"/>
      </dsp:txXfrm>
    </dsp:sp>
    <dsp:sp modelId="{DE3016E4-531C-4FE0-9DA4-09D8A3974FC7}">
      <dsp:nvSpPr>
        <dsp:cNvPr id="0" name=""/>
        <dsp:cNvSpPr/>
      </dsp:nvSpPr>
      <dsp:spPr>
        <a:xfrm>
          <a:off x="6864866" y="20744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Artificial Intelligence</a:t>
          </a:r>
        </a:p>
      </dsp:txBody>
      <dsp:txXfrm>
        <a:off x="6864866" y="207443"/>
        <a:ext cx="1247977" cy="74878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38D71-36AF-44CC-9881-9E07D13D6935}">
      <dsp:nvSpPr>
        <dsp:cNvPr id="0" name=""/>
        <dsp:cNvSpPr/>
      </dsp:nvSpPr>
      <dsp:spPr>
        <a:xfrm>
          <a:off x="990" y="249428"/>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Python</a:t>
          </a:r>
        </a:p>
      </dsp:txBody>
      <dsp:txXfrm>
        <a:off x="990" y="249428"/>
        <a:ext cx="1247977" cy="748786"/>
      </dsp:txXfrm>
    </dsp:sp>
    <dsp:sp modelId="{CFBFBA4B-2D15-4EBA-BD56-519B4629C03B}">
      <dsp:nvSpPr>
        <dsp:cNvPr id="0" name=""/>
        <dsp:cNvSpPr/>
      </dsp:nvSpPr>
      <dsp:spPr>
        <a:xfrm>
          <a:off x="1373765" y="249428"/>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Object Detection</a:t>
          </a:r>
        </a:p>
      </dsp:txBody>
      <dsp:txXfrm>
        <a:off x="1373765" y="249428"/>
        <a:ext cx="1247977" cy="748786"/>
      </dsp:txXfrm>
    </dsp:sp>
    <dsp:sp modelId="{26EC787D-F953-4E92-B0DB-2CEBDD78A5C7}">
      <dsp:nvSpPr>
        <dsp:cNvPr id="0" name=""/>
        <dsp:cNvSpPr/>
      </dsp:nvSpPr>
      <dsp:spPr>
        <a:xfrm>
          <a:off x="2746540" y="249428"/>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Artificial Intelligence</a:t>
          </a:r>
        </a:p>
      </dsp:txBody>
      <dsp:txXfrm>
        <a:off x="2746540" y="249428"/>
        <a:ext cx="1247977" cy="748786"/>
      </dsp:txXfrm>
    </dsp:sp>
    <dsp:sp modelId="{769C8B0C-035C-4074-A102-3F706F7ED8FD}">
      <dsp:nvSpPr>
        <dsp:cNvPr id="0" name=""/>
        <dsp:cNvSpPr/>
      </dsp:nvSpPr>
      <dsp:spPr>
        <a:xfrm>
          <a:off x="4119315" y="249428"/>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Computer Vision</a:t>
          </a:r>
        </a:p>
      </dsp:txBody>
      <dsp:txXfrm>
        <a:off x="4119315" y="249428"/>
        <a:ext cx="1247977" cy="748786"/>
      </dsp:txXfrm>
    </dsp:sp>
    <dsp:sp modelId="{50280930-D5A8-437C-B98A-750B350DBED5}">
      <dsp:nvSpPr>
        <dsp:cNvPr id="0" name=""/>
        <dsp:cNvSpPr/>
      </dsp:nvSpPr>
      <dsp:spPr>
        <a:xfrm>
          <a:off x="5492090" y="249428"/>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Advance AI Models</a:t>
          </a:r>
        </a:p>
      </dsp:txBody>
      <dsp:txXfrm>
        <a:off x="5492090" y="249428"/>
        <a:ext cx="1247977" cy="748786"/>
      </dsp:txXfrm>
    </dsp:sp>
    <dsp:sp modelId="{4C7CA77B-C5E4-40B2-B04E-9453F51D3ACC}">
      <dsp:nvSpPr>
        <dsp:cNvPr id="0" name=""/>
        <dsp:cNvSpPr/>
      </dsp:nvSpPr>
      <dsp:spPr>
        <a:xfrm>
          <a:off x="6864865" y="249428"/>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IBM Watson Studio</a:t>
          </a:r>
        </a:p>
      </dsp:txBody>
      <dsp:txXfrm>
        <a:off x="6864865" y="249428"/>
        <a:ext cx="1247977" cy="74878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AA75BD-2BC3-4488-A341-4616AA3D6847}">
      <dsp:nvSpPr>
        <dsp:cNvPr id="0" name=""/>
        <dsp:cNvSpPr/>
      </dsp:nvSpPr>
      <dsp:spPr>
        <a:xfrm>
          <a:off x="1650" y="69233"/>
          <a:ext cx="785433" cy="541163"/>
        </a:xfrm>
        <a:prstGeom prst="round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D8CD44-BD5A-4269-AE9C-1787467C19B5}">
      <dsp:nvSpPr>
        <dsp:cNvPr id="0" name=""/>
        <dsp:cNvSpPr/>
      </dsp:nvSpPr>
      <dsp:spPr>
        <a:xfrm>
          <a:off x="1650"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1</a:t>
          </a:r>
          <a:endParaRPr lang="en-IN" sz="1300" kern="1200" dirty="0"/>
        </a:p>
      </dsp:txBody>
      <dsp:txXfrm>
        <a:off x="1650" y="610396"/>
        <a:ext cx="785433" cy="291395"/>
      </dsp:txXfrm>
    </dsp:sp>
    <dsp:sp modelId="{0A129DF6-9D9D-4800-A4E7-67D1177BFD45}">
      <dsp:nvSpPr>
        <dsp:cNvPr id="0" name=""/>
        <dsp:cNvSpPr/>
      </dsp:nvSpPr>
      <dsp:spPr>
        <a:xfrm>
          <a:off x="865660" y="69233"/>
          <a:ext cx="785433" cy="541163"/>
        </a:xfrm>
        <a:prstGeom prst="roundRect">
          <a:avLst/>
        </a:prstGeom>
        <a:solidFill>
          <a:srgbClr val="00B0F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92AC47-E735-4590-B1F6-886232661DC2}">
      <dsp:nvSpPr>
        <dsp:cNvPr id="0" name=""/>
        <dsp:cNvSpPr/>
      </dsp:nvSpPr>
      <dsp:spPr>
        <a:xfrm>
          <a:off x="865660"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2</a:t>
          </a:r>
          <a:endParaRPr lang="en-IN" sz="1300" kern="1200" dirty="0"/>
        </a:p>
      </dsp:txBody>
      <dsp:txXfrm>
        <a:off x="865660" y="610396"/>
        <a:ext cx="785433" cy="291395"/>
      </dsp:txXfrm>
    </dsp:sp>
    <dsp:sp modelId="{9BAC5C03-7311-456D-B556-8FF2E5CE1B3F}">
      <dsp:nvSpPr>
        <dsp:cNvPr id="0" name=""/>
        <dsp:cNvSpPr/>
      </dsp:nvSpPr>
      <dsp:spPr>
        <a:xfrm>
          <a:off x="1729669" y="69233"/>
          <a:ext cx="785433" cy="541163"/>
        </a:xfrm>
        <a:prstGeom prst="round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AD57A6-B2AF-4DD9-B66A-7B847FF33617}">
      <dsp:nvSpPr>
        <dsp:cNvPr id="0" name=""/>
        <dsp:cNvSpPr/>
      </dsp:nvSpPr>
      <dsp:spPr>
        <a:xfrm>
          <a:off x="1729669"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3</a:t>
          </a:r>
          <a:endParaRPr lang="en-IN" sz="1300" kern="1200" dirty="0"/>
        </a:p>
      </dsp:txBody>
      <dsp:txXfrm>
        <a:off x="1729669" y="610396"/>
        <a:ext cx="785433" cy="291395"/>
      </dsp:txXfrm>
    </dsp:sp>
    <dsp:sp modelId="{6DE7A40E-172B-4AAF-ACC5-64CE49723D58}">
      <dsp:nvSpPr>
        <dsp:cNvPr id="0" name=""/>
        <dsp:cNvSpPr/>
      </dsp:nvSpPr>
      <dsp:spPr>
        <a:xfrm>
          <a:off x="2593679" y="69233"/>
          <a:ext cx="785433" cy="541163"/>
        </a:xfrm>
        <a:prstGeom prst="roundRect">
          <a:avLst/>
        </a:prstGeom>
        <a:solidFill>
          <a:schemeClr val="accent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40CEB7-61AB-4263-8BC4-BAF95B3627D8}">
      <dsp:nvSpPr>
        <dsp:cNvPr id="0" name=""/>
        <dsp:cNvSpPr/>
      </dsp:nvSpPr>
      <dsp:spPr>
        <a:xfrm>
          <a:off x="2593679"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4</a:t>
          </a:r>
          <a:endParaRPr lang="en-IN" sz="1300" kern="1200" dirty="0"/>
        </a:p>
      </dsp:txBody>
      <dsp:txXfrm>
        <a:off x="2593679" y="610396"/>
        <a:ext cx="785433" cy="29139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C497FF-1D98-4617-B457-05764CEED84C}">
      <dsp:nvSpPr>
        <dsp:cNvPr id="0" name=""/>
        <dsp:cNvSpPr/>
      </dsp:nvSpPr>
      <dsp:spPr>
        <a:xfrm>
          <a:off x="354329" y="1282"/>
          <a:ext cx="1195863" cy="7175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NLP</a:t>
          </a:r>
        </a:p>
      </dsp:txBody>
      <dsp:txXfrm>
        <a:off x="354329" y="1282"/>
        <a:ext cx="1195863" cy="717518"/>
      </dsp:txXfrm>
    </dsp:sp>
    <dsp:sp modelId="{B6FA2A19-6B79-4031-B04E-E63B498F69B3}">
      <dsp:nvSpPr>
        <dsp:cNvPr id="0" name=""/>
        <dsp:cNvSpPr/>
      </dsp:nvSpPr>
      <dsp:spPr>
        <a:xfrm>
          <a:off x="1669779" y="1282"/>
          <a:ext cx="1195863" cy="7175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NLTK</a:t>
          </a:r>
        </a:p>
      </dsp:txBody>
      <dsp:txXfrm>
        <a:off x="1669779" y="1282"/>
        <a:ext cx="1195863" cy="717518"/>
      </dsp:txXfrm>
    </dsp:sp>
    <dsp:sp modelId="{E5BEB0E0-AFE1-40A0-99C5-F07312C94F08}">
      <dsp:nvSpPr>
        <dsp:cNvPr id="0" name=""/>
        <dsp:cNvSpPr/>
      </dsp:nvSpPr>
      <dsp:spPr>
        <a:xfrm>
          <a:off x="2985229" y="1282"/>
          <a:ext cx="1195863" cy="7175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Python</a:t>
          </a:r>
        </a:p>
      </dsp:txBody>
      <dsp:txXfrm>
        <a:off x="2985229" y="1282"/>
        <a:ext cx="1195863" cy="717518"/>
      </dsp:txXfrm>
    </dsp:sp>
    <dsp:sp modelId="{79EB2451-F32B-4D83-94F3-2769676F80C8}">
      <dsp:nvSpPr>
        <dsp:cNvPr id="0" name=""/>
        <dsp:cNvSpPr/>
      </dsp:nvSpPr>
      <dsp:spPr>
        <a:xfrm>
          <a:off x="354329" y="838387"/>
          <a:ext cx="1195863" cy="7175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IBM Watson Assistance</a:t>
          </a:r>
        </a:p>
      </dsp:txBody>
      <dsp:txXfrm>
        <a:off x="354329" y="838387"/>
        <a:ext cx="1195863" cy="717518"/>
      </dsp:txXfrm>
    </dsp:sp>
    <dsp:sp modelId="{0A280B1C-A94D-45AA-8683-3FB2913D724A}">
      <dsp:nvSpPr>
        <dsp:cNvPr id="0" name=""/>
        <dsp:cNvSpPr/>
      </dsp:nvSpPr>
      <dsp:spPr>
        <a:xfrm>
          <a:off x="1669779" y="838387"/>
          <a:ext cx="1195863" cy="7175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Flask</a:t>
          </a:r>
        </a:p>
      </dsp:txBody>
      <dsp:txXfrm>
        <a:off x="1669779" y="838387"/>
        <a:ext cx="1195863" cy="717518"/>
      </dsp:txXfrm>
    </dsp:sp>
    <dsp:sp modelId="{DE3016E4-531C-4FE0-9DA4-09D8A3974FC7}">
      <dsp:nvSpPr>
        <dsp:cNvPr id="0" name=""/>
        <dsp:cNvSpPr/>
      </dsp:nvSpPr>
      <dsp:spPr>
        <a:xfrm>
          <a:off x="2985229" y="838387"/>
          <a:ext cx="1195863" cy="7175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Artificial Intelligence</a:t>
          </a:r>
        </a:p>
      </dsp:txBody>
      <dsp:txXfrm>
        <a:off x="2985229" y="838387"/>
        <a:ext cx="1195863" cy="7175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837-EBDD-48FA-B492-F64D879B32EC}">
      <dsp:nvSpPr>
        <dsp:cNvPr id="0" name=""/>
        <dsp:cNvSpPr/>
      </dsp:nvSpPr>
      <dsp:spPr>
        <a:xfrm>
          <a:off x="216042" y="184"/>
          <a:ext cx="1188629" cy="7131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Python</a:t>
          </a:r>
        </a:p>
      </dsp:txBody>
      <dsp:txXfrm>
        <a:off x="216042" y="184"/>
        <a:ext cx="1188629" cy="713177"/>
      </dsp:txXfrm>
    </dsp:sp>
    <dsp:sp modelId="{78EBB362-90C0-4758-AD94-277D70E7171C}">
      <dsp:nvSpPr>
        <dsp:cNvPr id="0" name=""/>
        <dsp:cNvSpPr/>
      </dsp:nvSpPr>
      <dsp:spPr>
        <a:xfrm>
          <a:off x="216042" y="832225"/>
          <a:ext cx="1188629" cy="7131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Artificial Intelligence</a:t>
          </a:r>
        </a:p>
      </dsp:txBody>
      <dsp:txXfrm>
        <a:off x="216042" y="832225"/>
        <a:ext cx="1188629" cy="713177"/>
      </dsp:txXfrm>
    </dsp:sp>
    <dsp:sp modelId="{30E375FF-01C9-419B-ACCB-444CEBB3D465}">
      <dsp:nvSpPr>
        <dsp:cNvPr id="0" name=""/>
        <dsp:cNvSpPr/>
      </dsp:nvSpPr>
      <dsp:spPr>
        <a:xfrm>
          <a:off x="216042" y="1664266"/>
          <a:ext cx="1188629" cy="7131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Deep Learning</a:t>
          </a:r>
        </a:p>
      </dsp:txBody>
      <dsp:txXfrm>
        <a:off x="216042" y="1664266"/>
        <a:ext cx="1188629" cy="713177"/>
      </dsp:txXfrm>
    </dsp:sp>
    <dsp:sp modelId="{B960A0F7-F647-4AF2-A9D1-0780A25E580A}">
      <dsp:nvSpPr>
        <dsp:cNvPr id="0" name=""/>
        <dsp:cNvSpPr/>
      </dsp:nvSpPr>
      <dsp:spPr>
        <a:xfrm>
          <a:off x="216042" y="2496307"/>
          <a:ext cx="1188629" cy="7131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Object Detection</a:t>
          </a:r>
        </a:p>
      </dsp:txBody>
      <dsp:txXfrm>
        <a:off x="216042" y="2496307"/>
        <a:ext cx="1188629" cy="713177"/>
      </dsp:txXfrm>
    </dsp:sp>
    <dsp:sp modelId="{9DFDED96-801B-421B-BEC7-E2AF23B3A580}">
      <dsp:nvSpPr>
        <dsp:cNvPr id="0" name=""/>
        <dsp:cNvSpPr/>
      </dsp:nvSpPr>
      <dsp:spPr>
        <a:xfrm>
          <a:off x="216042" y="3328348"/>
          <a:ext cx="1188629" cy="7131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err="1"/>
            <a:t>Yolo</a:t>
          </a:r>
          <a:endParaRPr lang="en-IN" sz="1400" kern="1200" dirty="0"/>
        </a:p>
      </dsp:txBody>
      <dsp:txXfrm>
        <a:off x="216042" y="3328348"/>
        <a:ext cx="1188629" cy="713177"/>
      </dsp:txXfrm>
    </dsp:sp>
    <dsp:sp modelId="{CF2FDE95-63F7-4DDE-941D-64FBBACD03B9}">
      <dsp:nvSpPr>
        <dsp:cNvPr id="0" name=""/>
        <dsp:cNvSpPr/>
      </dsp:nvSpPr>
      <dsp:spPr>
        <a:xfrm>
          <a:off x="216042" y="4160389"/>
          <a:ext cx="1188629" cy="7131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Flask</a:t>
          </a:r>
        </a:p>
      </dsp:txBody>
      <dsp:txXfrm>
        <a:off x="216042" y="4160389"/>
        <a:ext cx="1188629" cy="71317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C497FF-1D98-4617-B457-05764CEED84C}">
      <dsp:nvSpPr>
        <dsp:cNvPr id="0" name=""/>
        <dsp:cNvSpPr/>
      </dsp:nvSpPr>
      <dsp:spPr>
        <a:xfrm>
          <a:off x="486243" y="1341"/>
          <a:ext cx="1150812" cy="6904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NLP</a:t>
          </a:r>
        </a:p>
      </dsp:txBody>
      <dsp:txXfrm>
        <a:off x="486243" y="1341"/>
        <a:ext cx="1150812" cy="690487"/>
      </dsp:txXfrm>
    </dsp:sp>
    <dsp:sp modelId="{B6FA2A19-6B79-4031-B04E-E63B498F69B3}">
      <dsp:nvSpPr>
        <dsp:cNvPr id="0" name=""/>
        <dsp:cNvSpPr/>
      </dsp:nvSpPr>
      <dsp:spPr>
        <a:xfrm>
          <a:off x="486243" y="806910"/>
          <a:ext cx="1150812" cy="6904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NLTK</a:t>
          </a:r>
        </a:p>
      </dsp:txBody>
      <dsp:txXfrm>
        <a:off x="486243" y="806910"/>
        <a:ext cx="1150812" cy="690487"/>
      </dsp:txXfrm>
    </dsp:sp>
    <dsp:sp modelId="{E5BEB0E0-AFE1-40A0-99C5-F07312C94F08}">
      <dsp:nvSpPr>
        <dsp:cNvPr id="0" name=""/>
        <dsp:cNvSpPr/>
      </dsp:nvSpPr>
      <dsp:spPr>
        <a:xfrm>
          <a:off x="486243" y="1612478"/>
          <a:ext cx="1150812" cy="6904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Python</a:t>
          </a:r>
        </a:p>
      </dsp:txBody>
      <dsp:txXfrm>
        <a:off x="486243" y="1612478"/>
        <a:ext cx="1150812" cy="690487"/>
      </dsp:txXfrm>
    </dsp:sp>
    <dsp:sp modelId="{79EB2451-F32B-4D83-94F3-2769676F80C8}">
      <dsp:nvSpPr>
        <dsp:cNvPr id="0" name=""/>
        <dsp:cNvSpPr/>
      </dsp:nvSpPr>
      <dsp:spPr>
        <a:xfrm>
          <a:off x="486243" y="2418047"/>
          <a:ext cx="1150812" cy="6904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IBM Watson Assistance</a:t>
          </a:r>
        </a:p>
      </dsp:txBody>
      <dsp:txXfrm>
        <a:off x="486243" y="2418047"/>
        <a:ext cx="1150812" cy="690487"/>
      </dsp:txXfrm>
    </dsp:sp>
    <dsp:sp modelId="{0A280B1C-A94D-45AA-8683-3FB2913D724A}">
      <dsp:nvSpPr>
        <dsp:cNvPr id="0" name=""/>
        <dsp:cNvSpPr/>
      </dsp:nvSpPr>
      <dsp:spPr>
        <a:xfrm>
          <a:off x="486243" y="3223615"/>
          <a:ext cx="1150812" cy="6904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Flask</a:t>
          </a:r>
        </a:p>
      </dsp:txBody>
      <dsp:txXfrm>
        <a:off x="486243" y="3223615"/>
        <a:ext cx="1150812" cy="690487"/>
      </dsp:txXfrm>
    </dsp:sp>
    <dsp:sp modelId="{DE3016E4-531C-4FE0-9DA4-09D8A3974FC7}">
      <dsp:nvSpPr>
        <dsp:cNvPr id="0" name=""/>
        <dsp:cNvSpPr/>
      </dsp:nvSpPr>
      <dsp:spPr>
        <a:xfrm>
          <a:off x="486243" y="4029183"/>
          <a:ext cx="1150812" cy="6904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Artificial Intelligence</a:t>
          </a:r>
        </a:p>
      </dsp:txBody>
      <dsp:txXfrm>
        <a:off x="486243" y="4029183"/>
        <a:ext cx="1150812" cy="690487"/>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AD8F81-5472-4CF7-B5B8-0EA47DE58998}">
      <dsp:nvSpPr>
        <dsp:cNvPr id="0" name=""/>
        <dsp:cNvSpPr/>
      </dsp:nvSpPr>
      <dsp:spPr>
        <a:xfrm>
          <a:off x="232088" y="1013"/>
          <a:ext cx="1709234" cy="1025540"/>
        </a:xfrm>
        <a:prstGeom prst="roundRect">
          <a:avLst>
            <a:gd name="adj" fmla="val 1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Font typeface="Wingdings" panose="05000000000000000000" pitchFamily="2" charset="2"/>
            <a:buNone/>
          </a:pPr>
          <a:r>
            <a:rPr lang="en-IN" sz="1000" kern="1200" dirty="0"/>
            <a:t>Fully function </a:t>
          </a:r>
          <a:r>
            <a:rPr lang="en-IN" sz="1000" kern="1200" dirty="0">
              <a:highlight>
                <a:srgbClr val="800080"/>
              </a:highlight>
            </a:rPr>
            <a:t>AI-powered Chatbot </a:t>
          </a:r>
          <a:r>
            <a:rPr lang="en-IN" sz="1000" kern="1200" dirty="0"/>
            <a:t>capable of providing assistance and support in multiple areas.</a:t>
          </a:r>
        </a:p>
      </dsp:txBody>
      <dsp:txXfrm>
        <a:off x="262125" y="31050"/>
        <a:ext cx="1649160" cy="965466"/>
      </dsp:txXfrm>
    </dsp:sp>
    <dsp:sp modelId="{5489ECC6-276F-4F38-BC57-A6481A0FF5CE}">
      <dsp:nvSpPr>
        <dsp:cNvPr id="0" name=""/>
        <dsp:cNvSpPr/>
      </dsp:nvSpPr>
      <dsp:spPr>
        <a:xfrm>
          <a:off x="2091736" y="301838"/>
          <a:ext cx="362357" cy="423890"/>
        </a:xfrm>
        <a:prstGeom prst="rightArrow">
          <a:avLst>
            <a:gd name="adj1" fmla="val 60000"/>
            <a:gd name="adj2" fmla="val 5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2091736" y="386616"/>
        <a:ext cx="253650" cy="254334"/>
      </dsp:txXfrm>
    </dsp:sp>
    <dsp:sp modelId="{C5F03560-5949-498D-936D-A31ADE6CD6EA}">
      <dsp:nvSpPr>
        <dsp:cNvPr id="0" name=""/>
        <dsp:cNvSpPr/>
      </dsp:nvSpPr>
      <dsp:spPr>
        <a:xfrm>
          <a:off x="2625017" y="1013"/>
          <a:ext cx="1709234" cy="1025540"/>
        </a:xfrm>
        <a:prstGeom prst="roundRect">
          <a:avLst>
            <a:gd name="adj" fmla="val 10000"/>
          </a:avLst>
        </a:prstGeom>
        <a:solidFill>
          <a:schemeClr val="accent5">
            <a:hueOff val="387924"/>
            <a:satOff val="1292"/>
            <a:lumOff val="1471"/>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highlight>
                <a:srgbClr val="800080"/>
              </a:highlight>
            </a:rPr>
            <a:t>Backend infrastructure developed using Flask</a:t>
          </a:r>
          <a:r>
            <a:rPr lang="en-IN" sz="1000" kern="1200" dirty="0"/>
            <a:t>, enabling seamless integration and communication with the chatbot.</a:t>
          </a:r>
        </a:p>
      </dsp:txBody>
      <dsp:txXfrm>
        <a:off x="2655054" y="31050"/>
        <a:ext cx="1649160" cy="965466"/>
      </dsp:txXfrm>
    </dsp:sp>
    <dsp:sp modelId="{DD60E49B-8094-436A-9CB8-239C3B8395BF}">
      <dsp:nvSpPr>
        <dsp:cNvPr id="0" name=""/>
        <dsp:cNvSpPr/>
      </dsp:nvSpPr>
      <dsp:spPr>
        <a:xfrm>
          <a:off x="4484665" y="301838"/>
          <a:ext cx="362357" cy="423890"/>
        </a:xfrm>
        <a:prstGeom prst="rightArrow">
          <a:avLst>
            <a:gd name="adj1" fmla="val 60000"/>
            <a:gd name="adj2" fmla="val 50000"/>
          </a:avLst>
        </a:prstGeom>
        <a:solidFill>
          <a:schemeClr val="accent5">
            <a:hueOff val="465509"/>
            <a:satOff val="1551"/>
            <a:lumOff val="1765"/>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4484665" y="386616"/>
        <a:ext cx="253650" cy="254334"/>
      </dsp:txXfrm>
    </dsp:sp>
    <dsp:sp modelId="{B6BA3695-38BD-4EA6-A5D3-75A83ADCBFE6}">
      <dsp:nvSpPr>
        <dsp:cNvPr id="0" name=""/>
        <dsp:cNvSpPr/>
      </dsp:nvSpPr>
      <dsp:spPr>
        <a:xfrm>
          <a:off x="5017946" y="1013"/>
          <a:ext cx="1709234" cy="1025540"/>
        </a:xfrm>
        <a:prstGeom prst="roundRect">
          <a:avLst>
            <a:gd name="adj" fmla="val 10000"/>
          </a:avLst>
        </a:prstGeom>
        <a:solidFill>
          <a:schemeClr val="accent5">
            <a:hueOff val="775848"/>
            <a:satOff val="2585"/>
            <a:lumOff val="2941"/>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Integration of either WhatsApp or Telegram </a:t>
          </a:r>
          <a:r>
            <a:rPr lang="en-IN" sz="1000" kern="1200" dirty="0">
              <a:highlight>
                <a:srgbClr val="800080"/>
              </a:highlight>
            </a:rPr>
            <a:t>API to facilitate user interactions through popular messaging platforms.</a:t>
          </a:r>
        </a:p>
      </dsp:txBody>
      <dsp:txXfrm>
        <a:off x="5047983" y="31050"/>
        <a:ext cx="1649160" cy="965466"/>
      </dsp:txXfrm>
    </dsp:sp>
    <dsp:sp modelId="{9E6FD9A6-A054-41F5-9C0B-E0051B79B03E}">
      <dsp:nvSpPr>
        <dsp:cNvPr id="0" name=""/>
        <dsp:cNvSpPr/>
      </dsp:nvSpPr>
      <dsp:spPr>
        <a:xfrm rot="5400000">
          <a:off x="5691384" y="1146200"/>
          <a:ext cx="362357" cy="423890"/>
        </a:xfrm>
        <a:prstGeom prst="rightArrow">
          <a:avLst>
            <a:gd name="adj1" fmla="val 60000"/>
            <a:gd name="adj2" fmla="val 50000"/>
          </a:avLst>
        </a:prstGeom>
        <a:solidFill>
          <a:schemeClr val="accent5">
            <a:hueOff val="931018"/>
            <a:satOff val="3102"/>
            <a:lumOff val="3529"/>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rot="-5400000">
        <a:off x="5745396" y="1176967"/>
        <a:ext cx="254334" cy="253650"/>
      </dsp:txXfrm>
    </dsp:sp>
    <dsp:sp modelId="{73B2B0FB-9F2C-48AB-AEF9-B4B78AF38FE8}">
      <dsp:nvSpPr>
        <dsp:cNvPr id="0" name=""/>
        <dsp:cNvSpPr/>
      </dsp:nvSpPr>
      <dsp:spPr>
        <a:xfrm>
          <a:off x="5017946" y="1710248"/>
          <a:ext cx="1709234" cy="1025540"/>
        </a:xfrm>
        <a:prstGeom prst="roundRect">
          <a:avLst>
            <a:gd name="adj" fmla="val 10000"/>
          </a:avLst>
        </a:prstGeom>
        <a:solidFill>
          <a:schemeClr val="accent5">
            <a:hueOff val="1163773"/>
            <a:satOff val="3877"/>
            <a:lumOff val="441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Integration of OpenAI GPT or similar </a:t>
          </a:r>
          <a:r>
            <a:rPr lang="en-IN" sz="1000" kern="1200" dirty="0">
              <a:highlight>
                <a:srgbClr val="800080"/>
              </a:highlight>
            </a:rPr>
            <a:t>NLP API </a:t>
          </a:r>
          <a:r>
            <a:rPr lang="en-IN" sz="1000" kern="1200" dirty="0"/>
            <a:t>for effective understanding and response generation based on user queries.</a:t>
          </a:r>
        </a:p>
      </dsp:txBody>
      <dsp:txXfrm>
        <a:off x="5047983" y="1740285"/>
        <a:ext cx="1649160" cy="965466"/>
      </dsp:txXfrm>
    </dsp:sp>
    <dsp:sp modelId="{C63DF8A9-371C-41F7-BB7D-20CF8F7871D7}">
      <dsp:nvSpPr>
        <dsp:cNvPr id="0" name=""/>
        <dsp:cNvSpPr/>
      </dsp:nvSpPr>
      <dsp:spPr>
        <a:xfrm rot="10800000">
          <a:off x="4505175" y="2011073"/>
          <a:ext cx="362357" cy="423890"/>
        </a:xfrm>
        <a:prstGeom prst="rightArrow">
          <a:avLst>
            <a:gd name="adj1" fmla="val 60000"/>
            <a:gd name="adj2" fmla="val 50000"/>
          </a:avLst>
        </a:prstGeom>
        <a:solidFill>
          <a:schemeClr val="accent5">
            <a:hueOff val="1396527"/>
            <a:satOff val="4653"/>
            <a:lumOff val="5294"/>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rot="10800000">
        <a:off x="4613882" y="2095851"/>
        <a:ext cx="253650" cy="254334"/>
      </dsp:txXfrm>
    </dsp:sp>
    <dsp:sp modelId="{16CB52AB-DE71-4298-8A20-6E9456DD8000}">
      <dsp:nvSpPr>
        <dsp:cNvPr id="0" name=""/>
        <dsp:cNvSpPr/>
      </dsp:nvSpPr>
      <dsp:spPr>
        <a:xfrm>
          <a:off x="2625017" y="1710248"/>
          <a:ext cx="1709234" cy="1025540"/>
        </a:xfrm>
        <a:prstGeom prst="roundRect">
          <a:avLst>
            <a:gd name="adj" fmla="val 10000"/>
          </a:avLst>
        </a:prstGeom>
        <a:solidFill>
          <a:schemeClr val="accent5">
            <a:hueOff val="1551697"/>
            <a:satOff val="5170"/>
            <a:lumOff val="588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Implement of </a:t>
          </a:r>
          <a:r>
            <a:rPr lang="en-IN" sz="1000" kern="1200" dirty="0">
              <a:highlight>
                <a:srgbClr val="800080"/>
              </a:highlight>
            </a:rPr>
            <a:t>sentiment analysis API</a:t>
          </a:r>
          <a:r>
            <a:rPr lang="en-IN" sz="1000" kern="1200" dirty="0"/>
            <a:t> to extract emotional insights from conversations and deliver empathetic and personalized support.</a:t>
          </a:r>
        </a:p>
      </dsp:txBody>
      <dsp:txXfrm>
        <a:off x="2655054" y="1740285"/>
        <a:ext cx="1649160" cy="965466"/>
      </dsp:txXfrm>
    </dsp:sp>
    <dsp:sp modelId="{1A0F6468-0D74-4EE9-8F5B-B96770733715}">
      <dsp:nvSpPr>
        <dsp:cNvPr id="0" name=""/>
        <dsp:cNvSpPr/>
      </dsp:nvSpPr>
      <dsp:spPr>
        <a:xfrm rot="10800000">
          <a:off x="2112247" y="2011073"/>
          <a:ext cx="362357" cy="423890"/>
        </a:xfrm>
        <a:prstGeom prst="rightArrow">
          <a:avLst>
            <a:gd name="adj1" fmla="val 60000"/>
            <a:gd name="adj2" fmla="val 50000"/>
          </a:avLst>
        </a:prstGeom>
        <a:solidFill>
          <a:schemeClr val="accent5">
            <a:hueOff val="1862036"/>
            <a:satOff val="6204"/>
            <a:lumOff val="7058"/>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rot="10800000">
        <a:off x="2220954" y="2095851"/>
        <a:ext cx="253650" cy="254334"/>
      </dsp:txXfrm>
    </dsp:sp>
    <dsp:sp modelId="{C6467FC6-B3D4-49E8-AF83-FA1EF69969F0}">
      <dsp:nvSpPr>
        <dsp:cNvPr id="0" name=""/>
        <dsp:cNvSpPr/>
      </dsp:nvSpPr>
      <dsp:spPr>
        <a:xfrm>
          <a:off x="232088" y="1710248"/>
          <a:ext cx="1709234" cy="1025540"/>
        </a:xfrm>
        <a:prstGeom prst="roundRect">
          <a:avLst>
            <a:gd name="adj" fmla="val 10000"/>
          </a:avLst>
        </a:prstGeom>
        <a:solidFill>
          <a:schemeClr val="accent5">
            <a:hueOff val="1939621"/>
            <a:satOff val="6462"/>
            <a:lumOff val="735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Integration of the Twilio API or a similar solution for </a:t>
          </a:r>
          <a:r>
            <a:rPr lang="en-IN" sz="1000" kern="1200" dirty="0">
              <a:highlight>
                <a:srgbClr val="800080"/>
              </a:highlight>
            </a:rPr>
            <a:t>sending SMS or phone notification to support staff in critical situations.</a:t>
          </a:r>
        </a:p>
      </dsp:txBody>
      <dsp:txXfrm>
        <a:off x="262125" y="1740285"/>
        <a:ext cx="1649160" cy="965466"/>
      </dsp:txXfrm>
    </dsp:sp>
    <dsp:sp modelId="{E6E33914-D602-4DDD-9A95-1F41920A6590}">
      <dsp:nvSpPr>
        <dsp:cNvPr id="0" name=""/>
        <dsp:cNvSpPr/>
      </dsp:nvSpPr>
      <dsp:spPr>
        <a:xfrm rot="5400000">
          <a:off x="905527" y="2855435"/>
          <a:ext cx="362357" cy="423890"/>
        </a:xfrm>
        <a:prstGeom prst="rightArrow">
          <a:avLst>
            <a:gd name="adj1" fmla="val 60000"/>
            <a:gd name="adj2" fmla="val 50000"/>
          </a:avLst>
        </a:prstGeom>
        <a:solidFill>
          <a:schemeClr val="accent5">
            <a:hueOff val="2327545"/>
            <a:satOff val="7755"/>
            <a:lumOff val="8823"/>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rot="-5400000">
        <a:off x="959539" y="2886202"/>
        <a:ext cx="254334" cy="253650"/>
      </dsp:txXfrm>
    </dsp:sp>
    <dsp:sp modelId="{A357D761-B82C-4898-BCED-89A6920BC74D}">
      <dsp:nvSpPr>
        <dsp:cNvPr id="0" name=""/>
        <dsp:cNvSpPr/>
      </dsp:nvSpPr>
      <dsp:spPr>
        <a:xfrm>
          <a:off x="232088" y="3419482"/>
          <a:ext cx="1709234" cy="1025540"/>
        </a:xfrm>
        <a:prstGeom prst="roundRect">
          <a:avLst>
            <a:gd name="adj" fmla="val 10000"/>
          </a:avLst>
        </a:prstGeom>
        <a:solidFill>
          <a:schemeClr val="accent5">
            <a:hueOff val="2327545"/>
            <a:satOff val="7755"/>
            <a:lumOff val="882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highlight>
                <a:srgbClr val="800080"/>
              </a:highlight>
            </a:rPr>
            <a:t>Documentation </a:t>
          </a:r>
          <a:r>
            <a:rPr lang="en-IN" sz="1000" kern="1200" dirty="0"/>
            <a:t>providing guidelines for maintenance, deployment and further deployment of the chatbot.</a:t>
          </a:r>
        </a:p>
      </dsp:txBody>
      <dsp:txXfrm>
        <a:off x="262125" y="3449519"/>
        <a:ext cx="1649160" cy="965466"/>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837-EBDD-48FA-B492-F64D879B32EC}">
      <dsp:nvSpPr>
        <dsp:cNvPr id="0" name=""/>
        <dsp:cNvSpPr/>
      </dsp:nvSpPr>
      <dsp:spPr>
        <a:xfrm>
          <a:off x="990" y="32213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Python</a:t>
          </a:r>
        </a:p>
      </dsp:txBody>
      <dsp:txXfrm>
        <a:off x="990" y="322133"/>
        <a:ext cx="1247977" cy="748786"/>
      </dsp:txXfrm>
    </dsp:sp>
    <dsp:sp modelId="{78EBB362-90C0-4758-AD94-277D70E7171C}">
      <dsp:nvSpPr>
        <dsp:cNvPr id="0" name=""/>
        <dsp:cNvSpPr/>
      </dsp:nvSpPr>
      <dsp:spPr>
        <a:xfrm>
          <a:off x="1373765" y="32213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Artificial Intelligence</a:t>
          </a:r>
        </a:p>
      </dsp:txBody>
      <dsp:txXfrm>
        <a:off x="1373765" y="322133"/>
        <a:ext cx="1247977" cy="748786"/>
      </dsp:txXfrm>
    </dsp:sp>
    <dsp:sp modelId="{30E375FF-01C9-419B-ACCB-444CEBB3D465}">
      <dsp:nvSpPr>
        <dsp:cNvPr id="0" name=""/>
        <dsp:cNvSpPr/>
      </dsp:nvSpPr>
      <dsp:spPr>
        <a:xfrm>
          <a:off x="2746540" y="322133"/>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Deep Learning</a:t>
          </a:r>
        </a:p>
      </dsp:txBody>
      <dsp:txXfrm>
        <a:off x="2746540" y="322133"/>
        <a:ext cx="1247977" cy="748786"/>
      </dsp:txXfrm>
    </dsp:sp>
    <dsp:sp modelId="{B960A0F7-F647-4AF2-A9D1-0780A25E580A}">
      <dsp:nvSpPr>
        <dsp:cNvPr id="0" name=""/>
        <dsp:cNvSpPr/>
      </dsp:nvSpPr>
      <dsp:spPr>
        <a:xfrm>
          <a:off x="4119315" y="322133"/>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Object Detection</a:t>
          </a:r>
        </a:p>
      </dsp:txBody>
      <dsp:txXfrm>
        <a:off x="4119315" y="322133"/>
        <a:ext cx="1247977" cy="748786"/>
      </dsp:txXfrm>
    </dsp:sp>
    <dsp:sp modelId="{9DFDED96-801B-421B-BEC7-E2AF23B3A580}">
      <dsp:nvSpPr>
        <dsp:cNvPr id="0" name=""/>
        <dsp:cNvSpPr/>
      </dsp:nvSpPr>
      <dsp:spPr>
        <a:xfrm>
          <a:off x="5492091" y="32213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err="1"/>
            <a:t>Yolo</a:t>
          </a:r>
          <a:endParaRPr lang="en-IN" sz="1500" kern="1200" dirty="0"/>
        </a:p>
      </dsp:txBody>
      <dsp:txXfrm>
        <a:off x="5492091" y="322133"/>
        <a:ext cx="1247977" cy="748786"/>
      </dsp:txXfrm>
    </dsp:sp>
    <dsp:sp modelId="{CF2FDE95-63F7-4DDE-941D-64FBBACD03B9}">
      <dsp:nvSpPr>
        <dsp:cNvPr id="0" name=""/>
        <dsp:cNvSpPr/>
      </dsp:nvSpPr>
      <dsp:spPr>
        <a:xfrm>
          <a:off x="6864866" y="322133"/>
          <a:ext cx="1247977" cy="748786"/>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solidFill>
                <a:schemeClr val="bg1"/>
              </a:solidFill>
            </a:rPr>
            <a:t>Flask</a:t>
          </a:r>
        </a:p>
      </dsp:txBody>
      <dsp:txXfrm>
        <a:off x="6864866" y="322133"/>
        <a:ext cx="1247977" cy="748786"/>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10C994-5347-4111-B090-3EC460600DA1}">
      <dsp:nvSpPr>
        <dsp:cNvPr id="0" name=""/>
        <dsp:cNvSpPr/>
      </dsp:nvSpPr>
      <dsp:spPr>
        <a:xfrm>
          <a:off x="-5306199" y="-331851"/>
          <a:ext cx="6318459" cy="6318459"/>
        </a:xfrm>
        <a:prstGeom prst="blockArc">
          <a:avLst>
            <a:gd name="adj1" fmla="val 18900000"/>
            <a:gd name="adj2" fmla="val 2700000"/>
            <a:gd name="adj3" fmla="val 342"/>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DEE029-9FEB-42E9-B85E-A187480F38A2}">
      <dsp:nvSpPr>
        <dsp:cNvPr id="0" name=""/>
        <dsp:cNvSpPr/>
      </dsp:nvSpPr>
      <dsp:spPr>
        <a:xfrm>
          <a:off x="529973" y="841592"/>
          <a:ext cx="315946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a:t>Safe Zone</a:t>
          </a:r>
        </a:p>
      </dsp:txBody>
      <dsp:txXfrm>
        <a:off x="529973" y="841592"/>
        <a:ext cx="3159461" cy="722001"/>
      </dsp:txXfrm>
    </dsp:sp>
    <dsp:sp modelId="{A0F739ED-FC43-4F50-8BF7-071896FDD107}">
      <dsp:nvSpPr>
        <dsp:cNvPr id="0" name=""/>
        <dsp:cNvSpPr/>
      </dsp:nvSpPr>
      <dsp:spPr>
        <a:xfrm>
          <a:off x="78722" y="75134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D37555-1393-4C17-B84B-9AF47AE091A0}">
      <dsp:nvSpPr>
        <dsp:cNvPr id="0" name=""/>
        <dsp:cNvSpPr/>
      </dsp:nvSpPr>
      <dsp:spPr>
        <a:xfrm>
          <a:off x="943913" y="1924782"/>
          <a:ext cx="274552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a:t>Silent Speech</a:t>
          </a:r>
        </a:p>
      </dsp:txBody>
      <dsp:txXfrm>
        <a:off x="943913" y="1924782"/>
        <a:ext cx="2745521" cy="722001"/>
      </dsp:txXfrm>
    </dsp:sp>
    <dsp:sp modelId="{4D61B307-37EA-4E39-9397-8B4F340097F2}">
      <dsp:nvSpPr>
        <dsp:cNvPr id="0" name=""/>
        <dsp:cNvSpPr/>
      </dsp:nvSpPr>
      <dsp:spPr>
        <a:xfrm>
          <a:off x="492662" y="183453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8842AC-DD56-4A11-BC69-CB336B21A1A7}">
      <dsp:nvSpPr>
        <dsp:cNvPr id="0" name=""/>
        <dsp:cNvSpPr/>
      </dsp:nvSpPr>
      <dsp:spPr>
        <a:xfrm>
          <a:off x="943913" y="3007972"/>
          <a:ext cx="274552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err="1"/>
            <a:t>Listner</a:t>
          </a:r>
          <a:endParaRPr lang="en-IN" sz="2500" kern="1200" dirty="0"/>
        </a:p>
      </dsp:txBody>
      <dsp:txXfrm>
        <a:off x="943913" y="3007972"/>
        <a:ext cx="2745521" cy="722001"/>
      </dsp:txXfrm>
    </dsp:sp>
    <dsp:sp modelId="{98AD0B40-E73A-4A19-9CD9-A299F542C402}">
      <dsp:nvSpPr>
        <dsp:cNvPr id="0" name=""/>
        <dsp:cNvSpPr/>
      </dsp:nvSpPr>
      <dsp:spPr>
        <a:xfrm>
          <a:off x="492662" y="291772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2E5E7B-E3BD-4ED7-BA62-49C316A81299}">
      <dsp:nvSpPr>
        <dsp:cNvPr id="0" name=""/>
        <dsp:cNvSpPr/>
      </dsp:nvSpPr>
      <dsp:spPr>
        <a:xfrm>
          <a:off x="529973" y="4091163"/>
          <a:ext cx="315946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err="1"/>
            <a:t>AirCraftDefect</a:t>
          </a:r>
          <a:endParaRPr lang="en-IN" sz="2500" kern="1200" dirty="0"/>
        </a:p>
      </dsp:txBody>
      <dsp:txXfrm>
        <a:off x="529973" y="4091163"/>
        <a:ext cx="3159461" cy="722001"/>
      </dsp:txXfrm>
    </dsp:sp>
    <dsp:sp modelId="{22246EFF-D1F0-4E78-880A-0E5772C01700}">
      <dsp:nvSpPr>
        <dsp:cNvPr id="0" name=""/>
        <dsp:cNvSpPr/>
      </dsp:nvSpPr>
      <dsp:spPr>
        <a:xfrm>
          <a:off x="78722" y="400091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576566-852B-4837-870A-EC3F9FD1CEC5}">
      <dsp:nvSpPr>
        <dsp:cNvPr id="0" name=""/>
        <dsp:cNvSpPr/>
      </dsp:nvSpPr>
      <dsp:spPr>
        <a:xfrm>
          <a:off x="2653" y="256923"/>
          <a:ext cx="942396" cy="5654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Artificial Intelligence</a:t>
          </a:r>
        </a:p>
      </dsp:txBody>
      <dsp:txXfrm>
        <a:off x="2653" y="256923"/>
        <a:ext cx="942396" cy="565438"/>
      </dsp:txXfrm>
    </dsp:sp>
    <dsp:sp modelId="{29D31CD3-34E6-43C1-9C62-B20E72B2E84E}">
      <dsp:nvSpPr>
        <dsp:cNvPr id="0" name=""/>
        <dsp:cNvSpPr/>
      </dsp:nvSpPr>
      <dsp:spPr>
        <a:xfrm>
          <a:off x="1039290" y="256923"/>
          <a:ext cx="942396" cy="565438"/>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Deep Learning</a:t>
          </a:r>
        </a:p>
      </dsp:txBody>
      <dsp:txXfrm>
        <a:off x="1039290" y="256923"/>
        <a:ext cx="942396" cy="565438"/>
      </dsp:txXfrm>
    </dsp:sp>
    <dsp:sp modelId="{20532BD2-C6DF-4AF0-A0C2-8CAA4BEBCEFA}">
      <dsp:nvSpPr>
        <dsp:cNvPr id="0" name=""/>
        <dsp:cNvSpPr/>
      </dsp:nvSpPr>
      <dsp:spPr>
        <a:xfrm>
          <a:off x="2075927" y="256923"/>
          <a:ext cx="942396" cy="565438"/>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Machine Learning</a:t>
          </a:r>
        </a:p>
      </dsp:txBody>
      <dsp:txXfrm>
        <a:off x="2075927" y="256923"/>
        <a:ext cx="942396" cy="565438"/>
      </dsp:txXfrm>
    </dsp:sp>
    <dsp:sp modelId="{E99CD0E3-6FC4-4513-8935-53BDA8201E44}">
      <dsp:nvSpPr>
        <dsp:cNvPr id="0" name=""/>
        <dsp:cNvSpPr/>
      </dsp:nvSpPr>
      <dsp:spPr>
        <a:xfrm>
          <a:off x="3112563" y="256923"/>
          <a:ext cx="942396" cy="5654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Python</a:t>
          </a:r>
        </a:p>
      </dsp:txBody>
      <dsp:txXfrm>
        <a:off x="3112563" y="256923"/>
        <a:ext cx="942396" cy="565438"/>
      </dsp:txXfrm>
    </dsp:sp>
    <dsp:sp modelId="{74518D41-302D-411D-A9AF-E6F984B3A42A}">
      <dsp:nvSpPr>
        <dsp:cNvPr id="0" name=""/>
        <dsp:cNvSpPr/>
      </dsp:nvSpPr>
      <dsp:spPr>
        <a:xfrm>
          <a:off x="4149200" y="256923"/>
          <a:ext cx="942396" cy="565438"/>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solidFill>
                <a:schemeClr val="bg1"/>
              </a:solidFill>
            </a:rPr>
            <a:t>Flask</a:t>
          </a:r>
        </a:p>
      </dsp:txBody>
      <dsp:txXfrm>
        <a:off x="4149200" y="256923"/>
        <a:ext cx="942396" cy="565438"/>
      </dsp:txXfrm>
    </dsp:sp>
    <dsp:sp modelId="{2D89C236-A3F1-431C-94E3-5F08E816B843}">
      <dsp:nvSpPr>
        <dsp:cNvPr id="0" name=""/>
        <dsp:cNvSpPr/>
      </dsp:nvSpPr>
      <dsp:spPr>
        <a:xfrm>
          <a:off x="5185836" y="256923"/>
          <a:ext cx="942396" cy="565438"/>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Web Development</a:t>
          </a:r>
        </a:p>
      </dsp:txBody>
      <dsp:txXfrm>
        <a:off x="5185836" y="256923"/>
        <a:ext cx="942396" cy="565438"/>
      </dsp:txXfrm>
    </dsp:sp>
    <dsp:sp modelId="{0B062FE5-924E-45CF-BAD7-2E0E321D43AE}">
      <dsp:nvSpPr>
        <dsp:cNvPr id="0" name=""/>
        <dsp:cNvSpPr/>
      </dsp:nvSpPr>
      <dsp:spPr>
        <a:xfrm>
          <a:off x="6222473" y="256923"/>
          <a:ext cx="942396" cy="565438"/>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Advance AI Models</a:t>
          </a:r>
        </a:p>
      </dsp:txBody>
      <dsp:txXfrm>
        <a:off x="6222473" y="256923"/>
        <a:ext cx="942396" cy="565438"/>
      </dsp:txXfrm>
    </dsp:sp>
    <dsp:sp modelId="{8319C5C2-7AD5-44CE-B31E-1951A7BAAEC1}">
      <dsp:nvSpPr>
        <dsp:cNvPr id="0" name=""/>
        <dsp:cNvSpPr/>
      </dsp:nvSpPr>
      <dsp:spPr>
        <a:xfrm>
          <a:off x="7259110" y="256923"/>
          <a:ext cx="942396" cy="565438"/>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IBM Watson Studio</a:t>
          </a:r>
        </a:p>
      </dsp:txBody>
      <dsp:txXfrm>
        <a:off x="7259110" y="256923"/>
        <a:ext cx="942396" cy="565438"/>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C497FF-1D98-4617-B457-05764CEED84C}">
      <dsp:nvSpPr>
        <dsp:cNvPr id="0" name=""/>
        <dsp:cNvSpPr/>
      </dsp:nvSpPr>
      <dsp:spPr>
        <a:xfrm>
          <a:off x="990" y="20744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NLP</a:t>
          </a:r>
        </a:p>
      </dsp:txBody>
      <dsp:txXfrm>
        <a:off x="990" y="207443"/>
        <a:ext cx="1247977" cy="748786"/>
      </dsp:txXfrm>
    </dsp:sp>
    <dsp:sp modelId="{B6FA2A19-6B79-4031-B04E-E63B498F69B3}">
      <dsp:nvSpPr>
        <dsp:cNvPr id="0" name=""/>
        <dsp:cNvSpPr/>
      </dsp:nvSpPr>
      <dsp:spPr>
        <a:xfrm>
          <a:off x="1373765" y="20744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NLTK</a:t>
          </a:r>
        </a:p>
      </dsp:txBody>
      <dsp:txXfrm>
        <a:off x="1373765" y="207443"/>
        <a:ext cx="1247977" cy="748786"/>
      </dsp:txXfrm>
    </dsp:sp>
    <dsp:sp modelId="{E5BEB0E0-AFE1-40A0-99C5-F07312C94F08}">
      <dsp:nvSpPr>
        <dsp:cNvPr id="0" name=""/>
        <dsp:cNvSpPr/>
      </dsp:nvSpPr>
      <dsp:spPr>
        <a:xfrm>
          <a:off x="2746540" y="20744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Python</a:t>
          </a:r>
        </a:p>
      </dsp:txBody>
      <dsp:txXfrm>
        <a:off x="2746540" y="207443"/>
        <a:ext cx="1247977" cy="748786"/>
      </dsp:txXfrm>
    </dsp:sp>
    <dsp:sp modelId="{79EB2451-F32B-4D83-94F3-2769676F80C8}">
      <dsp:nvSpPr>
        <dsp:cNvPr id="0" name=""/>
        <dsp:cNvSpPr/>
      </dsp:nvSpPr>
      <dsp:spPr>
        <a:xfrm>
          <a:off x="4119315" y="20744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IBM Watson Assistance</a:t>
          </a:r>
        </a:p>
      </dsp:txBody>
      <dsp:txXfrm>
        <a:off x="4119315" y="207443"/>
        <a:ext cx="1247977" cy="748786"/>
      </dsp:txXfrm>
    </dsp:sp>
    <dsp:sp modelId="{0A280B1C-A94D-45AA-8683-3FB2913D724A}">
      <dsp:nvSpPr>
        <dsp:cNvPr id="0" name=""/>
        <dsp:cNvSpPr/>
      </dsp:nvSpPr>
      <dsp:spPr>
        <a:xfrm>
          <a:off x="5492091" y="207443"/>
          <a:ext cx="1247977" cy="748786"/>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solidFill>
                <a:schemeClr val="bg1"/>
              </a:solidFill>
            </a:rPr>
            <a:t>Flask</a:t>
          </a:r>
        </a:p>
      </dsp:txBody>
      <dsp:txXfrm>
        <a:off x="5492091" y="207443"/>
        <a:ext cx="1247977" cy="748786"/>
      </dsp:txXfrm>
    </dsp:sp>
    <dsp:sp modelId="{DE3016E4-531C-4FE0-9DA4-09D8A3974FC7}">
      <dsp:nvSpPr>
        <dsp:cNvPr id="0" name=""/>
        <dsp:cNvSpPr/>
      </dsp:nvSpPr>
      <dsp:spPr>
        <a:xfrm>
          <a:off x="6864866" y="20744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Artificial Intelligence</a:t>
          </a:r>
        </a:p>
      </dsp:txBody>
      <dsp:txXfrm>
        <a:off x="6864866" y="207443"/>
        <a:ext cx="1247977" cy="748786"/>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38D71-36AF-44CC-9881-9E07D13D6935}">
      <dsp:nvSpPr>
        <dsp:cNvPr id="0" name=""/>
        <dsp:cNvSpPr/>
      </dsp:nvSpPr>
      <dsp:spPr>
        <a:xfrm>
          <a:off x="990" y="249428"/>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Python</a:t>
          </a:r>
        </a:p>
      </dsp:txBody>
      <dsp:txXfrm>
        <a:off x="990" y="249428"/>
        <a:ext cx="1247977" cy="748786"/>
      </dsp:txXfrm>
    </dsp:sp>
    <dsp:sp modelId="{CFBFBA4B-2D15-4EBA-BD56-519B4629C03B}">
      <dsp:nvSpPr>
        <dsp:cNvPr id="0" name=""/>
        <dsp:cNvSpPr/>
      </dsp:nvSpPr>
      <dsp:spPr>
        <a:xfrm>
          <a:off x="1373765" y="249428"/>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Object Detection</a:t>
          </a:r>
        </a:p>
      </dsp:txBody>
      <dsp:txXfrm>
        <a:off x="1373765" y="249428"/>
        <a:ext cx="1247977" cy="748786"/>
      </dsp:txXfrm>
    </dsp:sp>
    <dsp:sp modelId="{26EC787D-F953-4E92-B0DB-2CEBDD78A5C7}">
      <dsp:nvSpPr>
        <dsp:cNvPr id="0" name=""/>
        <dsp:cNvSpPr/>
      </dsp:nvSpPr>
      <dsp:spPr>
        <a:xfrm>
          <a:off x="2746540" y="249428"/>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Artificial Intelligence</a:t>
          </a:r>
        </a:p>
      </dsp:txBody>
      <dsp:txXfrm>
        <a:off x="2746540" y="249428"/>
        <a:ext cx="1247977" cy="748786"/>
      </dsp:txXfrm>
    </dsp:sp>
    <dsp:sp modelId="{769C8B0C-035C-4074-A102-3F706F7ED8FD}">
      <dsp:nvSpPr>
        <dsp:cNvPr id="0" name=""/>
        <dsp:cNvSpPr/>
      </dsp:nvSpPr>
      <dsp:spPr>
        <a:xfrm>
          <a:off x="4119315" y="249428"/>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Computer Vision</a:t>
          </a:r>
        </a:p>
      </dsp:txBody>
      <dsp:txXfrm>
        <a:off x="4119315" y="249428"/>
        <a:ext cx="1247977" cy="748786"/>
      </dsp:txXfrm>
    </dsp:sp>
    <dsp:sp modelId="{50280930-D5A8-437C-B98A-750B350DBED5}">
      <dsp:nvSpPr>
        <dsp:cNvPr id="0" name=""/>
        <dsp:cNvSpPr/>
      </dsp:nvSpPr>
      <dsp:spPr>
        <a:xfrm>
          <a:off x="5492090" y="249428"/>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Advance AI Models</a:t>
          </a:r>
        </a:p>
      </dsp:txBody>
      <dsp:txXfrm>
        <a:off x="5492090" y="249428"/>
        <a:ext cx="1247977" cy="748786"/>
      </dsp:txXfrm>
    </dsp:sp>
    <dsp:sp modelId="{4C7CA77B-C5E4-40B2-B04E-9453F51D3ACC}">
      <dsp:nvSpPr>
        <dsp:cNvPr id="0" name=""/>
        <dsp:cNvSpPr/>
      </dsp:nvSpPr>
      <dsp:spPr>
        <a:xfrm>
          <a:off x="6864865" y="249428"/>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IBM Watson Studio</a:t>
          </a:r>
        </a:p>
      </dsp:txBody>
      <dsp:txXfrm>
        <a:off x="6864865" y="249428"/>
        <a:ext cx="1247977" cy="748786"/>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AA75BD-2BC3-4488-A341-4616AA3D6847}">
      <dsp:nvSpPr>
        <dsp:cNvPr id="0" name=""/>
        <dsp:cNvSpPr/>
      </dsp:nvSpPr>
      <dsp:spPr>
        <a:xfrm>
          <a:off x="1650" y="69233"/>
          <a:ext cx="785433" cy="541163"/>
        </a:xfrm>
        <a:prstGeom prst="round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D8CD44-BD5A-4269-AE9C-1787467C19B5}">
      <dsp:nvSpPr>
        <dsp:cNvPr id="0" name=""/>
        <dsp:cNvSpPr/>
      </dsp:nvSpPr>
      <dsp:spPr>
        <a:xfrm>
          <a:off x="1650"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1</a:t>
          </a:r>
          <a:endParaRPr lang="en-IN" sz="1300" kern="1200" dirty="0"/>
        </a:p>
      </dsp:txBody>
      <dsp:txXfrm>
        <a:off x="1650" y="610396"/>
        <a:ext cx="785433" cy="291395"/>
      </dsp:txXfrm>
    </dsp:sp>
    <dsp:sp modelId="{0A129DF6-9D9D-4800-A4E7-67D1177BFD45}">
      <dsp:nvSpPr>
        <dsp:cNvPr id="0" name=""/>
        <dsp:cNvSpPr/>
      </dsp:nvSpPr>
      <dsp:spPr>
        <a:xfrm>
          <a:off x="865660" y="69233"/>
          <a:ext cx="785433" cy="541163"/>
        </a:xfrm>
        <a:prstGeom prst="roundRect">
          <a:avLst/>
        </a:prstGeom>
        <a:solidFill>
          <a:srgbClr val="00B0F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92AC47-E735-4590-B1F6-886232661DC2}">
      <dsp:nvSpPr>
        <dsp:cNvPr id="0" name=""/>
        <dsp:cNvSpPr/>
      </dsp:nvSpPr>
      <dsp:spPr>
        <a:xfrm>
          <a:off x="865660"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2</a:t>
          </a:r>
          <a:endParaRPr lang="en-IN" sz="1300" kern="1200" dirty="0"/>
        </a:p>
      </dsp:txBody>
      <dsp:txXfrm>
        <a:off x="865660" y="610396"/>
        <a:ext cx="785433" cy="291395"/>
      </dsp:txXfrm>
    </dsp:sp>
    <dsp:sp modelId="{9BAC5C03-7311-456D-B556-8FF2E5CE1B3F}">
      <dsp:nvSpPr>
        <dsp:cNvPr id="0" name=""/>
        <dsp:cNvSpPr/>
      </dsp:nvSpPr>
      <dsp:spPr>
        <a:xfrm>
          <a:off x="1729669" y="69233"/>
          <a:ext cx="785433" cy="541163"/>
        </a:xfrm>
        <a:prstGeom prst="round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AD57A6-B2AF-4DD9-B66A-7B847FF33617}">
      <dsp:nvSpPr>
        <dsp:cNvPr id="0" name=""/>
        <dsp:cNvSpPr/>
      </dsp:nvSpPr>
      <dsp:spPr>
        <a:xfrm>
          <a:off x="1729669"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3</a:t>
          </a:r>
          <a:endParaRPr lang="en-IN" sz="1300" kern="1200" dirty="0"/>
        </a:p>
      </dsp:txBody>
      <dsp:txXfrm>
        <a:off x="1729669" y="610396"/>
        <a:ext cx="785433" cy="291395"/>
      </dsp:txXfrm>
    </dsp:sp>
    <dsp:sp modelId="{6DE7A40E-172B-4AAF-ACC5-64CE49723D58}">
      <dsp:nvSpPr>
        <dsp:cNvPr id="0" name=""/>
        <dsp:cNvSpPr/>
      </dsp:nvSpPr>
      <dsp:spPr>
        <a:xfrm>
          <a:off x="2593679" y="69233"/>
          <a:ext cx="785433" cy="541163"/>
        </a:xfrm>
        <a:prstGeom prst="roundRect">
          <a:avLst/>
        </a:prstGeom>
        <a:solidFill>
          <a:schemeClr val="accent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40CEB7-61AB-4263-8BC4-BAF95B3627D8}">
      <dsp:nvSpPr>
        <dsp:cNvPr id="0" name=""/>
        <dsp:cNvSpPr/>
      </dsp:nvSpPr>
      <dsp:spPr>
        <a:xfrm>
          <a:off x="2593679"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4</a:t>
          </a:r>
          <a:endParaRPr lang="en-IN" sz="1300" kern="1200" dirty="0"/>
        </a:p>
      </dsp:txBody>
      <dsp:txXfrm>
        <a:off x="2593679" y="610396"/>
        <a:ext cx="785433" cy="291395"/>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38D71-36AF-44CC-9881-9E07D13D6935}">
      <dsp:nvSpPr>
        <dsp:cNvPr id="0" name=""/>
        <dsp:cNvSpPr/>
      </dsp:nvSpPr>
      <dsp:spPr>
        <a:xfrm>
          <a:off x="285292" y="668"/>
          <a:ext cx="1010412" cy="60624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Python</a:t>
          </a:r>
        </a:p>
      </dsp:txBody>
      <dsp:txXfrm>
        <a:off x="285292" y="668"/>
        <a:ext cx="1010412" cy="606247"/>
      </dsp:txXfrm>
    </dsp:sp>
    <dsp:sp modelId="{CFBFBA4B-2D15-4EBA-BD56-519B4629C03B}">
      <dsp:nvSpPr>
        <dsp:cNvPr id="0" name=""/>
        <dsp:cNvSpPr/>
      </dsp:nvSpPr>
      <dsp:spPr>
        <a:xfrm>
          <a:off x="1396745" y="668"/>
          <a:ext cx="1010412" cy="60624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Object Detection</a:t>
          </a:r>
        </a:p>
      </dsp:txBody>
      <dsp:txXfrm>
        <a:off x="1396745" y="668"/>
        <a:ext cx="1010412" cy="606247"/>
      </dsp:txXfrm>
    </dsp:sp>
    <dsp:sp modelId="{26EC787D-F953-4E92-B0DB-2CEBDD78A5C7}">
      <dsp:nvSpPr>
        <dsp:cNvPr id="0" name=""/>
        <dsp:cNvSpPr/>
      </dsp:nvSpPr>
      <dsp:spPr>
        <a:xfrm>
          <a:off x="2508199" y="668"/>
          <a:ext cx="1010412" cy="60624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Artificial Intelligence</a:t>
          </a:r>
        </a:p>
      </dsp:txBody>
      <dsp:txXfrm>
        <a:off x="2508199" y="668"/>
        <a:ext cx="1010412" cy="606247"/>
      </dsp:txXfrm>
    </dsp:sp>
    <dsp:sp modelId="{769C8B0C-035C-4074-A102-3F706F7ED8FD}">
      <dsp:nvSpPr>
        <dsp:cNvPr id="0" name=""/>
        <dsp:cNvSpPr/>
      </dsp:nvSpPr>
      <dsp:spPr>
        <a:xfrm>
          <a:off x="285292" y="707956"/>
          <a:ext cx="1010412" cy="60624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Computer Vision</a:t>
          </a:r>
        </a:p>
      </dsp:txBody>
      <dsp:txXfrm>
        <a:off x="285292" y="707956"/>
        <a:ext cx="1010412" cy="606247"/>
      </dsp:txXfrm>
    </dsp:sp>
    <dsp:sp modelId="{50280930-D5A8-437C-B98A-750B350DBED5}">
      <dsp:nvSpPr>
        <dsp:cNvPr id="0" name=""/>
        <dsp:cNvSpPr/>
      </dsp:nvSpPr>
      <dsp:spPr>
        <a:xfrm>
          <a:off x="1396745" y="707956"/>
          <a:ext cx="1010412" cy="60624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Advance AI Models</a:t>
          </a:r>
        </a:p>
      </dsp:txBody>
      <dsp:txXfrm>
        <a:off x="1396745" y="707956"/>
        <a:ext cx="1010412" cy="606247"/>
      </dsp:txXfrm>
    </dsp:sp>
    <dsp:sp modelId="{4C7CA77B-C5E4-40B2-B04E-9453F51D3ACC}">
      <dsp:nvSpPr>
        <dsp:cNvPr id="0" name=""/>
        <dsp:cNvSpPr/>
      </dsp:nvSpPr>
      <dsp:spPr>
        <a:xfrm>
          <a:off x="2508199" y="707956"/>
          <a:ext cx="1010412" cy="60624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IBM Watson Studio</a:t>
          </a:r>
        </a:p>
      </dsp:txBody>
      <dsp:txXfrm>
        <a:off x="2508199" y="707956"/>
        <a:ext cx="1010412" cy="606247"/>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38D71-36AF-44CC-9881-9E07D13D6935}">
      <dsp:nvSpPr>
        <dsp:cNvPr id="0" name=""/>
        <dsp:cNvSpPr/>
      </dsp:nvSpPr>
      <dsp:spPr>
        <a:xfrm>
          <a:off x="538192" y="1536"/>
          <a:ext cx="1173039" cy="7038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Python</a:t>
          </a:r>
        </a:p>
      </dsp:txBody>
      <dsp:txXfrm>
        <a:off x="538192" y="1536"/>
        <a:ext cx="1173039" cy="703823"/>
      </dsp:txXfrm>
    </dsp:sp>
    <dsp:sp modelId="{CFBFBA4B-2D15-4EBA-BD56-519B4629C03B}">
      <dsp:nvSpPr>
        <dsp:cNvPr id="0" name=""/>
        <dsp:cNvSpPr/>
      </dsp:nvSpPr>
      <dsp:spPr>
        <a:xfrm>
          <a:off x="538192" y="822664"/>
          <a:ext cx="1173039" cy="7038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Object Detection</a:t>
          </a:r>
        </a:p>
      </dsp:txBody>
      <dsp:txXfrm>
        <a:off x="538192" y="822664"/>
        <a:ext cx="1173039" cy="703823"/>
      </dsp:txXfrm>
    </dsp:sp>
    <dsp:sp modelId="{26EC787D-F953-4E92-B0DB-2CEBDD78A5C7}">
      <dsp:nvSpPr>
        <dsp:cNvPr id="0" name=""/>
        <dsp:cNvSpPr/>
      </dsp:nvSpPr>
      <dsp:spPr>
        <a:xfrm>
          <a:off x="538192" y="1643791"/>
          <a:ext cx="1173039" cy="7038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Artificial Intelligence</a:t>
          </a:r>
        </a:p>
      </dsp:txBody>
      <dsp:txXfrm>
        <a:off x="538192" y="1643791"/>
        <a:ext cx="1173039" cy="703823"/>
      </dsp:txXfrm>
    </dsp:sp>
    <dsp:sp modelId="{769C8B0C-035C-4074-A102-3F706F7ED8FD}">
      <dsp:nvSpPr>
        <dsp:cNvPr id="0" name=""/>
        <dsp:cNvSpPr/>
      </dsp:nvSpPr>
      <dsp:spPr>
        <a:xfrm>
          <a:off x="538192" y="2464919"/>
          <a:ext cx="1173039" cy="7038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Computer Vision</a:t>
          </a:r>
        </a:p>
      </dsp:txBody>
      <dsp:txXfrm>
        <a:off x="538192" y="2464919"/>
        <a:ext cx="1173039" cy="703823"/>
      </dsp:txXfrm>
    </dsp:sp>
    <dsp:sp modelId="{50280930-D5A8-437C-B98A-750B350DBED5}">
      <dsp:nvSpPr>
        <dsp:cNvPr id="0" name=""/>
        <dsp:cNvSpPr/>
      </dsp:nvSpPr>
      <dsp:spPr>
        <a:xfrm>
          <a:off x="538192" y="3286047"/>
          <a:ext cx="1173039" cy="7038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Advance AI Models</a:t>
          </a:r>
        </a:p>
      </dsp:txBody>
      <dsp:txXfrm>
        <a:off x="538192" y="3286047"/>
        <a:ext cx="1173039" cy="703823"/>
      </dsp:txXfrm>
    </dsp:sp>
    <dsp:sp modelId="{4C7CA77B-C5E4-40B2-B04E-9453F51D3ACC}">
      <dsp:nvSpPr>
        <dsp:cNvPr id="0" name=""/>
        <dsp:cNvSpPr/>
      </dsp:nvSpPr>
      <dsp:spPr>
        <a:xfrm>
          <a:off x="538192" y="4107174"/>
          <a:ext cx="1173039" cy="7038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IBM Watson Studio</a:t>
          </a:r>
        </a:p>
      </dsp:txBody>
      <dsp:txXfrm>
        <a:off x="538192" y="4107174"/>
        <a:ext cx="1173039" cy="7038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BAA21-6432-4C32-9687-BEF947CF0CB2}">
      <dsp:nvSpPr>
        <dsp:cNvPr id="0" name=""/>
        <dsp:cNvSpPr/>
      </dsp:nvSpPr>
      <dsp:spPr>
        <a:xfrm rot="5400000">
          <a:off x="-256822" y="259080"/>
          <a:ext cx="1712151" cy="119850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t>Monitor Live Video Feeds</a:t>
          </a:r>
        </a:p>
      </dsp:txBody>
      <dsp:txXfrm rot="-5400000">
        <a:off x="1" y="601510"/>
        <a:ext cx="1198506" cy="513645"/>
      </dsp:txXfrm>
    </dsp:sp>
    <dsp:sp modelId="{0020FF9E-3303-42A6-B1CA-55618ACE2FCE}">
      <dsp:nvSpPr>
        <dsp:cNvPr id="0" name=""/>
        <dsp:cNvSpPr/>
      </dsp:nvSpPr>
      <dsp:spPr>
        <a:xfrm rot="5400000">
          <a:off x="2501220" y="-1302714"/>
          <a:ext cx="1112898" cy="371832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IN" sz="1700" kern="1200" dirty="0"/>
            <a:t>Website to input these live video feeds</a:t>
          </a:r>
        </a:p>
        <a:p>
          <a:pPr marL="171450" lvl="1" indent="-171450" algn="l" defTabSz="755650">
            <a:lnSpc>
              <a:spcPct val="90000"/>
            </a:lnSpc>
            <a:spcBef>
              <a:spcPct val="0"/>
            </a:spcBef>
            <a:spcAft>
              <a:spcPct val="15000"/>
            </a:spcAft>
            <a:buChar char="•"/>
          </a:pPr>
          <a:r>
            <a:rPr lang="en-IN" sz="1700" kern="1200" dirty="0"/>
            <a:t>And generate output as below</a:t>
          </a:r>
        </a:p>
      </dsp:txBody>
      <dsp:txXfrm rot="-5400000">
        <a:off x="1198506" y="54327"/>
        <a:ext cx="3664000" cy="1004244"/>
      </dsp:txXfrm>
    </dsp:sp>
    <dsp:sp modelId="{81B257A9-7A43-4D42-AD9A-49A95B8EAF1D}">
      <dsp:nvSpPr>
        <dsp:cNvPr id="0" name=""/>
        <dsp:cNvSpPr/>
      </dsp:nvSpPr>
      <dsp:spPr>
        <a:xfrm rot="5400000">
          <a:off x="-256822" y="1678805"/>
          <a:ext cx="1712151" cy="119850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t>Real Time Hazard Detection</a:t>
          </a:r>
        </a:p>
      </dsp:txBody>
      <dsp:txXfrm rot="-5400000">
        <a:off x="1" y="2021235"/>
        <a:ext cx="1198506" cy="513645"/>
      </dsp:txXfrm>
    </dsp:sp>
    <dsp:sp modelId="{80B60AC6-7FA4-44D2-B5DB-06C89A1335CE}">
      <dsp:nvSpPr>
        <dsp:cNvPr id="0" name=""/>
        <dsp:cNvSpPr/>
      </dsp:nvSpPr>
      <dsp:spPr>
        <a:xfrm rot="5400000">
          <a:off x="2501220" y="119267"/>
          <a:ext cx="1112898" cy="371832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IN" sz="1700" kern="1200" dirty="0"/>
            <a:t>Prompt alerts and Interventions</a:t>
          </a:r>
        </a:p>
        <a:p>
          <a:pPr marL="171450" lvl="1" indent="-171450" algn="l" defTabSz="755650">
            <a:lnSpc>
              <a:spcPct val="90000"/>
            </a:lnSpc>
            <a:spcBef>
              <a:spcPct val="0"/>
            </a:spcBef>
            <a:spcAft>
              <a:spcPct val="15000"/>
            </a:spcAft>
            <a:buChar char="•"/>
          </a:pPr>
          <a:r>
            <a:rPr lang="en-IN" sz="1700" kern="1200" dirty="0"/>
            <a:t>Enhancing Industrial Safety</a:t>
          </a:r>
        </a:p>
      </dsp:txBody>
      <dsp:txXfrm rot="-5400000">
        <a:off x="1198506" y="1476309"/>
        <a:ext cx="3664000" cy="1004244"/>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80C852-7C52-4B37-B77A-172A66E80FC5}">
      <dsp:nvSpPr>
        <dsp:cNvPr id="0" name=""/>
        <dsp:cNvSpPr/>
      </dsp:nvSpPr>
      <dsp:spPr>
        <a:xfrm>
          <a:off x="326325" y="634"/>
          <a:ext cx="1738864" cy="1043318"/>
        </a:xfrm>
        <a:prstGeom prst="roundRect">
          <a:avLst>
            <a:gd name="adj" fmla="val 1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Font typeface="Wingdings" panose="05000000000000000000" pitchFamily="2" charset="2"/>
            <a:buNone/>
          </a:pPr>
          <a:r>
            <a:rPr lang="en-IN" sz="900" kern="1200" dirty="0"/>
            <a:t>Application framework integrating the </a:t>
          </a:r>
          <a:r>
            <a:rPr lang="en-IN" sz="900" kern="1200" dirty="0">
              <a:highlight>
                <a:srgbClr val="800080"/>
              </a:highlight>
            </a:rPr>
            <a:t>Aircraft Exterior Defect API</a:t>
          </a:r>
          <a:r>
            <a:rPr lang="en-IN" sz="900" kern="1200" dirty="0"/>
            <a:t> and supporting user interactions and data management.</a:t>
          </a:r>
        </a:p>
      </dsp:txBody>
      <dsp:txXfrm>
        <a:off x="356883" y="31192"/>
        <a:ext cx="1677748" cy="982202"/>
      </dsp:txXfrm>
    </dsp:sp>
    <dsp:sp modelId="{0DD75951-7B55-46F5-A829-9D26CF21AFD8}">
      <dsp:nvSpPr>
        <dsp:cNvPr id="0" name=""/>
        <dsp:cNvSpPr/>
      </dsp:nvSpPr>
      <dsp:spPr>
        <a:xfrm>
          <a:off x="2218209" y="306674"/>
          <a:ext cx="368639" cy="431238"/>
        </a:xfrm>
        <a:prstGeom prst="rightArrow">
          <a:avLst>
            <a:gd name="adj1" fmla="val 60000"/>
            <a:gd name="adj2" fmla="val 5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2218209" y="392922"/>
        <a:ext cx="258047" cy="258742"/>
      </dsp:txXfrm>
    </dsp:sp>
    <dsp:sp modelId="{F017F6B7-B3F5-4C2A-9B06-DA70D042B677}">
      <dsp:nvSpPr>
        <dsp:cNvPr id="0" name=""/>
        <dsp:cNvSpPr/>
      </dsp:nvSpPr>
      <dsp:spPr>
        <a:xfrm>
          <a:off x="2760735" y="634"/>
          <a:ext cx="1738864" cy="1043318"/>
        </a:xfrm>
        <a:prstGeom prst="roundRect">
          <a:avLst>
            <a:gd name="adj" fmla="val 10000"/>
          </a:avLst>
        </a:prstGeom>
        <a:solidFill>
          <a:schemeClr val="accent5">
            <a:hueOff val="332506"/>
            <a:satOff val="1108"/>
            <a:lumOff val="126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highlight>
                <a:srgbClr val="800080"/>
              </a:highlight>
            </a:rPr>
            <a:t>User-friendly interface </a:t>
          </a:r>
          <a:r>
            <a:rPr lang="en-IN" sz="900" kern="1200" dirty="0"/>
            <a:t>allowing users to upload aircraft exterior images and initiate defect analysis.</a:t>
          </a:r>
        </a:p>
      </dsp:txBody>
      <dsp:txXfrm>
        <a:off x="2791293" y="31192"/>
        <a:ext cx="1677748" cy="982202"/>
      </dsp:txXfrm>
    </dsp:sp>
    <dsp:sp modelId="{DE32AB1F-3F4A-4994-8769-26B4EDB8383E}">
      <dsp:nvSpPr>
        <dsp:cNvPr id="0" name=""/>
        <dsp:cNvSpPr/>
      </dsp:nvSpPr>
      <dsp:spPr>
        <a:xfrm>
          <a:off x="4652620" y="306674"/>
          <a:ext cx="368639" cy="431238"/>
        </a:xfrm>
        <a:prstGeom prst="rightArrow">
          <a:avLst>
            <a:gd name="adj1" fmla="val 60000"/>
            <a:gd name="adj2" fmla="val 50000"/>
          </a:avLst>
        </a:prstGeom>
        <a:solidFill>
          <a:schemeClr val="accent5">
            <a:hueOff val="387924"/>
            <a:satOff val="1292"/>
            <a:lumOff val="1471"/>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4652620" y="392922"/>
        <a:ext cx="258047" cy="258742"/>
      </dsp:txXfrm>
    </dsp:sp>
    <dsp:sp modelId="{D2E75BFE-7849-4B7C-BD90-973686D20A87}">
      <dsp:nvSpPr>
        <dsp:cNvPr id="0" name=""/>
        <dsp:cNvSpPr/>
      </dsp:nvSpPr>
      <dsp:spPr>
        <a:xfrm>
          <a:off x="5195146" y="634"/>
          <a:ext cx="1738864" cy="1043318"/>
        </a:xfrm>
        <a:prstGeom prst="roundRect">
          <a:avLst>
            <a:gd name="adj" fmla="val 10000"/>
          </a:avLst>
        </a:prstGeom>
        <a:solidFill>
          <a:schemeClr val="accent5">
            <a:hueOff val="665013"/>
            <a:satOff val="2216"/>
            <a:lumOff val="2521"/>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Integration of the defect detection algorithms from the </a:t>
          </a:r>
          <a:r>
            <a:rPr lang="en-IN" sz="900" kern="1200" dirty="0">
              <a:highlight>
                <a:srgbClr val="800080"/>
              </a:highlight>
            </a:rPr>
            <a:t>API to automatically identify and highlight potential defects on uploaded images</a:t>
          </a:r>
        </a:p>
      </dsp:txBody>
      <dsp:txXfrm>
        <a:off x="5225704" y="31192"/>
        <a:ext cx="1677748" cy="982202"/>
      </dsp:txXfrm>
    </dsp:sp>
    <dsp:sp modelId="{BB5C4E1D-4728-4BC3-96BD-BDBA6895536B}">
      <dsp:nvSpPr>
        <dsp:cNvPr id="0" name=""/>
        <dsp:cNvSpPr/>
      </dsp:nvSpPr>
      <dsp:spPr>
        <a:xfrm rot="5400000">
          <a:off x="5880258" y="1165673"/>
          <a:ext cx="368639" cy="431238"/>
        </a:xfrm>
        <a:prstGeom prst="rightArrow">
          <a:avLst>
            <a:gd name="adj1" fmla="val 60000"/>
            <a:gd name="adj2" fmla="val 50000"/>
          </a:avLst>
        </a:prstGeom>
        <a:solidFill>
          <a:schemeClr val="accent5">
            <a:hueOff val="775848"/>
            <a:satOff val="2585"/>
            <a:lumOff val="2941"/>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rot="-5400000">
        <a:off x="5935207" y="1196972"/>
        <a:ext cx="258742" cy="258047"/>
      </dsp:txXfrm>
    </dsp:sp>
    <dsp:sp modelId="{B1A9957B-7C90-4813-AD45-45A4A1575D71}">
      <dsp:nvSpPr>
        <dsp:cNvPr id="0" name=""/>
        <dsp:cNvSpPr/>
      </dsp:nvSpPr>
      <dsp:spPr>
        <a:xfrm>
          <a:off x="5195146" y="1739499"/>
          <a:ext cx="1738864" cy="1043318"/>
        </a:xfrm>
        <a:prstGeom prst="roundRect">
          <a:avLst>
            <a:gd name="adj" fmla="val 10000"/>
          </a:avLst>
        </a:prstGeom>
        <a:solidFill>
          <a:schemeClr val="accent5">
            <a:hueOff val="997519"/>
            <a:satOff val="3324"/>
            <a:lumOff val="3781"/>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highlight>
                <a:srgbClr val="800080"/>
              </a:highlight>
            </a:rPr>
            <a:t>Image analysis algorithm and techniques are implemented</a:t>
          </a:r>
          <a:r>
            <a:rPr lang="en-IN" sz="900" kern="1200" dirty="0"/>
            <a:t> to provide detailed defect information, including size, severity location, and potential causes.</a:t>
          </a:r>
        </a:p>
      </dsp:txBody>
      <dsp:txXfrm>
        <a:off x="5225704" y="1770057"/>
        <a:ext cx="1677748" cy="982202"/>
      </dsp:txXfrm>
    </dsp:sp>
    <dsp:sp modelId="{EB5E3B20-18C2-4DFC-8424-9FC8784829C7}">
      <dsp:nvSpPr>
        <dsp:cNvPr id="0" name=""/>
        <dsp:cNvSpPr/>
      </dsp:nvSpPr>
      <dsp:spPr>
        <a:xfrm rot="10800000">
          <a:off x="4673486" y="2045539"/>
          <a:ext cx="368639" cy="431238"/>
        </a:xfrm>
        <a:prstGeom prst="rightArrow">
          <a:avLst>
            <a:gd name="adj1" fmla="val 60000"/>
            <a:gd name="adj2" fmla="val 50000"/>
          </a:avLst>
        </a:prstGeom>
        <a:solidFill>
          <a:schemeClr val="accent5">
            <a:hueOff val="1163773"/>
            <a:satOff val="3877"/>
            <a:lumOff val="4412"/>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rot="10800000">
        <a:off x="4784078" y="2131787"/>
        <a:ext cx="258047" cy="258742"/>
      </dsp:txXfrm>
    </dsp:sp>
    <dsp:sp modelId="{E5CC2740-D9E2-47D7-97AE-31BDA9A26555}">
      <dsp:nvSpPr>
        <dsp:cNvPr id="0" name=""/>
        <dsp:cNvSpPr/>
      </dsp:nvSpPr>
      <dsp:spPr>
        <a:xfrm>
          <a:off x="2760735" y="1739499"/>
          <a:ext cx="1738864" cy="1043318"/>
        </a:xfrm>
        <a:prstGeom prst="roundRect">
          <a:avLst>
            <a:gd name="adj" fmla="val 10000"/>
          </a:avLst>
        </a:prstGeom>
        <a:solidFill>
          <a:schemeClr val="accent5">
            <a:hueOff val="1330026"/>
            <a:satOff val="4431"/>
            <a:lumOff val="504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highlight>
                <a:srgbClr val="800080"/>
              </a:highlight>
            </a:rPr>
            <a:t>Generation of comprehensive defect reports,</a:t>
          </a:r>
          <a:r>
            <a:rPr lang="en-IN" sz="900" kern="1200" dirty="0"/>
            <a:t> including annotated images and recommended actions for repair or further investigation.</a:t>
          </a:r>
        </a:p>
      </dsp:txBody>
      <dsp:txXfrm>
        <a:off x="2791293" y="1770057"/>
        <a:ext cx="1677748" cy="982202"/>
      </dsp:txXfrm>
    </dsp:sp>
    <dsp:sp modelId="{FE654FB0-38DE-4E97-B12A-F0296E78F49B}">
      <dsp:nvSpPr>
        <dsp:cNvPr id="0" name=""/>
        <dsp:cNvSpPr/>
      </dsp:nvSpPr>
      <dsp:spPr>
        <a:xfrm rot="10800000">
          <a:off x="2239076" y="2045539"/>
          <a:ext cx="368639" cy="431238"/>
        </a:xfrm>
        <a:prstGeom prst="rightArrow">
          <a:avLst>
            <a:gd name="adj1" fmla="val 60000"/>
            <a:gd name="adj2" fmla="val 50000"/>
          </a:avLst>
        </a:prstGeom>
        <a:solidFill>
          <a:schemeClr val="accent5">
            <a:hueOff val="1551697"/>
            <a:satOff val="5170"/>
            <a:lumOff val="5882"/>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rot="10800000">
        <a:off x="2349668" y="2131787"/>
        <a:ext cx="258047" cy="258742"/>
      </dsp:txXfrm>
    </dsp:sp>
    <dsp:sp modelId="{8E525612-E9AB-44A1-9279-15C542A71F91}">
      <dsp:nvSpPr>
        <dsp:cNvPr id="0" name=""/>
        <dsp:cNvSpPr/>
      </dsp:nvSpPr>
      <dsp:spPr>
        <a:xfrm>
          <a:off x="326325" y="1739499"/>
          <a:ext cx="1738864" cy="1043318"/>
        </a:xfrm>
        <a:prstGeom prst="roundRect">
          <a:avLst>
            <a:gd name="adj" fmla="val 10000"/>
          </a:avLst>
        </a:prstGeom>
        <a:solidFill>
          <a:schemeClr val="accent5">
            <a:hueOff val="1662532"/>
            <a:satOff val="5539"/>
            <a:lumOff val="630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highlight>
                <a:srgbClr val="800080"/>
              </a:highlight>
            </a:rPr>
            <a:t>Database</a:t>
          </a:r>
          <a:r>
            <a:rPr lang="en-IN" sz="900" kern="1200" dirty="0"/>
            <a:t> or Storage system </a:t>
          </a:r>
          <a:r>
            <a:rPr lang="en-IN" sz="900" kern="1200" dirty="0">
              <a:highlight>
                <a:srgbClr val="800080"/>
              </a:highlight>
            </a:rPr>
            <a:t>for storing and organizing inspection records</a:t>
          </a:r>
          <a:r>
            <a:rPr lang="en-IN" sz="900" kern="1200" dirty="0"/>
            <a:t> for future reference and analysis.</a:t>
          </a:r>
        </a:p>
      </dsp:txBody>
      <dsp:txXfrm>
        <a:off x="356883" y="1770057"/>
        <a:ext cx="1677748" cy="982202"/>
      </dsp:txXfrm>
    </dsp:sp>
    <dsp:sp modelId="{15FEFFF8-A811-4F84-87F1-BD3BDC93B592}">
      <dsp:nvSpPr>
        <dsp:cNvPr id="0" name=""/>
        <dsp:cNvSpPr/>
      </dsp:nvSpPr>
      <dsp:spPr>
        <a:xfrm rot="5400000">
          <a:off x="1011437" y="2904538"/>
          <a:ext cx="368639" cy="431238"/>
        </a:xfrm>
        <a:prstGeom prst="rightArrow">
          <a:avLst>
            <a:gd name="adj1" fmla="val 60000"/>
            <a:gd name="adj2" fmla="val 50000"/>
          </a:avLst>
        </a:prstGeom>
        <a:solidFill>
          <a:schemeClr val="accent5">
            <a:hueOff val="1939621"/>
            <a:satOff val="6462"/>
            <a:lumOff val="7353"/>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rot="-5400000">
        <a:off x="1066386" y="2935837"/>
        <a:ext cx="258742" cy="258047"/>
      </dsp:txXfrm>
    </dsp:sp>
    <dsp:sp modelId="{2DC81FEB-C7F0-4D02-9E80-224919F68FF0}">
      <dsp:nvSpPr>
        <dsp:cNvPr id="0" name=""/>
        <dsp:cNvSpPr/>
      </dsp:nvSpPr>
      <dsp:spPr>
        <a:xfrm>
          <a:off x="326325" y="3478363"/>
          <a:ext cx="1738864" cy="1043318"/>
        </a:xfrm>
        <a:prstGeom prst="roundRect">
          <a:avLst>
            <a:gd name="adj" fmla="val 10000"/>
          </a:avLst>
        </a:prstGeom>
        <a:solidFill>
          <a:schemeClr val="accent5">
            <a:hueOff val="1995039"/>
            <a:satOff val="6647"/>
            <a:lumOff val="756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highlight>
                <a:srgbClr val="800080"/>
              </a:highlight>
            </a:rPr>
            <a:t>Security measure </a:t>
          </a:r>
          <a:r>
            <a:rPr lang="en-IN" sz="900" kern="1200" dirty="0"/>
            <a:t>are implemented to protect the confidentiality and integrity of uploaded images and inspection data.</a:t>
          </a:r>
        </a:p>
      </dsp:txBody>
      <dsp:txXfrm>
        <a:off x="356883" y="3508921"/>
        <a:ext cx="1677748" cy="982202"/>
      </dsp:txXfrm>
    </dsp:sp>
    <dsp:sp modelId="{267F6AED-0BE5-4530-B894-88C5465ABB5E}">
      <dsp:nvSpPr>
        <dsp:cNvPr id="0" name=""/>
        <dsp:cNvSpPr/>
      </dsp:nvSpPr>
      <dsp:spPr>
        <a:xfrm>
          <a:off x="2218209" y="3784403"/>
          <a:ext cx="368639" cy="431238"/>
        </a:xfrm>
        <a:prstGeom prst="rightArrow">
          <a:avLst>
            <a:gd name="adj1" fmla="val 60000"/>
            <a:gd name="adj2" fmla="val 50000"/>
          </a:avLst>
        </a:prstGeom>
        <a:solidFill>
          <a:schemeClr val="accent5">
            <a:hueOff val="2327545"/>
            <a:satOff val="7755"/>
            <a:lumOff val="8823"/>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2218209" y="3870651"/>
        <a:ext cx="258047" cy="258742"/>
      </dsp:txXfrm>
    </dsp:sp>
    <dsp:sp modelId="{FF638627-210C-4061-9CC6-1D43EB5CE952}">
      <dsp:nvSpPr>
        <dsp:cNvPr id="0" name=""/>
        <dsp:cNvSpPr/>
      </dsp:nvSpPr>
      <dsp:spPr>
        <a:xfrm>
          <a:off x="2760735" y="3478363"/>
          <a:ext cx="1738864" cy="1043318"/>
        </a:xfrm>
        <a:prstGeom prst="roundRect">
          <a:avLst>
            <a:gd name="adj" fmla="val 10000"/>
          </a:avLst>
        </a:prstGeom>
        <a:solidFill>
          <a:schemeClr val="accent5">
            <a:hueOff val="2327545"/>
            <a:satOff val="7755"/>
            <a:lumOff val="882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highlight>
                <a:srgbClr val="800080"/>
              </a:highlight>
            </a:rPr>
            <a:t>Scalable and robust application architecture </a:t>
          </a:r>
          <a:r>
            <a:rPr lang="en-IN" sz="900" kern="1200" dirty="0"/>
            <a:t>capable of handling concurrent image uploads and processing requests.</a:t>
          </a:r>
        </a:p>
      </dsp:txBody>
      <dsp:txXfrm>
        <a:off x="2791293" y="3508921"/>
        <a:ext cx="1677748" cy="982202"/>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837-EBDD-48FA-B492-F64D879B32EC}">
      <dsp:nvSpPr>
        <dsp:cNvPr id="0" name=""/>
        <dsp:cNvSpPr/>
      </dsp:nvSpPr>
      <dsp:spPr>
        <a:xfrm>
          <a:off x="990" y="32213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Python</a:t>
          </a:r>
        </a:p>
      </dsp:txBody>
      <dsp:txXfrm>
        <a:off x="990" y="322133"/>
        <a:ext cx="1247977" cy="748786"/>
      </dsp:txXfrm>
    </dsp:sp>
    <dsp:sp modelId="{78EBB362-90C0-4758-AD94-277D70E7171C}">
      <dsp:nvSpPr>
        <dsp:cNvPr id="0" name=""/>
        <dsp:cNvSpPr/>
      </dsp:nvSpPr>
      <dsp:spPr>
        <a:xfrm>
          <a:off x="1373765" y="32213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Artificial Intelligence</a:t>
          </a:r>
        </a:p>
      </dsp:txBody>
      <dsp:txXfrm>
        <a:off x="1373765" y="322133"/>
        <a:ext cx="1247977" cy="748786"/>
      </dsp:txXfrm>
    </dsp:sp>
    <dsp:sp modelId="{30E375FF-01C9-419B-ACCB-444CEBB3D465}">
      <dsp:nvSpPr>
        <dsp:cNvPr id="0" name=""/>
        <dsp:cNvSpPr/>
      </dsp:nvSpPr>
      <dsp:spPr>
        <a:xfrm>
          <a:off x="2746540" y="322133"/>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Deep Learning</a:t>
          </a:r>
        </a:p>
      </dsp:txBody>
      <dsp:txXfrm>
        <a:off x="2746540" y="322133"/>
        <a:ext cx="1247977" cy="748786"/>
      </dsp:txXfrm>
    </dsp:sp>
    <dsp:sp modelId="{B960A0F7-F647-4AF2-A9D1-0780A25E580A}">
      <dsp:nvSpPr>
        <dsp:cNvPr id="0" name=""/>
        <dsp:cNvSpPr/>
      </dsp:nvSpPr>
      <dsp:spPr>
        <a:xfrm>
          <a:off x="4119315" y="322133"/>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Object Detection</a:t>
          </a:r>
        </a:p>
      </dsp:txBody>
      <dsp:txXfrm>
        <a:off x="4119315" y="322133"/>
        <a:ext cx="1247977" cy="748786"/>
      </dsp:txXfrm>
    </dsp:sp>
    <dsp:sp modelId="{9DFDED96-801B-421B-BEC7-E2AF23B3A580}">
      <dsp:nvSpPr>
        <dsp:cNvPr id="0" name=""/>
        <dsp:cNvSpPr/>
      </dsp:nvSpPr>
      <dsp:spPr>
        <a:xfrm>
          <a:off x="5492091" y="32213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err="1"/>
            <a:t>Yolo</a:t>
          </a:r>
          <a:endParaRPr lang="en-IN" sz="1500" kern="1200" dirty="0"/>
        </a:p>
      </dsp:txBody>
      <dsp:txXfrm>
        <a:off x="5492091" y="322133"/>
        <a:ext cx="1247977" cy="748786"/>
      </dsp:txXfrm>
    </dsp:sp>
    <dsp:sp modelId="{CF2FDE95-63F7-4DDE-941D-64FBBACD03B9}">
      <dsp:nvSpPr>
        <dsp:cNvPr id="0" name=""/>
        <dsp:cNvSpPr/>
      </dsp:nvSpPr>
      <dsp:spPr>
        <a:xfrm>
          <a:off x="6864866" y="322133"/>
          <a:ext cx="1247977" cy="748786"/>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solidFill>
                <a:schemeClr val="bg1"/>
              </a:solidFill>
            </a:rPr>
            <a:t>Flask</a:t>
          </a:r>
        </a:p>
      </dsp:txBody>
      <dsp:txXfrm>
        <a:off x="6864866" y="322133"/>
        <a:ext cx="1247977" cy="748786"/>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10C994-5347-4111-B090-3EC460600DA1}">
      <dsp:nvSpPr>
        <dsp:cNvPr id="0" name=""/>
        <dsp:cNvSpPr/>
      </dsp:nvSpPr>
      <dsp:spPr>
        <a:xfrm>
          <a:off x="-5306199" y="-331851"/>
          <a:ext cx="6318459" cy="6318459"/>
        </a:xfrm>
        <a:prstGeom prst="blockArc">
          <a:avLst>
            <a:gd name="adj1" fmla="val 18900000"/>
            <a:gd name="adj2" fmla="val 2700000"/>
            <a:gd name="adj3" fmla="val 342"/>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DEE029-9FEB-42E9-B85E-A187480F38A2}">
      <dsp:nvSpPr>
        <dsp:cNvPr id="0" name=""/>
        <dsp:cNvSpPr/>
      </dsp:nvSpPr>
      <dsp:spPr>
        <a:xfrm>
          <a:off x="529973" y="841592"/>
          <a:ext cx="315946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a:t>Safe Zone</a:t>
          </a:r>
        </a:p>
      </dsp:txBody>
      <dsp:txXfrm>
        <a:off x="529973" y="841592"/>
        <a:ext cx="3159461" cy="722001"/>
      </dsp:txXfrm>
    </dsp:sp>
    <dsp:sp modelId="{A0F739ED-FC43-4F50-8BF7-071896FDD107}">
      <dsp:nvSpPr>
        <dsp:cNvPr id="0" name=""/>
        <dsp:cNvSpPr/>
      </dsp:nvSpPr>
      <dsp:spPr>
        <a:xfrm>
          <a:off x="78722" y="75134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D37555-1393-4C17-B84B-9AF47AE091A0}">
      <dsp:nvSpPr>
        <dsp:cNvPr id="0" name=""/>
        <dsp:cNvSpPr/>
      </dsp:nvSpPr>
      <dsp:spPr>
        <a:xfrm>
          <a:off x="943913" y="1924782"/>
          <a:ext cx="274552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a:t>Silent Speech</a:t>
          </a:r>
        </a:p>
      </dsp:txBody>
      <dsp:txXfrm>
        <a:off x="943913" y="1924782"/>
        <a:ext cx="2745521" cy="722001"/>
      </dsp:txXfrm>
    </dsp:sp>
    <dsp:sp modelId="{4D61B307-37EA-4E39-9397-8B4F340097F2}">
      <dsp:nvSpPr>
        <dsp:cNvPr id="0" name=""/>
        <dsp:cNvSpPr/>
      </dsp:nvSpPr>
      <dsp:spPr>
        <a:xfrm>
          <a:off x="492662" y="183453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8842AC-DD56-4A11-BC69-CB336B21A1A7}">
      <dsp:nvSpPr>
        <dsp:cNvPr id="0" name=""/>
        <dsp:cNvSpPr/>
      </dsp:nvSpPr>
      <dsp:spPr>
        <a:xfrm>
          <a:off x="943913" y="3007972"/>
          <a:ext cx="274552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err="1"/>
            <a:t>Listner</a:t>
          </a:r>
          <a:endParaRPr lang="en-IN" sz="2500" kern="1200" dirty="0"/>
        </a:p>
      </dsp:txBody>
      <dsp:txXfrm>
        <a:off x="943913" y="3007972"/>
        <a:ext cx="2745521" cy="722001"/>
      </dsp:txXfrm>
    </dsp:sp>
    <dsp:sp modelId="{98AD0B40-E73A-4A19-9CD9-A299F542C402}">
      <dsp:nvSpPr>
        <dsp:cNvPr id="0" name=""/>
        <dsp:cNvSpPr/>
      </dsp:nvSpPr>
      <dsp:spPr>
        <a:xfrm>
          <a:off x="492662" y="291772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2E5E7B-E3BD-4ED7-BA62-49C316A81299}">
      <dsp:nvSpPr>
        <dsp:cNvPr id="0" name=""/>
        <dsp:cNvSpPr/>
      </dsp:nvSpPr>
      <dsp:spPr>
        <a:xfrm>
          <a:off x="529973" y="4091163"/>
          <a:ext cx="315946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err="1"/>
            <a:t>AirCraftDefect</a:t>
          </a:r>
          <a:endParaRPr lang="en-IN" sz="2500" kern="1200" dirty="0"/>
        </a:p>
      </dsp:txBody>
      <dsp:txXfrm>
        <a:off x="529973" y="4091163"/>
        <a:ext cx="3159461" cy="722001"/>
      </dsp:txXfrm>
    </dsp:sp>
    <dsp:sp modelId="{22246EFF-D1F0-4E78-880A-0E5772C01700}">
      <dsp:nvSpPr>
        <dsp:cNvPr id="0" name=""/>
        <dsp:cNvSpPr/>
      </dsp:nvSpPr>
      <dsp:spPr>
        <a:xfrm>
          <a:off x="78722" y="400091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576566-852B-4837-870A-EC3F9FD1CEC5}">
      <dsp:nvSpPr>
        <dsp:cNvPr id="0" name=""/>
        <dsp:cNvSpPr/>
      </dsp:nvSpPr>
      <dsp:spPr>
        <a:xfrm>
          <a:off x="2653" y="256923"/>
          <a:ext cx="942396" cy="5654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Artificial Intelligence</a:t>
          </a:r>
        </a:p>
      </dsp:txBody>
      <dsp:txXfrm>
        <a:off x="2653" y="256923"/>
        <a:ext cx="942396" cy="565438"/>
      </dsp:txXfrm>
    </dsp:sp>
    <dsp:sp modelId="{29D31CD3-34E6-43C1-9C62-B20E72B2E84E}">
      <dsp:nvSpPr>
        <dsp:cNvPr id="0" name=""/>
        <dsp:cNvSpPr/>
      </dsp:nvSpPr>
      <dsp:spPr>
        <a:xfrm>
          <a:off x="1039290" y="256923"/>
          <a:ext cx="942396" cy="565438"/>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Deep Learning</a:t>
          </a:r>
        </a:p>
      </dsp:txBody>
      <dsp:txXfrm>
        <a:off x="1039290" y="256923"/>
        <a:ext cx="942396" cy="565438"/>
      </dsp:txXfrm>
    </dsp:sp>
    <dsp:sp modelId="{20532BD2-C6DF-4AF0-A0C2-8CAA4BEBCEFA}">
      <dsp:nvSpPr>
        <dsp:cNvPr id="0" name=""/>
        <dsp:cNvSpPr/>
      </dsp:nvSpPr>
      <dsp:spPr>
        <a:xfrm>
          <a:off x="2075927" y="256923"/>
          <a:ext cx="942396" cy="565438"/>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Machine Learning</a:t>
          </a:r>
        </a:p>
      </dsp:txBody>
      <dsp:txXfrm>
        <a:off x="2075927" y="256923"/>
        <a:ext cx="942396" cy="565438"/>
      </dsp:txXfrm>
    </dsp:sp>
    <dsp:sp modelId="{E99CD0E3-6FC4-4513-8935-53BDA8201E44}">
      <dsp:nvSpPr>
        <dsp:cNvPr id="0" name=""/>
        <dsp:cNvSpPr/>
      </dsp:nvSpPr>
      <dsp:spPr>
        <a:xfrm>
          <a:off x="3112563" y="256923"/>
          <a:ext cx="942396" cy="5654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Python</a:t>
          </a:r>
        </a:p>
      </dsp:txBody>
      <dsp:txXfrm>
        <a:off x="3112563" y="256923"/>
        <a:ext cx="942396" cy="565438"/>
      </dsp:txXfrm>
    </dsp:sp>
    <dsp:sp modelId="{74518D41-302D-411D-A9AF-E6F984B3A42A}">
      <dsp:nvSpPr>
        <dsp:cNvPr id="0" name=""/>
        <dsp:cNvSpPr/>
      </dsp:nvSpPr>
      <dsp:spPr>
        <a:xfrm>
          <a:off x="4149200" y="256923"/>
          <a:ext cx="942396" cy="565438"/>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solidFill>
                <a:schemeClr val="bg1"/>
              </a:solidFill>
            </a:rPr>
            <a:t>Flask</a:t>
          </a:r>
        </a:p>
      </dsp:txBody>
      <dsp:txXfrm>
        <a:off x="4149200" y="256923"/>
        <a:ext cx="942396" cy="565438"/>
      </dsp:txXfrm>
    </dsp:sp>
    <dsp:sp modelId="{2D89C236-A3F1-431C-94E3-5F08E816B843}">
      <dsp:nvSpPr>
        <dsp:cNvPr id="0" name=""/>
        <dsp:cNvSpPr/>
      </dsp:nvSpPr>
      <dsp:spPr>
        <a:xfrm>
          <a:off x="5185836" y="256923"/>
          <a:ext cx="942396" cy="565438"/>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Web Development</a:t>
          </a:r>
        </a:p>
      </dsp:txBody>
      <dsp:txXfrm>
        <a:off x="5185836" y="256923"/>
        <a:ext cx="942396" cy="565438"/>
      </dsp:txXfrm>
    </dsp:sp>
    <dsp:sp modelId="{0B062FE5-924E-45CF-BAD7-2E0E321D43AE}">
      <dsp:nvSpPr>
        <dsp:cNvPr id="0" name=""/>
        <dsp:cNvSpPr/>
      </dsp:nvSpPr>
      <dsp:spPr>
        <a:xfrm>
          <a:off x="6222473" y="256923"/>
          <a:ext cx="942396" cy="565438"/>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Advance AI Models</a:t>
          </a:r>
        </a:p>
      </dsp:txBody>
      <dsp:txXfrm>
        <a:off x="6222473" y="256923"/>
        <a:ext cx="942396" cy="565438"/>
      </dsp:txXfrm>
    </dsp:sp>
    <dsp:sp modelId="{8319C5C2-7AD5-44CE-B31E-1951A7BAAEC1}">
      <dsp:nvSpPr>
        <dsp:cNvPr id="0" name=""/>
        <dsp:cNvSpPr/>
      </dsp:nvSpPr>
      <dsp:spPr>
        <a:xfrm>
          <a:off x="7259110" y="256923"/>
          <a:ext cx="942396" cy="565438"/>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IBM Watson Studio</a:t>
          </a:r>
        </a:p>
      </dsp:txBody>
      <dsp:txXfrm>
        <a:off x="7259110" y="256923"/>
        <a:ext cx="942396" cy="565438"/>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C497FF-1D98-4617-B457-05764CEED84C}">
      <dsp:nvSpPr>
        <dsp:cNvPr id="0" name=""/>
        <dsp:cNvSpPr/>
      </dsp:nvSpPr>
      <dsp:spPr>
        <a:xfrm>
          <a:off x="990" y="20744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NLP</a:t>
          </a:r>
        </a:p>
      </dsp:txBody>
      <dsp:txXfrm>
        <a:off x="990" y="207443"/>
        <a:ext cx="1247977" cy="748786"/>
      </dsp:txXfrm>
    </dsp:sp>
    <dsp:sp modelId="{B6FA2A19-6B79-4031-B04E-E63B498F69B3}">
      <dsp:nvSpPr>
        <dsp:cNvPr id="0" name=""/>
        <dsp:cNvSpPr/>
      </dsp:nvSpPr>
      <dsp:spPr>
        <a:xfrm>
          <a:off x="1373765" y="20744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NLTK</a:t>
          </a:r>
        </a:p>
      </dsp:txBody>
      <dsp:txXfrm>
        <a:off x="1373765" y="207443"/>
        <a:ext cx="1247977" cy="748786"/>
      </dsp:txXfrm>
    </dsp:sp>
    <dsp:sp modelId="{E5BEB0E0-AFE1-40A0-99C5-F07312C94F08}">
      <dsp:nvSpPr>
        <dsp:cNvPr id="0" name=""/>
        <dsp:cNvSpPr/>
      </dsp:nvSpPr>
      <dsp:spPr>
        <a:xfrm>
          <a:off x="2746540" y="20744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Python</a:t>
          </a:r>
        </a:p>
      </dsp:txBody>
      <dsp:txXfrm>
        <a:off x="2746540" y="207443"/>
        <a:ext cx="1247977" cy="748786"/>
      </dsp:txXfrm>
    </dsp:sp>
    <dsp:sp modelId="{79EB2451-F32B-4D83-94F3-2769676F80C8}">
      <dsp:nvSpPr>
        <dsp:cNvPr id="0" name=""/>
        <dsp:cNvSpPr/>
      </dsp:nvSpPr>
      <dsp:spPr>
        <a:xfrm>
          <a:off x="4119315" y="20744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IBM Watson Assistance</a:t>
          </a:r>
        </a:p>
      </dsp:txBody>
      <dsp:txXfrm>
        <a:off x="4119315" y="207443"/>
        <a:ext cx="1247977" cy="748786"/>
      </dsp:txXfrm>
    </dsp:sp>
    <dsp:sp modelId="{0A280B1C-A94D-45AA-8683-3FB2913D724A}">
      <dsp:nvSpPr>
        <dsp:cNvPr id="0" name=""/>
        <dsp:cNvSpPr/>
      </dsp:nvSpPr>
      <dsp:spPr>
        <a:xfrm>
          <a:off x="5492091" y="207443"/>
          <a:ext cx="1247977" cy="748786"/>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solidFill>
                <a:schemeClr val="bg1"/>
              </a:solidFill>
            </a:rPr>
            <a:t>Flask</a:t>
          </a:r>
        </a:p>
      </dsp:txBody>
      <dsp:txXfrm>
        <a:off x="5492091" y="207443"/>
        <a:ext cx="1247977" cy="748786"/>
      </dsp:txXfrm>
    </dsp:sp>
    <dsp:sp modelId="{DE3016E4-531C-4FE0-9DA4-09D8A3974FC7}">
      <dsp:nvSpPr>
        <dsp:cNvPr id="0" name=""/>
        <dsp:cNvSpPr/>
      </dsp:nvSpPr>
      <dsp:spPr>
        <a:xfrm>
          <a:off x="6864866" y="20744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Artificial Intelligence</a:t>
          </a:r>
        </a:p>
      </dsp:txBody>
      <dsp:txXfrm>
        <a:off x="6864866" y="207443"/>
        <a:ext cx="1247977" cy="748786"/>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38D71-36AF-44CC-9881-9E07D13D6935}">
      <dsp:nvSpPr>
        <dsp:cNvPr id="0" name=""/>
        <dsp:cNvSpPr/>
      </dsp:nvSpPr>
      <dsp:spPr>
        <a:xfrm>
          <a:off x="990" y="249428"/>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Python</a:t>
          </a:r>
        </a:p>
      </dsp:txBody>
      <dsp:txXfrm>
        <a:off x="990" y="249428"/>
        <a:ext cx="1247977" cy="748786"/>
      </dsp:txXfrm>
    </dsp:sp>
    <dsp:sp modelId="{CFBFBA4B-2D15-4EBA-BD56-519B4629C03B}">
      <dsp:nvSpPr>
        <dsp:cNvPr id="0" name=""/>
        <dsp:cNvSpPr/>
      </dsp:nvSpPr>
      <dsp:spPr>
        <a:xfrm>
          <a:off x="1373765" y="249428"/>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Object Detection</a:t>
          </a:r>
        </a:p>
      </dsp:txBody>
      <dsp:txXfrm>
        <a:off x="1373765" y="249428"/>
        <a:ext cx="1247977" cy="748786"/>
      </dsp:txXfrm>
    </dsp:sp>
    <dsp:sp modelId="{26EC787D-F953-4E92-B0DB-2CEBDD78A5C7}">
      <dsp:nvSpPr>
        <dsp:cNvPr id="0" name=""/>
        <dsp:cNvSpPr/>
      </dsp:nvSpPr>
      <dsp:spPr>
        <a:xfrm>
          <a:off x="2746540" y="249428"/>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Artificial Intelligence</a:t>
          </a:r>
        </a:p>
      </dsp:txBody>
      <dsp:txXfrm>
        <a:off x="2746540" y="249428"/>
        <a:ext cx="1247977" cy="748786"/>
      </dsp:txXfrm>
    </dsp:sp>
    <dsp:sp modelId="{769C8B0C-035C-4074-A102-3F706F7ED8FD}">
      <dsp:nvSpPr>
        <dsp:cNvPr id="0" name=""/>
        <dsp:cNvSpPr/>
      </dsp:nvSpPr>
      <dsp:spPr>
        <a:xfrm>
          <a:off x="4119315" y="249428"/>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Computer Vision</a:t>
          </a:r>
        </a:p>
      </dsp:txBody>
      <dsp:txXfrm>
        <a:off x="4119315" y="249428"/>
        <a:ext cx="1247977" cy="748786"/>
      </dsp:txXfrm>
    </dsp:sp>
    <dsp:sp modelId="{50280930-D5A8-437C-B98A-750B350DBED5}">
      <dsp:nvSpPr>
        <dsp:cNvPr id="0" name=""/>
        <dsp:cNvSpPr/>
      </dsp:nvSpPr>
      <dsp:spPr>
        <a:xfrm>
          <a:off x="5492090" y="249428"/>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Advance AI Models</a:t>
          </a:r>
        </a:p>
      </dsp:txBody>
      <dsp:txXfrm>
        <a:off x="5492090" y="249428"/>
        <a:ext cx="1247977" cy="748786"/>
      </dsp:txXfrm>
    </dsp:sp>
    <dsp:sp modelId="{4C7CA77B-C5E4-40B2-B04E-9453F51D3ACC}">
      <dsp:nvSpPr>
        <dsp:cNvPr id="0" name=""/>
        <dsp:cNvSpPr/>
      </dsp:nvSpPr>
      <dsp:spPr>
        <a:xfrm>
          <a:off x="6864865" y="249428"/>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IBM Watson Studio</a:t>
          </a:r>
        </a:p>
      </dsp:txBody>
      <dsp:txXfrm>
        <a:off x="6864865" y="249428"/>
        <a:ext cx="1247977" cy="748786"/>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AA75BD-2BC3-4488-A341-4616AA3D6847}">
      <dsp:nvSpPr>
        <dsp:cNvPr id="0" name=""/>
        <dsp:cNvSpPr/>
      </dsp:nvSpPr>
      <dsp:spPr>
        <a:xfrm>
          <a:off x="1650" y="69233"/>
          <a:ext cx="785433" cy="541163"/>
        </a:xfrm>
        <a:prstGeom prst="round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D8CD44-BD5A-4269-AE9C-1787467C19B5}">
      <dsp:nvSpPr>
        <dsp:cNvPr id="0" name=""/>
        <dsp:cNvSpPr/>
      </dsp:nvSpPr>
      <dsp:spPr>
        <a:xfrm>
          <a:off x="1650"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1</a:t>
          </a:r>
          <a:endParaRPr lang="en-IN" sz="1300" kern="1200" dirty="0"/>
        </a:p>
      </dsp:txBody>
      <dsp:txXfrm>
        <a:off x="1650" y="610396"/>
        <a:ext cx="785433" cy="291395"/>
      </dsp:txXfrm>
    </dsp:sp>
    <dsp:sp modelId="{0A129DF6-9D9D-4800-A4E7-67D1177BFD45}">
      <dsp:nvSpPr>
        <dsp:cNvPr id="0" name=""/>
        <dsp:cNvSpPr/>
      </dsp:nvSpPr>
      <dsp:spPr>
        <a:xfrm>
          <a:off x="865660" y="69233"/>
          <a:ext cx="785433" cy="541163"/>
        </a:xfrm>
        <a:prstGeom prst="roundRect">
          <a:avLst/>
        </a:prstGeom>
        <a:solidFill>
          <a:srgbClr val="00B0F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92AC47-E735-4590-B1F6-886232661DC2}">
      <dsp:nvSpPr>
        <dsp:cNvPr id="0" name=""/>
        <dsp:cNvSpPr/>
      </dsp:nvSpPr>
      <dsp:spPr>
        <a:xfrm>
          <a:off x="865660"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2</a:t>
          </a:r>
          <a:endParaRPr lang="en-IN" sz="1300" kern="1200" dirty="0"/>
        </a:p>
      </dsp:txBody>
      <dsp:txXfrm>
        <a:off x="865660" y="610396"/>
        <a:ext cx="785433" cy="291395"/>
      </dsp:txXfrm>
    </dsp:sp>
    <dsp:sp modelId="{9BAC5C03-7311-456D-B556-8FF2E5CE1B3F}">
      <dsp:nvSpPr>
        <dsp:cNvPr id="0" name=""/>
        <dsp:cNvSpPr/>
      </dsp:nvSpPr>
      <dsp:spPr>
        <a:xfrm>
          <a:off x="1729669" y="69233"/>
          <a:ext cx="785433" cy="541163"/>
        </a:xfrm>
        <a:prstGeom prst="round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AD57A6-B2AF-4DD9-B66A-7B847FF33617}">
      <dsp:nvSpPr>
        <dsp:cNvPr id="0" name=""/>
        <dsp:cNvSpPr/>
      </dsp:nvSpPr>
      <dsp:spPr>
        <a:xfrm>
          <a:off x="1729669"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3</a:t>
          </a:r>
          <a:endParaRPr lang="en-IN" sz="1300" kern="1200" dirty="0"/>
        </a:p>
      </dsp:txBody>
      <dsp:txXfrm>
        <a:off x="1729669" y="610396"/>
        <a:ext cx="785433" cy="291395"/>
      </dsp:txXfrm>
    </dsp:sp>
    <dsp:sp modelId="{6DE7A40E-172B-4AAF-ACC5-64CE49723D58}">
      <dsp:nvSpPr>
        <dsp:cNvPr id="0" name=""/>
        <dsp:cNvSpPr/>
      </dsp:nvSpPr>
      <dsp:spPr>
        <a:xfrm>
          <a:off x="2593679" y="69233"/>
          <a:ext cx="785433" cy="541163"/>
        </a:xfrm>
        <a:prstGeom prst="roundRect">
          <a:avLst/>
        </a:prstGeom>
        <a:solidFill>
          <a:schemeClr val="accent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40CEB7-61AB-4263-8BC4-BAF95B3627D8}">
      <dsp:nvSpPr>
        <dsp:cNvPr id="0" name=""/>
        <dsp:cNvSpPr/>
      </dsp:nvSpPr>
      <dsp:spPr>
        <a:xfrm>
          <a:off x="2593679"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4</a:t>
          </a:r>
          <a:endParaRPr lang="en-IN" sz="1300" kern="1200" dirty="0"/>
        </a:p>
      </dsp:txBody>
      <dsp:txXfrm>
        <a:off x="2593679" y="610396"/>
        <a:ext cx="785433" cy="291395"/>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8121AD-69FB-4B0B-866E-3EEF4A0BFA79}">
      <dsp:nvSpPr>
        <dsp:cNvPr id="0" name=""/>
        <dsp:cNvSpPr/>
      </dsp:nvSpPr>
      <dsp:spPr>
        <a:xfrm>
          <a:off x="197195" y="227470"/>
          <a:ext cx="1208066" cy="377520"/>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5707" tIns="19050" rIns="19050" bIns="19050" numCol="1" spcCol="1270" anchor="ctr" anchorCtr="0">
          <a:noAutofit/>
        </a:bodyPr>
        <a:lstStyle/>
        <a:p>
          <a:pPr marL="0" lvl="0" indent="0" algn="l" defTabSz="222250">
            <a:lnSpc>
              <a:spcPct val="90000"/>
            </a:lnSpc>
            <a:spcBef>
              <a:spcPct val="0"/>
            </a:spcBef>
            <a:spcAft>
              <a:spcPct val="35000"/>
            </a:spcAft>
            <a:buNone/>
          </a:pPr>
          <a:r>
            <a:rPr lang="en-IN" sz="500" kern="1200" dirty="0"/>
            <a:t>Found Code</a:t>
          </a:r>
        </a:p>
        <a:p>
          <a:pPr marL="0" lvl="0" indent="0" algn="l" defTabSz="222250">
            <a:lnSpc>
              <a:spcPct val="90000"/>
            </a:lnSpc>
            <a:spcBef>
              <a:spcPct val="0"/>
            </a:spcBef>
            <a:spcAft>
              <a:spcPct val="35000"/>
            </a:spcAft>
            <a:buNone/>
          </a:pPr>
          <a:r>
            <a:rPr lang="en-IN" sz="500" kern="1200" dirty="0"/>
            <a:t>Sounds Buildable</a:t>
          </a:r>
        </a:p>
      </dsp:txBody>
      <dsp:txXfrm>
        <a:off x="197195" y="227470"/>
        <a:ext cx="1208066" cy="377520"/>
      </dsp:txXfrm>
    </dsp:sp>
    <dsp:sp modelId="{F5D784E2-7F03-4759-AC8A-E2F6F4FC187C}">
      <dsp:nvSpPr>
        <dsp:cNvPr id="0" name=""/>
        <dsp:cNvSpPr/>
      </dsp:nvSpPr>
      <dsp:spPr>
        <a:xfrm>
          <a:off x="146859" y="172940"/>
          <a:ext cx="264264" cy="396396"/>
        </a:xfrm>
        <a:prstGeom prst="rect">
          <a:avLst/>
        </a:prstGeom>
        <a:blipFill>
          <a:blip xmlns:r="http://schemas.openxmlformats.org/officeDocument/2006/relationships" r:embed="rId1"/>
          <a:srcRect/>
          <a:stretch>
            <a:fillRect t="-1000" b="-1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B758E4-C380-4F62-BF1D-190266EDB880}">
      <dsp:nvSpPr>
        <dsp:cNvPr id="0" name=""/>
        <dsp:cNvSpPr/>
      </dsp:nvSpPr>
      <dsp:spPr>
        <a:xfrm>
          <a:off x="1500489" y="227572"/>
          <a:ext cx="1207303" cy="377282"/>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5546" tIns="19050" rIns="19050" bIns="19050" numCol="1" spcCol="1270" anchor="ctr" anchorCtr="0">
          <a:noAutofit/>
        </a:bodyPr>
        <a:lstStyle/>
        <a:p>
          <a:pPr marL="0" lvl="0" indent="0" algn="l" defTabSz="222250">
            <a:lnSpc>
              <a:spcPct val="90000"/>
            </a:lnSpc>
            <a:spcBef>
              <a:spcPct val="0"/>
            </a:spcBef>
            <a:spcAft>
              <a:spcPct val="35000"/>
            </a:spcAft>
            <a:buNone/>
          </a:pPr>
          <a:r>
            <a:rPr lang="en-IN" sz="500" kern="1200" dirty="0"/>
            <a:t>Reading Lips</a:t>
          </a:r>
        </a:p>
        <a:p>
          <a:pPr marL="0" lvl="0" indent="0" algn="l" defTabSz="222250">
            <a:lnSpc>
              <a:spcPct val="90000"/>
            </a:lnSpc>
            <a:spcBef>
              <a:spcPct val="0"/>
            </a:spcBef>
            <a:spcAft>
              <a:spcPct val="35000"/>
            </a:spcAft>
            <a:buNone/>
          </a:pPr>
          <a:r>
            <a:rPr lang="en-IN" sz="500" kern="1200" dirty="0"/>
            <a:t>API yet to found</a:t>
          </a:r>
        </a:p>
      </dsp:txBody>
      <dsp:txXfrm>
        <a:off x="1500489" y="227572"/>
        <a:ext cx="1207303" cy="377282"/>
      </dsp:txXfrm>
    </dsp:sp>
    <dsp:sp modelId="{B075C36B-1D8E-40E1-8D25-69919FD5BD98}">
      <dsp:nvSpPr>
        <dsp:cNvPr id="0" name=""/>
        <dsp:cNvSpPr/>
      </dsp:nvSpPr>
      <dsp:spPr>
        <a:xfrm>
          <a:off x="1450184" y="173076"/>
          <a:ext cx="264097" cy="396146"/>
        </a:xfrm>
        <a:prstGeom prst="rect">
          <a:avLst/>
        </a:prstGeom>
        <a:blipFill>
          <a:blip xmlns:r="http://schemas.openxmlformats.org/officeDocument/2006/relationships" r:embed="rId2"/>
          <a:srcRect/>
          <a:stretch>
            <a:fillRect t="-1000" b="-1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DC130A-190C-41FD-908F-63CCD1DDF609}">
      <dsp:nvSpPr>
        <dsp:cNvPr id="0" name=""/>
        <dsp:cNvSpPr/>
      </dsp:nvSpPr>
      <dsp:spPr>
        <a:xfrm>
          <a:off x="2800327" y="230176"/>
          <a:ext cx="1202729" cy="37585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578" tIns="19050" rIns="19050" bIns="19050" numCol="1" spcCol="1270" anchor="ctr" anchorCtr="0">
          <a:noAutofit/>
        </a:bodyPr>
        <a:lstStyle/>
        <a:p>
          <a:pPr marL="0" lvl="0" indent="0" algn="l" defTabSz="222250">
            <a:lnSpc>
              <a:spcPct val="90000"/>
            </a:lnSpc>
            <a:spcBef>
              <a:spcPct val="0"/>
            </a:spcBef>
            <a:spcAft>
              <a:spcPct val="35000"/>
            </a:spcAft>
            <a:buNone/>
          </a:pPr>
          <a:r>
            <a:rPr lang="en-IN" sz="500" kern="1200" dirty="0"/>
            <a:t>Chat Bot</a:t>
          </a:r>
        </a:p>
        <a:p>
          <a:pPr marL="0" lvl="0" indent="0" algn="l" defTabSz="222250">
            <a:lnSpc>
              <a:spcPct val="90000"/>
            </a:lnSpc>
            <a:spcBef>
              <a:spcPct val="0"/>
            </a:spcBef>
            <a:spcAft>
              <a:spcPct val="35000"/>
            </a:spcAft>
            <a:buNone/>
          </a:pPr>
          <a:r>
            <a:rPr lang="en-IN" sz="500" kern="1200" dirty="0"/>
            <a:t>NLP &amp; Social Media API needed</a:t>
          </a:r>
        </a:p>
        <a:p>
          <a:pPr marL="0" lvl="0" indent="0" algn="l" defTabSz="222250">
            <a:lnSpc>
              <a:spcPct val="90000"/>
            </a:lnSpc>
            <a:spcBef>
              <a:spcPct val="0"/>
            </a:spcBef>
            <a:spcAft>
              <a:spcPct val="35000"/>
            </a:spcAft>
            <a:buNone/>
          </a:pPr>
          <a:r>
            <a:rPr lang="en-IN" sz="500" kern="1200" dirty="0"/>
            <a:t>Sounds Buildable</a:t>
          </a:r>
        </a:p>
      </dsp:txBody>
      <dsp:txXfrm>
        <a:off x="2800327" y="230176"/>
        <a:ext cx="1202729" cy="375853"/>
      </dsp:txXfrm>
    </dsp:sp>
    <dsp:sp modelId="{0786A8E6-6D08-4E15-AC67-238D8EC7EDD4}">
      <dsp:nvSpPr>
        <dsp:cNvPr id="0" name=""/>
        <dsp:cNvSpPr/>
      </dsp:nvSpPr>
      <dsp:spPr>
        <a:xfrm>
          <a:off x="2752715" y="173894"/>
          <a:ext cx="263097" cy="394645"/>
        </a:xfrm>
        <a:prstGeom prst="rect">
          <a:avLst/>
        </a:prstGeom>
        <a:blipFill>
          <a:blip xmlns:r="http://schemas.openxmlformats.org/officeDocument/2006/relationships" r:embed="rId3"/>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EBFF357-1408-4E77-9C6A-E8D22C8CC987}">
      <dsp:nvSpPr>
        <dsp:cNvPr id="0" name=""/>
        <dsp:cNvSpPr/>
      </dsp:nvSpPr>
      <dsp:spPr>
        <a:xfrm>
          <a:off x="4100595" y="228184"/>
          <a:ext cx="1202729" cy="37585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578" tIns="19050" rIns="19050" bIns="19050" numCol="1" spcCol="1270" anchor="ctr" anchorCtr="0">
          <a:noAutofit/>
        </a:bodyPr>
        <a:lstStyle/>
        <a:p>
          <a:pPr marL="0" lvl="0" indent="0" algn="l" defTabSz="222250">
            <a:lnSpc>
              <a:spcPct val="90000"/>
            </a:lnSpc>
            <a:spcBef>
              <a:spcPct val="0"/>
            </a:spcBef>
            <a:spcAft>
              <a:spcPct val="35000"/>
            </a:spcAft>
            <a:buNone/>
          </a:pPr>
          <a:r>
            <a:rPr lang="en-IN" sz="500" kern="1200" dirty="0"/>
            <a:t>Air-Craft Defect API not found</a:t>
          </a:r>
        </a:p>
      </dsp:txBody>
      <dsp:txXfrm>
        <a:off x="4100595" y="228184"/>
        <a:ext cx="1202729" cy="375853"/>
      </dsp:txXfrm>
    </dsp:sp>
    <dsp:sp modelId="{769D90BB-E166-411F-A811-101A851037F6}">
      <dsp:nvSpPr>
        <dsp:cNvPr id="0" name=""/>
        <dsp:cNvSpPr/>
      </dsp:nvSpPr>
      <dsp:spPr>
        <a:xfrm>
          <a:off x="4050481" y="173894"/>
          <a:ext cx="263097" cy="394645"/>
        </a:xfrm>
        <a:prstGeom prst="rect">
          <a:avLst/>
        </a:prstGeom>
        <a:blipFill>
          <a:blip xmlns:r="http://schemas.openxmlformats.org/officeDocument/2006/relationships" r:embed="rId4"/>
          <a:srcRect/>
          <a:stretch>
            <a:fillRect t="-1000" b="-1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8121AD-69FB-4B0B-866E-3EEF4A0BFA79}">
      <dsp:nvSpPr>
        <dsp:cNvPr id="0" name=""/>
        <dsp:cNvSpPr/>
      </dsp:nvSpPr>
      <dsp:spPr>
        <a:xfrm>
          <a:off x="1059763" y="522822"/>
          <a:ext cx="3198124" cy="99941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76936"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dirty="0"/>
            <a:t>Found Code</a:t>
          </a:r>
        </a:p>
        <a:p>
          <a:pPr marL="0" lvl="0" indent="0" algn="l" defTabSz="577850">
            <a:lnSpc>
              <a:spcPct val="90000"/>
            </a:lnSpc>
            <a:spcBef>
              <a:spcPct val="0"/>
            </a:spcBef>
            <a:spcAft>
              <a:spcPct val="35000"/>
            </a:spcAft>
            <a:buNone/>
          </a:pPr>
          <a:r>
            <a:rPr lang="en-IN" sz="1300" kern="1200" dirty="0"/>
            <a:t>Sounds Buildable</a:t>
          </a:r>
        </a:p>
      </dsp:txBody>
      <dsp:txXfrm>
        <a:off x="1059763" y="522822"/>
        <a:ext cx="3198124" cy="999413"/>
      </dsp:txXfrm>
    </dsp:sp>
    <dsp:sp modelId="{F5D784E2-7F03-4759-AC8A-E2F6F4FC187C}">
      <dsp:nvSpPr>
        <dsp:cNvPr id="0" name=""/>
        <dsp:cNvSpPr/>
      </dsp:nvSpPr>
      <dsp:spPr>
        <a:xfrm>
          <a:off x="926508" y="378462"/>
          <a:ext cx="699589" cy="1049384"/>
        </a:xfrm>
        <a:prstGeom prst="rect">
          <a:avLst/>
        </a:prstGeom>
        <a:blipFill>
          <a:blip xmlns:r="http://schemas.openxmlformats.org/officeDocument/2006/relationships" r:embed="rId1"/>
          <a:srcRect/>
          <a:stretch>
            <a:fillRect t="-1000" b="-1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B758E4-C380-4F62-BF1D-190266EDB880}">
      <dsp:nvSpPr>
        <dsp:cNvPr id="0" name=""/>
        <dsp:cNvSpPr/>
      </dsp:nvSpPr>
      <dsp:spPr>
        <a:xfrm>
          <a:off x="1059763" y="1780972"/>
          <a:ext cx="3198124" cy="99941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76936"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dirty="0"/>
            <a:t>Reading Lips</a:t>
          </a:r>
        </a:p>
        <a:p>
          <a:pPr marL="0" lvl="0" indent="0" algn="l" defTabSz="577850">
            <a:lnSpc>
              <a:spcPct val="90000"/>
            </a:lnSpc>
            <a:spcBef>
              <a:spcPct val="0"/>
            </a:spcBef>
            <a:spcAft>
              <a:spcPct val="35000"/>
            </a:spcAft>
            <a:buNone/>
          </a:pPr>
          <a:r>
            <a:rPr lang="en-IN" sz="1300" kern="1200" dirty="0"/>
            <a:t>API yet to found</a:t>
          </a:r>
        </a:p>
        <a:p>
          <a:pPr marL="0" lvl="0" indent="0" algn="l" defTabSz="577850">
            <a:lnSpc>
              <a:spcPct val="90000"/>
            </a:lnSpc>
            <a:spcBef>
              <a:spcPct val="0"/>
            </a:spcBef>
            <a:spcAft>
              <a:spcPct val="35000"/>
            </a:spcAft>
            <a:buNone/>
          </a:pPr>
          <a:r>
            <a:rPr lang="en-IN" sz="1300" kern="1200" dirty="0"/>
            <a:t>Code not working</a:t>
          </a:r>
        </a:p>
      </dsp:txBody>
      <dsp:txXfrm>
        <a:off x="1059763" y="1780972"/>
        <a:ext cx="3198124" cy="999413"/>
      </dsp:txXfrm>
    </dsp:sp>
    <dsp:sp modelId="{B075C36B-1D8E-40E1-8D25-69919FD5BD98}">
      <dsp:nvSpPr>
        <dsp:cNvPr id="0" name=""/>
        <dsp:cNvSpPr/>
      </dsp:nvSpPr>
      <dsp:spPr>
        <a:xfrm>
          <a:off x="926508" y="1636613"/>
          <a:ext cx="699589" cy="1049384"/>
        </a:xfrm>
        <a:prstGeom prst="rect">
          <a:avLst/>
        </a:prstGeom>
        <a:blipFill>
          <a:blip xmlns:r="http://schemas.openxmlformats.org/officeDocument/2006/relationships" r:embed="rId2"/>
          <a:srcRect/>
          <a:stretch>
            <a:fillRect t="-1000" b="-1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DC130A-190C-41FD-908F-63CCD1DDF609}">
      <dsp:nvSpPr>
        <dsp:cNvPr id="0" name=""/>
        <dsp:cNvSpPr/>
      </dsp:nvSpPr>
      <dsp:spPr>
        <a:xfrm>
          <a:off x="1053111" y="3044420"/>
          <a:ext cx="3198124" cy="99941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76936"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dirty="0"/>
            <a:t>Chat Bot</a:t>
          </a:r>
        </a:p>
        <a:p>
          <a:pPr marL="0" lvl="0" indent="0" algn="l" defTabSz="577850">
            <a:lnSpc>
              <a:spcPct val="90000"/>
            </a:lnSpc>
            <a:spcBef>
              <a:spcPct val="0"/>
            </a:spcBef>
            <a:spcAft>
              <a:spcPct val="35000"/>
            </a:spcAft>
            <a:buNone/>
          </a:pPr>
          <a:r>
            <a:rPr lang="en-IN" sz="1300" kern="1200" dirty="0"/>
            <a:t>NLP &amp; Social Media API needed</a:t>
          </a:r>
        </a:p>
        <a:p>
          <a:pPr marL="0" lvl="0" indent="0" algn="l" defTabSz="577850">
            <a:lnSpc>
              <a:spcPct val="90000"/>
            </a:lnSpc>
            <a:spcBef>
              <a:spcPct val="0"/>
            </a:spcBef>
            <a:spcAft>
              <a:spcPct val="35000"/>
            </a:spcAft>
            <a:buNone/>
          </a:pPr>
          <a:r>
            <a:rPr lang="en-IN" sz="1300" kern="1200" dirty="0"/>
            <a:t>Sounds Buildable</a:t>
          </a:r>
        </a:p>
      </dsp:txBody>
      <dsp:txXfrm>
        <a:off x="1053111" y="3044420"/>
        <a:ext cx="3198124" cy="999413"/>
      </dsp:txXfrm>
    </dsp:sp>
    <dsp:sp modelId="{0786A8E6-6D08-4E15-AC67-238D8EC7EDD4}">
      <dsp:nvSpPr>
        <dsp:cNvPr id="0" name=""/>
        <dsp:cNvSpPr/>
      </dsp:nvSpPr>
      <dsp:spPr>
        <a:xfrm>
          <a:off x="926508" y="2894764"/>
          <a:ext cx="699589" cy="1049384"/>
        </a:xfrm>
        <a:prstGeom prst="rect">
          <a:avLst/>
        </a:prstGeom>
        <a:blipFill>
          <a:blip xmlns:r="http://schemas.openxmlformats.org/officeDocument/2006/relationships" r:embed="rId3"/>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EBFF357-1408-4E77-9C6A-E8D22C8CC987}">
      <dsp:nvSpPr>
        <dsp:cNvPr id="0" name=""/>
        <dsp:cNvSpPr/>
      </dsp:nvSpPr>
      <dsp:spPr>
        <a:xfrm>
          <a:off x="1059763" y="4297274"/>
          <a:ext cx="3198124" cy="99941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76936"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dirty="0"/>
            <a:t>Air-Craft Defect API not found</a:t>
          </a:r>
        </a:p>
      </dsp:txBody>
      <dsp:txXfrm>
        <a:off x="1059763" y="4297274"/>
        <a:ext cx="3198124" cy="999413"/>
      </dsp:txXfrm>
    </dsp:sp>
    <dsp:sp modelId="{769D90BB-E166-411F-A811-101A851037F6}">
      <dsp:nvSpPr>
        <dsp:cNvPr id="0" name=""/>
        <dsp:cNvSpPr/>
      </dsp:nvSpPr>
      <dsp:spPr>
        <a:xfrm>
          <a:off x="926508" y="4152915"/>
          <a:ext cx="699589" cy="1049384"/>
        </a:xfrm>
        <a:prstGeom prst="rect">
          <a:avLst/>
        </a:prstGeom>
        <a:blipFill>
          <a:blip xmlns:r="http://schemas.openxmlformats.org/officeDocument/2006/relationships" r:embed="rId4"/>
          <a:srcRect/>
          <a:stretch>
            <a:fillRect t="-1000" b="-1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F94264-1737-4389-84D6-3EFCE1C4821E}">
      <dsp:nvSpPr>
        <dsp:cNvPr id="0" name=""/>
        <dsp:cNvSpPr/>
      </dsp:nvSpPr>
      <dsp:spPr>
        <a:xfrm>
          <a:off x="1111676" y="0"/>
          <a:ext cx="5418667" cy="5418667"/>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B0814E-96B0-4DAD-8405-1147DE415D8D}">
      <dsp:nvSpPr>
        <dsp:cNvPr id="0" name=""/>
        <dsp:cNvSpPr/>
      </dsp:nvSpPr>
      <dsp:spPr>
        <a:xfrm>
          <a:off x="3821010" y="542395"/>
          <a:ext cx="3522133" cy="96308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a:t>Safe Zone</a:t>
          </a:r>
          <a:endParaRPr lang="en-IN" sz="3200" kern="1200" dirty="0"/>
        </a:p>
      </dsp:txBody>
      <dsp:txXfrm>
        <a:off x="3868024" y="589409"/>
        <a:ext cx="3428105" cy="869055"/>
      </dsp:txXfrm>
    </dsp:sp>
    <dsp:sp modelId="{22C10A74-1A72-4A6B-9CBC-236E209677D3}">
      <dsp:nvSpPr>
        <dsp:cNvPr id="0" name=""/>
        <dsp:cNvSpPr/>
      </dsp:nvSpPr>
      <dsp:spPr>
        <a:xfrm>
          <a:off x="3821010" y="1625864"/>
          <a:ext cx="3522133" cy="96308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t>Listener</a:t>
          </a:r>
        </a:p>
      </dsp:txBody>
      <dsp:txXfrm>
        <a:off x="3868024" y="1672878"/>
        <a:ext cx="3428105" cy="869055"/>
      </dsp:txXfrm>
    </dsp:sp>
    <dsp:sp modelId="{DD9E1AD8-43E1-4F9B-A8F7-CB197FC6A907}">
      <dsp:nvSpPr>
        <dsp:cNvPr id="0" name=""/>
        <dsp:cNvSpPr/>
      </dsp:nvSpPr>
      <dsp:spPr>
        <a:xfrm>
          <a:off x="3821010" y="2709333"/>
          <a:ext cx="3522133" cy="96308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t>Silent Speech</a:t>
          </a:r>
        </a:p>
      </dsp:txBody>
      <dsp:txXfrm>
        <a:off x="3868024" y="2756347"/>
        <a:ext cx="3428105" cy="869055"/>
      </dsp:txXfrm>
    </dsp:sp>
    <dsp:sp modelId="{181DEA99-9D55-4B6B-A63C-F99AA05251A3}">
      <dsp:nvSpPr>
        <dsp:cNvPr id="0" name=""/>
        <dsp:cNvSpPr/>
      </dsp:nvSpPr>
      <dsp:spPr>
        <a:xfrm>
          <a:off x="3821010" y="3792802"/>
          <a:ext cx="3522133" cy="96308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t>Air-Craft Defect</a:t>
          </a:r>
        </a:p>
      </dsp:txBody>
      <dsp:txXfrm>
        <a:off x="3868024" y="3839816"/>
        <a:ext cx="3428105" cy="8690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837-EBDD-48FA-B492-F64D879B32EC}">
      <dsp:nvSpPr>
        <dsp:cNvPr id="0" name=""/>
        <dsp:cNvSpPr/>
      </dsp:nvSpPr>
      <dsp:spPr>
        <a:xfrm>
          <a:off x="990" y="32213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Python</a:t>
          </a:r>
        </a:p>
      </dsp:txBody>
      <dsp:txXfrm>
        <a:off x="990" y="322133"/>
        <a:ext cx="1247977" cy="748786"/>
      </dsp:txXfrm>
    </dsp:sp>
    <dsp:sp modelId="{78EBB362-90C0-4758-AD94-277D70E7171C}">
      <dsp:nvSpPr>
        <dsp:cNvPr id="0" name=""/>
        <dsp:cNvSpPr/>
      </dsp:nvSpPr>
      <dsp:spPr>
        <a:xfrm>
          <a:off x="1373765" y="32213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Artificial Intelligence</a:t>
          </a:r>
        </a:p>
      </dsp:txBody>
      <dsp:txXfrm>
        <a:off x="1373765" y="322133"/>
        <a:ext cx="1247977" cy="748786"/>
      </dsp:txXfrm>
    </dsp:sp>
    <dsp:sp modelId="{30E375FF-01C9-419B-ACCB-444CEBB3D465}">
      <dsp:nvSpPr>
        <dsp:cNvPr id="0" name=""/>
        <dsp:cNvSpPr/>
      </dsp:nvSpPr>
      <dsp:spPr>
        <a:xfrm>
          <a:off x="2746540" y="322133"/>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Deep Learning</a:t>
          </a:r>
        </a:p>
      </dsp:txBody>
      <dsp:txXfrm>
        <a:off x="2746540" y="322133"/>
        <a:ext cx="1247977" cy="748786"/>
      </dsp:txXfrm>
    </dsp:sp>
    <dsp:sp modelId="{B960A0F7-F647-4AF2-A9D1-0780A25E580A}">
      <dsp:nvSpPr>
        <dsp:cNvPr id="0" name=""/>
        <dsp:cNvSpPr/>
      </dsp:nvSpPr>
      <dsp:spPr>
        <a:xfrm>
          <a:off x="4119315" y="322133"/>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Object Detection</a:t>
          </a:r>
        </a:p>
      </dsp:txBody>
      <dsp:txXfrm>
        <a:off x="4119315" y="322133"/>
        <a:ext cx="1247977" cy="748786"/>
      </dsp:txXfrm>
    </dsp:sp>
    <dsp:sp modelId="{9DFDED96-801B-421B-BEC7-E2AF23B3A580}">
      <dsp:nvSpPr>
        <dsp:cNvPr id="0" name=""/>
        <dsp:cNvSpPr/>
      </dsp:nvSpPr>
      <dsp:spPr>
        <a:xfrm>
          <a:off x="5492091" y="32213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err="1"/>
            <a:t>Yolo</a:t>
          </a:r>
          <a:endParaRPr lang="en-IN" sz="1500" kern="1200" dirty="0"/>
        </a:p>
      </dsp:txBody>
      <dsp:txXfrm>
        <a:off x="5492091" y="322133"/>
        <a:ext cx="1247977" cy="748786"/>
      </dsp:txXfrm>
    </dsp:sp>
    <dsp:sp modelId="{CF2FDE95-63F7-4DDE-941D-64FBBACD03B9}">
      <dsp:nvSpPr>
        <dsp:cNvPr id="0" name=""/>
        <dsp:cNvSpPr/>
      </dsp:nvSpPr>
      <dsp:spPr>
        <a:xfrm>
          <a:off x="6864866" y="322133"/>
          <a:ext cx="1247977" cy="748786"/>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solidFill>
                <a:schemeClr val="bg1"/>
              </a:solidFill>
            </a:rPr>
            <a:t>Flask</a:t>
          </a:r>
        </a:p>
      </dsp:txBody>
      <dsp:txXfrm>
        <a:off x="6864866" y="322133"/>
        <a:ext cx="1247977" cy="748786"/>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50837-EBDD-48FA-B492-F64D879B32EC}">
      <dsp:nvSpPr>
        <dsp:cNvPr id="0" name=""/>
        <dsp:cNvSpPr/>
      </dsp:nvSpPr>
      <dsp:spPr>
        <a:xfrm>
          <a:off x="990" y="32213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Python</a:t>
          </a:r>
        </a:p>
      </dsp:txBody>
      <dsp:txXfrm>
        <a:off x="990" y="322133"/>
        <a:ext cx="1247977" cy="748786"/>
      </dsp:txXfrm>
    </dsp:sp>
    <dsp:sp modelId="{78EBB362-90C0-4758-AD94-277D70E7171C}">
      <dsp:nvSpPr>
        <dsp:cNvPr id="0" name=""/>
        <dsp:cNvSpPr/>
      </dsp:nvSpPr>
      <dsp:spPr>
        <a:xfrm>
          <a:off x="1373765" y="32213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Artificial Intelligence</a:t>
          </a:r>
        </a:p>
      </dsp:txBody>
      <dsp:txXfrm>
        <a:off x="1373765" y="322133"/>
        <a:ext cx="1247977" cy="748786"/>
      </dsp:txXfrm>
    </dsp:sp>
    <dsp:sp modelId="{30E375FF-01C9-419B-ACCB-444CEBB3D465}">
      <dsp:nvSpPr>
        <dsp:cNvPr id="0" name=""/>
        <dsp:cNvSpPr/>
      </dsp:nvSpPr>
      <dsp:spPr>
        <a:xfrm>
          <a:off x="2746540" y="322133"/>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Deep Learning</a:t>
          </a:r>
        </a:p>
      </dsp:txBody>
      <dsp:txXfrm>
        <a:off x="2746540" y="322133"/>
        <a:ext cx="1247977" cy="748786"/>
      </dsp:txXfrm>
    </dsp:sp>
    <dsp:sp modelId="{B960A0F7-F647-4AF2-A9D1-0780A25E580A}">
      <dsp:nvSpPr>
        <dsp:cNvPr id="0" name=""/>
        <dsp:cNvSpPr/>
      </dsp:nvSpPr>
      <dsp:spPr>
        <a:xfrm>
          <a:off x="4119315" y="322133"/>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Object Detection</a:t>
          </a:r>
        </a:p>
      </dsp:txBody>
      <dsp:txXfrm>
        <a:off x="4119315" y="322133"/>
        <a:ext cx="1247977" cy="748786"/>
      </dsp:txXfrm>
    </dsp:sp>
    <dsp:sp modelId="{9DFDED96-801B-421B-BEC7-E2AF23B3A580}">
      <dsp:nvSpPr>
        <dsp:cNvPr id="0" name=""/>
        <dsp:cNvSpPr/>
      </dsp:nvSpPr>
      <dsp:spPr>
        <a:xfrm>
          <a:off x="5492091" y="32213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err="1"/>
            <a:t>Yolo</a:t>
          </a:r>
          <a:endParaRPr lang="en-IN" sz="1500" kern="1200" dirty="0"/>
        </a:p>
      </dsp:txBody>
      <dsp:txXfrm>
        <a:off x="5492091" y="322133"/>
        <a:ext cx="1247977" cy="748786"/>
      </dsp:txXfrm>
    </dsp:sp>
    <dsp:sp modelId="{CF2FDE95-63F7-4DDE-941D-64FBBACD03B9}">
      <dsp:nvSpPr>
        <dsp:cNvPr id="0" name=""/>
        <dsp:cNvSpPr/>
      </dsp:nvSpPr>
      <dsp:spPr>
        <a:xfrm>
          <a:off x="6864866" y="322133"/>
          <a:ext cx="1247977" cy="748786"/>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solidFill>
                <a:schemeClr val="bg1"/>
              </a:solidFill>
            </a:rPr>
            <a:t>Flask</a:t>
          </a:r>
        </a:p>
      </dsp:txBody>
      <dsp:txXfrm>
        <a:off x="6864866" y="322133"/>
        <a:ext cx="1247977" cy="748786"/>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10C994-5347-4111-B090-3EC460600DA1}">
      <dsp:nvSpPr>
        <dsp:cNvPr id="0" name=""/>
        <dsp:cNvSpPr/>
      </dsp:nvSpPr>
      <dsp:spPr>
        <a:xfrm>
          <a:off x="-5306199" y="-331851"/>
          <a:ext cx="6318459" cy="6318459"/>
        </a:xfrm>
        <a:prstGeom prst="blockArc">
          <a:avLst>
            <a:gd name="adj1" fmla="val 18900000"/>
            <a:gd name="adj2" fmla="val 2700000"/>
            <a:gd name="adj3" fmla="val 342"/>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DEE029-9FEB-42E9-B85E-A187480F38A2}">
      <dsp:nvSpPr>
        <dsp:cNvPr id="0" name=""/>
        <dsp:cNvSpPr/>
      </dsp:nvSpPr>
      <dsp:spPr>
        <a:xfrm>
          <a:off x="529973" y="841592"/>
          <a:ext cx="315946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a:t>Safe Zone</a:t>
          </a:r>
        </a:p>
      </dsp:txBody>
      <dsp:txXfrm>
        <a:off x="529973" y="841592"/>
        <a:ext cx="3159461" cy="722001"/>
      </dsp:txXfrm>
    </dsp:sp>
    <dsp:sp modelId="{A0F739ED-FC43-4F50-8BF7-071896FDD107}">
      <dsp:nvSpPr>
        <dsp:cNvPr id="0" name=""/>
        <dsp:cNvSpPr/>
      </dsp:nvSpPr>
      <dsp:spPr>
        <a:xfrm>
          <a:off x="78722" y="75134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D37555-1393-4C17-B84B-9AF47AE091A0}">
      <dsp:nvSpPr>
        <dsp:cNvPr id="0" name=""/>
        <dsp:cNvSpPr/>
      </dsp:nvSpPr>
      <dsp:spPr>
        <a:xfrm>
          <a:off x="943913" y="1924782"/>
          <a:ext cx="274552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a:t>Silent Speech</a:t>
          </a:r>
        </a:p>
      </dsp:txBody>
      <dsp:txXfrm>
        <a:off x="943913" y="1924782"/>
        <a:ext cx="2745521" cy="722001"/>
      </dsp:txXfrm>
    </dsp:sp>
    <dsp:sp modelId="{4D61B307-37EA-4E39-9397-8B4F340097F2}">
      <dsp:nvSpPr>
        <dsp:cNvPr id="0" name=""/>
        <dsp:cNvSpPr/>
      </dsp:nvSpPr>
      <dsp:spPr>
        <a:xfrm>
          <a:off x="492662" y="183453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8842AC-DD56-4A11-BC69-CB336B21A1A7}">
      <dsp:nvSpPr>
        <dsp:cNvPr id="0" name=""/>
        <dsp:cNvSpPr/>
      </dsp:nvSpPr>
      <dsp:spPr>
        <a:xfrm>
          <a:off x="943913" y="3007972"/>
          <a:ext cx="274552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err="1"/>
            <a:t>Listner</a:t>
          </a:r>
          <a:endParaRPr lang="en-IN" sz="2500" kern="1200" dirty="0"/>
        </a:p>
      </dsp:txBody>
      <dsp:txXfrm>
        <a:off x="943913" y="3007972"/>
        <a:ext cx="2745521" cy="722001"/>
      </dsp:txXfrm>
    </dsp:sp>
    <dsp:sp modelId="{98AD0B40-E73A-4A19-9CD9-A299F542C402}">
      <dsp:nvSpPr>
        <dsp:cNvPr id="0" name=""/>
        <dsp:cNvSpPr/>
      </dsp:nvSpPr>
      <dsp:spPr>
        <a:xfrm>
          <a:off x="492662" y="291772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2E5E7B-E3BD-4ED7-BA62-49C316A81299}">
      <dsp:nvSpPr>
        <dsp:cNvPr id="0" name=""/>
        <dsp:cNvSpPr/>
      </dsp:nvSpPr>
      <dsp:spPr>
        <a:xfrm>
          <a:off x="529973" y="4091163"/>
          <a:ext cx="315946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err="1"/>
            <a:t>AirCraftDefect</a:t>
          </a:r>
          <a:endParaRPr lang="en-IN" sz="2500" kern="1200" dirty="0"/>
        </a:p>
      </dsp:txBody>
      <dsp:txXfrm>
        <a:off x="529973" y="4091163"/>
        <a:ext cx="3159461" cy="722001"/>
      </dsp:txXfrm>
    </dsp:sp>
    <dsp:sp modelId="{22246EFF-D1F0-4E78-880A-0E5772C01700}">
      <dsp:nvSpPr>
        <dsp:cNvPr id="0" name=""/>
        <dsp:cNvSpPr/>
      </dsp:nvSpPr>
      <dsp:spPr>
        <a:xfrm>
          <a:off x="78722" y="400091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576566-852B-4837-870A-EC3F9FD1CEC5}">
      <dsp:nvSpPr>
        <dsp:cNvPr id="0" name=""/>
        <dsp:cNvSpPr/>
      </dsp:nvSpPr>
      <dsp:spPr>
        <a:xfrm>
          <a:off x="2653" y="256923"/>
          <a:ext cx="942396" cy="5654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Artificial Intelligence</a:t>
          </a:r>
        </a:p>
      </dsp:txBody>
      <dsp:txXfrm>
        <a:off x="2653" y="256923"/>
        <a:ext cx="942396" cy="565438"/>
      </dsp:txXfrm>
    </dsp:sp>
    <dsp:sp modelId="{29D31CD3-34E6-43C1-9C62-B20E72B2E84E}">
      <dsp:nvSpPr>
        <dsp:cNvPr id="0" name=""/>
        <dsp:cNvSpPr/>
      </dsp:nvSpPr>
      <dsp:spPr>
        <a:xfrm>
          <a:off x="1039290" y="256923"/>
          <a:ext cx="942396" cy="565438"/>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Deep Learning</a:t>
          </a:r>
        </a:p>
      </dsp:txBody>
      <dsp:txXfrm>
        <a:off x="1039290" y="256923"/>
        <a:ext cx="942396" cy="565438"/>
      </dsp:txXfrm>
    </dsp:sp>
    <dsp:sp modelId="{20532BD2-C6DF-4AF0-A0C2-8CAA4BEBCEFA}">
      <dsp:nvSpPr>
        <dsp:cNvPr id="0" name=""/>
        <dsp:cNvSpPr/>
      </dsp:nvSpPr>
      <dsp:spPr>
        <a:xfrm>
          <a:off x="2075927" y="256923"/>
          <a:ext cx="942396" cy="565438"/>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Machine Learning</a:t>
          </a:r>
        </a:p>
      </dsp:txBody>
      <dsp:txXfrm>
        <a:off x="2075927" y="256923"/>
        <a:ext cx="942396" cy="565438"/>
      </dsp:txXfrm>
    </dsp:sp>
    <dsp:sp modelId="{E99CD0E3-6FC4-4513-8935-53BDA8201E44}">
      <dsp:nvSpPr>
        <dsp:cNvPr id="0" name=""/>
        <dsp:cNvSpPr/>
      </dsp:nvSpPr>
      <dsp:spPr>
        <a:xfrm>
          <a:off x="3112563" y="256923"/>
          <a:ext cx="942396" cy="5654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Python</a:t>
          </a:r>
        </a:p>
      </dsp:txBody>
      <dsp:txXfrm>
        <a:off x="3112563" y="256923"/>
        <a:ext cx="942396" cy="565438"/>
      </dsp:txXfrm>
    </dsp:sp>
    <dsp:sp modelId="{74518D41-302D-411D-A9AF-E6F984B3A42A}">
      <dsp:nvSpPr>
        <dsp:cNvPr id="0" name=""/>
        <dsp:cNvSpPr/>
      </dsp:nvSpPr>
      <dsp:spPr>
        <a:xfrm>
          <a:off x="4149200" y="256923"/>
          <a:ext cx="942396" cy="565438"/>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solidFill>
                <a:schemeClr val="bg1"/>
              </a:solidFill>
            </a:rPr>
            <a:t>Flask</a:t>
          </a:r>
        </a:p>
      </dsp:txBody>
      <dsp:txXfrm>
        <a:off x="4149200" y="256923"/>
        <a:ext cx="942396" cy="565438"/>
      </dsp:txXfrm>
    </dsp:sp>
    <dsp:sp modelId="{2D89C236-A3F1-431C-94E3-5F08E816B843}">
      <dsp:nvSpPr>
        <dsp:cNvPr id="0" name=""/>
        <dsp:cNvSpPr/>
      </dsp:nvSpPr>
      <dsp:spPr>
        <a:xfrm>
          <a:off x="5185836" y="256923"/>
          <a:ext cx="942396" cy="565438"/>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Web Development</a:t>
          </a:r>
        </a:p>
      </dsp:txBody>
      <dsp:txXfrm>
        <a:off x="5185836" y="256923"/>
        <a:ext cx="942396" cy="565438"/>
      </dsp:txXfrm>
    </dsp:sp>
    <dsp:sp modelId="{0B062FE5-924E-45CF-BAD7-2E0E321D43AE}">
      <dsp:nvSpPr>
        <dsp:cNvPr id="0" name=""/>
        <dsp:cNvSpPr/>
      </dsp:nvSpPr>
      <dsp:spPr>
        <a:xfrm>
          <a:off x="6222473" y="256923"/>
          <a:ext cx="942396" cy="565438"/>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Advance AI Models</a:t>
          </a:r>
        </a:p>
      </dsp:txBody>
      <dsp:txXfrm>
        <a:off x="6222473" y="256923"/>
        <a:ext cx="942396" cy="565438"/>
      </dsp:txXfrm>
    </dsp:sp>
    <dsp:sp modelId="{8319C5C2-7AD5-44CE-B31E-1951A7BAAEC1}">
      <dsp:nvSpPr>
        <dsp:cNvPr id="0" name=""/>
        <dsp:cNvSpPr/>
      </dsp:nvSpPr>
      <dsp:spPr>
        <a:xfrm>
          <a:off x="7259110" y="256923"/>
          <a:ext cx="942396" cy="565438"/>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IBM Watson Studio</a:t>
          </a:r>
        </a:p>
      </dsp:txBody>
      <dsp:txXfrm>
        <a:off x="7259110" y="256923"/>
        <a:ext cx="942396" cy="565438"/>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C497FF-1D98-4617-B457-05764CEED84C}">
      <dsp:nvSpPr>
        <dsp:cNvPr id="0" name=""/>
        <dsp:cNvSpPr/>
      </dsp:nvSpPr>
      <dsp:spPr>
        <a:xfrm>
          <a:off x="990" y="20744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NLP</a:t>
          </a:r>
        </a:p>
      </dsp:txBody>
      <dsp:txXfrm>
        <a:off x="990" y="207443"/>
        <a:ext cx="1247977" cy="748786"/>
      </dsp:txXfrm>
    </dsp:sp>
    <dsp:sp modelId="{B6FA2A19-6B79-4031-B04E-E63B498F69B3}">
      <dsp:nvSpPr>
        <dsp:cNvPr id="0" name=""/>
        <dsp:cNvSpPr/>
      </dsp:nvSpPr>
      <dsp:spPr>
        <a:xfrm>
          <a:off x="1373765" y="20744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NLTK</a:t>
          </a:r>
        </a:p>
      </dsp:txBody>
      <dsp:txXfrm>
        <a:off x="1373765" y="207443"/>
        <a:ext cx="1247977" cy="748786"/>
      </dsp:txXfrm>
    </dsp:sp>
    <dsp:sp modelId="{E5BEB0E0-AFE1-40A0-99C5-F07312C94F08}">
      <dsp:nvSpPr>
        <dsp:cNvPr id="0" name=""/>
        <dsp:cNvSpPr/>
      </dsp:nvSpPr>
      <dsp:spPr>
        <a:xfrm>
          <a:off x="2746540" y="20744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Python</a:t>
          </a:r>
        </a:p>
      </dsp:txBody>
      <dsp:txXfrm>
        <a:off x="2746540" y="207443"/>
        <a:ext cx="1247977" cy="748786"/>
      </dsp:txXfrm>
    </dsp:sp>
    <dsp:sp modelId="{79EB2451-F32B-4D83-94F3-2769676F80C8}">
      <dsp:nvSpPr>
        <dsp:cNvPr id="0" name=""/>
        <dsp:cNvSpPr/>
      </dsp:nvSpPr>
      <dsp:spPr>
        <a:xfrm>
          <a:off x="4119315" y="20744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IBM Watson Assistance</a:t>
          </a:r>
        </a:p>
      </dsp:txBody>
      <dsp:txXfrm>
        <a:off x="4119315" y="207443"/>
        <a:ext cx="1247977" cy="748786"/>
      </dsp:txXfrm>
    </dsp:sp>
    <dsp:sp modelId="{0A280B1C-A94D-45AA-8683-3FB2913D724A}">
      <dsp:nvSpPr>
        <dsp:cNvPr id="0" name=""/>
        <dsp:cNvSpPr/>
      </dsp:nvSpPr>
      <dsp:spPr>
        <a:xfrm>
          <a:off x="5492091" y="207443"/>
          <a:ext cx="1247977" cy="748786"/>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solidFill>
                <a:schemeClr val="bg1"/>
              </a:solidFill>
            </a:rPr>
            <a:t>Flask</a:t>
          </a:r>
        </a:p>
      </dsp:txBody>
      <dsp:txXfrm>
        <a:off x="5492091" y="207443"/>
        <a:ext cx="1247977" cy="748786"/>
      </dsp:txXfrm>
    </dsp:sp>
    <dsp:sp modelId="{DE3016E4-531C-4FE0-9DA4-09D8A3974FC7}">
      <dsp:nvSpPr>
        <dsp:cNvPr id="0" name=""/>
        <dsp:cNvSpPr/>
      </dsp:nvSpPr>
      <dsp:spPr>
        <a:xfrm>
          <a:off x="6864866" y="20744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Artificial Intelligence</a:t>
          </a:r>
        </a:p>
      </dsp:txBody>
      <dsp:txXfrm>
        <a:off x="6864866" y="207443"/>
        <a:ext cx="1247977" cy="748786"/>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38D71-36AF-44CC-9881-9E07D13D6935}">
      <dsp:nvSpPr>
        <dsp:cNvPr id="0" name=""/>
        <dsp:cNvSpPr/>
      </dsp:nvSpPr>
      <dsp:spPr>
        <a:xfrm>
          <a:off x="990" y="249428"/>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Python</a:t>
          </a:r>
        </a:p>
      </dsp:txBody>
      <dsp:txXfrm>
        <a:off x="990" y="249428"/>
        <a:ext cx="1247977" cy="748786"/>
      </dsp:txXfrm>
    </dsp:sp>
    <dsp:sp modelId="{CFBFBA4B-2D15-4EBA-BD56-519B4629C03B}">
      <dsp:nvSpPr>
        <dsp:cNvPr id="0" name=""/>
        <dsp:cNvSpPr/>
      </dsp:nvSpPr>
      <dsp:spPr>
        <a:xfrm>
          <a:off x="1373765" y="249428"/>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Object Detection</a:t>
          </a:r>
        </a:p>
      </dsp:txBody>
      <dsp:txXfrm>
        <a:off x="1373765" y="249428"/>
        <a:ext cx="1247977" cy="748786"/>
      </dsp:txXfrm>
    </dsp:sp>
    <dsp:sp modelId="{26EC787D-F953-4E92-B0DB-2CEBDD78A5C7}">
      <dsp:nvSpPr>
        <dsp:cNvPr id="0" name=""/>
        <dsp:cNvSpPr/>
      </dsp:nvSpPr>
      <dsp:spPr>
        <a:xfrm>
          <a:off x="2746540" y="249428"/>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Artificial Intelligence</a:t>
          </a:r>
        </a:p>
      </dsp:txBody>
      <dsp:txXfrm>
        <a:off x="2746540" y="249428"/>
        <a:ext cx="1247977" cy="748786"/>
      </dsp:txXfrm>
    </dsp:sp>
    <dsp:sp modelId="{769C8B0C-035C-4074-A102-3F706F7ED8FD}">
      <dsp:nvSpPr>
        <dsp:cNvPr id="0" name=""/>
        <dsp:cNvSpPr/>
      </dsp:nvSpPr>
      <dsp:spPr>
        <a:xfrm>
          <a:off x="4119315" y="249428"/>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Computer Vision</a:t>
          </a:r>
        </a:p>
      </dsp:txBody>
      <dsp:txXfrm>
        <a:off x="4119315" y="249428"/>
        <a:ext cx="1247977" cy="748786"/>
      </dsp:txXfrm>
    </dsp:sp>
    <dsp:sp modelId="{50280930-D5A8-437C-B98A-750B350DBED5}">
      <dsp:nvSpPr>
        <dsp:cNvPr id="0" name=""/>
        <dsp:cNvSpPr/>
      </dsp:nvSpPr>
      <dsp:spPr>
        <a:xfrm>
          <a:off x="5492090" y="249428"/>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Advance AI Models</a:t>
          </a:r>
        </a:p>
      </dsp:txBody>
      <dsp:txXfrm>
        <a:off x="5492090" y="249428"/>
        <a:ext cx="1247977" cy="748786"/>
      </dsp:txXfrm>
    </dsp:sp>
    <dsp:sp modelId="{4C7CA77B-C5E4-40B2-B04E-9453F51D3ACC}">
      <dsp:nvSpPr>
        <dsp:cNvPr id="0" name=""/>
        <dsp:cNvSpPr/>
      </dsp:nvSpPr>
      <dsp:spPr>
        <a:xfrm>
          <a:off x="6864865" y="249428"/>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IBM Watson Studio</a:t>
          </a:r>
        </a:p>
      </dsp:txBody>
      <dsp:txXfrm>
        <a:off x="6864865" y="249428"/>
        <a:ext cx="1247977" cy="748786"/>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AA75BD-2BC3-4488-A341-4616AA3D6847}">
      <dsp:nvSpPr>
        <dsp:cNvPr id="0" name=""/>
        <dsp:cNvSpPr/>
      </dsp:nvSpPr>
      <dsp:spPr>
        <a:xfrm>
          <a:off x="1650" y="69233"/>
          <a:ext cx="785433" cy="541163"/>
        </a:xfrm>
        <a:prstGeom prst="round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D8CD44-BD5A-4269-AE9C-1787467C19B5}">
      <dsp:nvSpPr>
        <dsp:cNvPr id="0" name=""/>
        <dsp:cNvSpPr/>
      </dsp:nvSpPr>
      <dsp:spPr>
        <a:xfrm>
          <a:off x="1650"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1</a:t>
          </a:r>
          <a:endParaRPr lang="en-IN" sz="1300" kern="1200" dirty="0"/>
        </a:p>
      </dsp:txBody>
      <dsp:txXfrm>
        <a:off x="1650" y="610396"/>
        <a:ext cx="785433" cy="291395"/>
      </dsp:txXfrm>
    </dsp:sp>
    <dsp:sp modelId="{0A129DF6-9D9D-4800-A4E7-67D1177BFD45}">
      <dsp:nvSpPr>
        <dsp:cNvPr id="0" name=""/>
        <dsp:cNvSpPr/>
      </dsp:nvSpPr>
      <dsp:spPr>
        <a:xfrm>
          <a:off x="865660" y="69233"/>
          <a:ext cx="785433" cy="541163"/>
        </a:xfrm>
        <a:prstGeom prst="roundRect">
          <a:avLst/>
        </a:prstGeom>
        <a:solidFill>
          <a:srgbClr val="00B0F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92AC47-E735-4590-B1F6-886232661DC2}">
      <dsp:nvSpPr>
        <dsp:cNvPr id="0" name=""/>
        <dsp:cNvSpPr/>
      </dsp:nvSpPr>
      <dsp:spPr>
        <a:xfrm>
          <a:off x="865660"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2</a:t>
          </a:r>
          <a:endParaRPr lang="en-IN" sz="1300" kern="1200" dirty="0"/>
        </a:p>
      </dsp:txBody>
      <dsp:txXfrm>
        <a:off x="865660" y="610396"/>
        <a:ext cx="785433" cy="291395"/>
      </dsp:txXfrm>
    </dsp:sp>
    <dsp:sp modelId="{9BAC5C03-7311-456D-B556-8FF2E5CE1B3F}">
      <dsp:nvSpPr>
        <dsp:cNvPr id="0" name=""/>
        <dsp:cNvSpPr/>
      </dsp:nvSpPr>
      <dsp:spPr>
        <a:xfrm>
          <a:off x="1729669" y="69233"/>
          <a:ext cx="785433" cy="541163"/>
        </a:xfrm>
        <a:prstGeom prst="round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AD57A6-B2AF-4DD9-B66A-7B847FF33617}">
      <dsp:nvSpPr>
        <dsp:cNvPr id="0" name=""/>
        <dsp:cNvSpPr/>
      </dsp:nvSpPr>
      <dsp:spPr>
        <a:xfrm>
          <a:off x="1729669"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3</a:t>
          </a:r>
          <a:endParaRPr lang="en-IN" sz="1300" kern="1200" dirty="0"/>
        </a:p>
      </dsp:txBody>
      <dsp:txXfrm>
        <a:off x="1729669" y="610396"/>
        <a:ext cx="785433" cy="291395"/>
      </dsp:txXfrm>
    </dsp:sp>
    <dsp:sp modelId="{6DE7A40E-172B-4AAF-ACC5-64CE49723D58}">
      <dsp:nvSpPr>
        <dsp:cNvPr id="0" name=""/>
        <dsp:cNvSpPr/>
      </dsp:nvSpPr>
      <dsp:spPr>
        <a:xfrm>
          <a:off x="2593679" y="69233"/>
          <a:ext cx="785433" cy="541163"/>
        </a:xfrm>
        <a:prstGeom prst="roundRect">
          <a:avLst/>
        </a:prstGeom>
        <a:solidFill>
          <a:schemeClr val="accent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40CEB7-61AB-4263-8BC4-BAF95B3627D8}">
      <dsp:nvSpPr>
        <dsp:cNvPr id="0" name=""/>
        <dsp:cNvSpPr/>
      </dsp:nvSpPr>
      <dsp:spPr>
        <a:xfrm>
          <a:off x="2593679"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4</a:t>
          </a:r>
          <a:endParaRPr lang="en-IN" sz="1300" kern="1200" dirty="0"/>
        </a:p>
      </dsp:txBody>
      <dsp:txXfrm>
        <a:off x="2593679" y="610396"/>
        <a:ext cx="785433" cy="291395"/>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1CEC90-F030-4B94-ADAC-71365335BE0E}">
      <dsp:nvSpPr>
        <dsp:cNvPr id="0" name=""/>
        <dsp:cNvSpPr/>
      </dsp:nvSpPr>
      <dsp:spPr>
        <a:xfrm rot="5400000">
          <a:off x="6839112" y="-2812114"/>
          <a:ext cx="1037518" cy="69250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IN" sz="1300" kern="1200" dirty="0"/>
            <a:t>Gloves</a:t>
          </a:r>
        </a:p>
        <a:p>
          <a:pPr marL="114300" lvl="1" indent="-114300" algn="l" defTabSz="577850">
            <a:lnSpc>
              <a:spcPct val="90000"/>
            </a:lnSpc>
            <a:spcBef>
              <a:spcPct val="0"/>
            </a:spcBef>
            <a:spcAft>
              <a:spcPct val="15000"/>
            </a:spcAft>
            <a:buChar char="•"/>
          </a:pPr>
          <a:r>
            <a:rPr lang="en-IN" sz="1300" kern="1200" dirty="0"/>
            <a:t>Goggles</a:t>
          </a:r>
        </a:p>
        <a:p>
          <a:pPr marL="114300" lvl="1" indent="-114300" algn="l" defTabSz="577850">
            <a:lnSpc>
              <a:spcPct val="90000"/>
            </a:lnSpc>
            <a:spcBef>
              <a:spcPct val="0"/>
            </a:spcBef>
            <a:spcAft>
              <a:spcPct val="15000"/>
            </a:spcAft>
            <a:buChar char="•"/>
          </a:pPr>
          <a:r>
            <a:rPr lang="en-IN" sz="1300" kern="1200" dirty="0"/>
            <a:t>Helmet</a:t>
          </a:r>
        </a:p>
        <a:p>
          <a:pPr marL="114300" lvl="1" indent="-114300" algn="l" defTabSz="577850">
            <a:lnSpc>
              <a:spcPct val="90000"/>
            </a:lnSpc>
            <a:spcBef>
              <a:spcPct val="0"/>
            </a:spcBef>
            <a:spcAft>
              <a:spcPct val="15000"/>
            </a:spcAft>
            <a:buChar char="•"/>
          </a:pPr>
          <a:r>
            <a:rPr lang="en-IN" sz="1300" kern="1200" dirty="0"/>
            <a:t>Mask</a:t>
          </a:r>
        </a:p>
      </dsp:txBody>
      <dsp:txXfrm rot="-5400000">
        <a:off x="3895344" y="182301"/>
        <a:ext cx="6874409" cy="936224"/>
      </dsp:txXfrm>
    </dsp:sp>
    <dsp:sp modelId="{F9CCA69C-5A68-47B2-8567-6E06B17030D1}">
      <dsp:nvSpPr>
        <dsp:cNvPr id="0" name=""/>
        <dsp:cNvSpPr/>
      </dsp:nvSpPr>
      <dsp:spPr>
        <a:xfrm>
          <a:off x="0" y="1964"/>
          <a:ext cx="3895344" cy="12968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06680" rIns="213360" bIns="106680" numCol="1" spcCol="1270" anchor="ctr" anchorCtr="0">
          <a:noAutofit/>
        </a:bodyPr>
        <a:lstStyle/>
        <a:p>
          <a:pPr marL="0" lvl="0" indent="0" algn="ctr" defTabSz="2489200">
            <a:lnSpc>
              <a:spcPct val="90000"/>
            </a:lnSpc>
            <a:spcBef>
              <a:spcPct val="0"/>
            </a:spcBef>
            <a:spcAft>
              <a:spcPct val="35000"/>
            </a:spcAft>
            <a:buNone/>
          </a:pPr>
          <a:r>
            <a:rPr lang="en-IN" sz="5600" kern="1200" dirty="0">
              <a:hlinkClick xmlns:r="http://schemas.openxmlformats.org/officeDocument/2006/relationships" r:id="rId1"/>
            </a:rPr>
            <a:t>Dataset 1</a:t>
          </a:r>
          <a:endParaRPr lang="en-IN" sz="5600" kern="1200" dirty="0"/>
        </a:p>
      </dsp:txBody>
      <dsp:txXfrm>
        <a:off x="63309" y="65273"/>
        <a:ext cx="3768726" cy="1170279"/>
      </dsp:txXfrm>
    </dsp:sp>
    <dsp:sp modelId="{AA1DA541-8C44-4C9B-BB3B-E960E2D345E2}">
      <dsp:nvSpPr>
        <dsp:cNvPr id="0" name=""/>
        <dsp:cNvSpPr/>
      </dsp:nvSpPr>
      <dsp:spPr>
        <a:xfrm rot="5400000">
          <a:off x="6839112" y="-1450371"/>
          <a:ext cx="1037518" cy="69250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endParaRPr lang="en-IN" sz="1300" kern="1200"/>
        </a:p>
        <a:p>
          <a:pPr marL="114300" lvl="1" indent="-114300" algn="l" defTabSz="577850">
            <a:lnSpc>
              <a:spcPct val="90000"/>
            </a:lnSpc>
            <a:spcBef>
              <a:spcPct val="0"/>
            </a:spcBef>
            <a:spcAft>
              <a:spcPct val="15000"/>
            </a:spcAft>
            <a:buChar char="•"/>
          </a:pPr>
          <a:endParaRPr lang="en-IN" sz="1300" kern="1200"/>
        </a:p>
      </dsp:txBody>
      <dsp:txXfrm rot="-5400000">
        <a:off x="3895344" y="1544044"/>
        <a:ext cx="6874409" cy="936224"/>
      </dsp:txXfrm>
    </dsp:sp>
    <dsp:sp modelId="{80A98EE7-2324-4E04-BE20-843AD9772712}">
      <dsp:nvSpPr>
        <dsp:cNvPr id="0" name=""/>
        <dsp:cNvSpPr/>
      </dsp:nvSpPr>
      <dsp:spPr>
        <a:xfrm>
          <a:off x="0" y="1363707"/>
          <a:ext cx="3895344" cy="12968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06680" rIns="213360" bIns="106680" numCol="1" spcCol="1270" anchor="ctr" anchorCtr="0">
          <a:noAutofit/>
        </a:bodyPr>
        <a:lstStyle/>
        <a:p>
          <a:pPr marL="0" lvl="0" indent="0" algn="ctr" defTabSz="2489200">
            <a:lnSpc>
              <a:spcPct val="90000"/>
            </a:lnSpc>
            <a:spcBef>
              <a:spcPct val="0"/>
            </a:spcBef>
            <a:spcAft>
              <a:spcPct val="35000"/>
            </a:spcAft>
            <a:buNone/>
          </a:pPr>
          <a:endParaRPr lang="en-IN" sz="5600" kern="1200"/>
        </a:p>
      </dsp:txBody>
      <dsp:txXfrm>
        <a:off x="63309" y="1427016"/>
        <a:ext cx="3768726" cy="1170279"/>
      </dsp:txXfrm>
    </dsp:sp>
    <dsp:sp modelId="{65BCBF70-6728-49CE-8F91-5C4C813C058C}">
      <dsp:nvSpPr>
        <dsp:cNvPr id="0" name=""/>
        <dsp:cNvSpPr/>
      </dsp:nvSpPr>
      <dsp:spPr>
        <a:xfrm rot="5400000">
          <a:off x="6839112" y="-88628"/>
          <a:ext cx="1037518" cy="692505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endParaRPr lang="en-IN" sz="1300" kern="1200"/>
        </a:p>
        <a:p>
          <a:pPr marL="114300" lvl="1" indent="-114300" algn="l" defTabSz="577850">
            <a:lnSpc>
              <a:spcPct val="90000"/>
            </a:lnSpc>
            <a:spcBef>
              <a:spcPct val="0"/>
            </a:spcBef>
            <a:spcAft>
              <a:spcPct val="15000"/>
            </a:spcAft>
            <a:buChar char="•"/>
          </a:pPr>
          <a:endParaRPr lang="en-IN" sz="1300" kern="1200"/>
        </a:p>
      </dsp:txBody>
      <dsp:txXfrm rot="-5400000">
        <a:off x="3895344" y="2905787"/>
        <a:ext cx="6874409" cy="936224"/>
      </dsp:txXfrm>
    </dsp:sp>
    <dsp:sp modelId="{5C521022-E056-438B-8E3B-48061810C638}">
      <dsp:nvSpPr>
        <dsp:cNvPr id="0" name=""/>
        <dsp:cNvSpPr/>
      </dsp:nvSpPr>
      <dsp:spPr>
        <a:xfrm>
          <a:off x="0" y="2725450"/>
          <a:ext cx="3895344" cy="12968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06680" rIns="213360" bIns="106680" numCol="1" spcCol="1270" anchor="ctr" anchorCtr="0">
          <a:noAutofit/>
        </a:bodyPr>
        <a:lstStyle/>
        <a:p>
          <a:pPr marL="0" lvl="0" indent="0" algn="ctr" defTabSz="2489200">
            <a:lnSpc>
              <a:spcPct val="90000"/>
            </a:lnSpc>
            <a:spcBef>
              <a:spcPct val="0"/>
            </a:spcBef>
            <a:spcAft>
              <a:spcPct val="35000"/>
            </a:spcAft>
            <a:buNone/>
          </a:pPr>
          <a:endParaRPr lang="en-IN" sz="5600" kern="1200"/>
        </a:p>
      </dsp:txBody>
      <dsp:txXfrm>
        <a:off x="63309" y="2788759"/>
        <a:ext cx="3768726" cy="1170279"/>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3AED75-FC13-40A6-B49C-59F8B6D67DBA}">
      <dsp:nvSpPr>
        <dsp:cNvPr id="0" name=""/>
        <dsp:cNvSpPr/>
      </dsp:nvSpPr>
      <dsp:spPr>
        <a:xfrm>
          <a:off x="5619385" y="1781607"/>
          <a:ext cx="4412582" cy="699996"/>
        </a:xfrm>
        <a:custGeom>
          <a:avLst/>
          <a:gdLst/>
          <a:ahLst/>
          <a:cxnLst/>
          <a:rect l="0" t="0" r="0" b="0"/>
          <a:pathLst>
            <a:path>
              <a:moveTo>
                <a:pt x="0" y="0"/>
              </a:moveTo>
              <a:lnTo>
                <a:pt x="0" y="477026"/>
              </a:lnTo>
              <a:lnTo>
                <a:pt x="4412582" y="477026"/>
              </a:lnTo>
              <a:lnTo>
                <a:pt x="4412582" y="699996"/>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10AB231-E4EA-4CE0-9601-0CB0A0D1ACEB}">
      <dsp:nvSpPr>
        <dsp:cNvPr id="0" name=""/>
        <dsp:cNvSpPr/>
      </dsp:nvSpPr>
      <dsp:spPr>
        <a:xfrm>
          <a:off x="5619385" y="1781607"/>
          <a:ext cx="1470860" cy="699996"/>
        </a:xfrm>
        <a:custGeom>
          <a:avLst/>
          <a:gdLst/>
          <a:ahLst/>
          <a:cxnLst/>
          <a:rect l="0" t="0" r="0" b="0"/>
          <a:pathLst>
            <a:path>
              <a:moveTo>
                <a:pt x="0" y="0"/>
              </a:moveTo>
              <a:lnTo>
                <a:pt x="0" y="477026"/>
              </a:lnTo>
              <a:lnTo>
                <a:pt x="1470860" y="477026"/>
              </a:lnTo>
              <a:lnTo>
                <a:pt x="1470860" y="699996"/>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46ABC2A-6212-465D-B7AF-D452F3E4260A}">
      <dsp:nvSpPr>
        <dsp:cNvPr id="0" name=""/>
        <dsp:cNvSpPr/>
      </dsp:nvSpPr>
      <dsp:spPr>
        <a:xfrm>
          <a:off x="4148524" y="1781607"/>
          <a:ext cx="1470860" cy="699996"/>
        </a:xfrm>
        <a:custGeom>
          <a:avLst/>
          <a:gdLst/>
          <a:ahLst/>
          <a:cxnLst/>
          <a:rect l="0" t="0" r="0" b="0"/>
          <a:pathLst>
            <a:path>
              <a:moveTo>
                <a:pt x="1470860" y="0"/>
              </a:moveTo>
              <a:lnTo>
                <a:pt x="1470860" y="477026"/>
              </a:lnTo>
              <a:lnTo>
                <a:pt x="0" y="477026"/>
              </a:lnTo>
              <a:lnTo>
                <a:pt x="0" y="699996"/>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B48B0D7-5F51-40FA-BD6D-FF92972D9575}">
      <dsp:nvSpPr>
        <dsp:cNvPr id="0" name=""/>
        <dsp:cNvSpPr/>
      </dsp:nvSpPr>
      <dsp:spPr>
        <a:xfrm>
          <a:off x="1206802" y="1781607"/>
          <a:ext cx="4412582" cy="699996"/>
        </a:xfrm>
        <a:custGeom>
          <a:avLst/>
          <a:gdLst/>
          <a:ahLst/>
          <a:cxnLst/>
          <a:rect l="0" t="0" r="0" b="0"/>
          <a:pathLst>
            <a:path>
              <a:moveTo>
                <a:pt x="4412582" y="0"/>
              </a:moveTo>
              <a:lnTo>
                <a:pt x="4412582" y="477026"/>
              </a:lnTo>
              <a:lnTo>
                <a:pt x="0" y="477026"/>
              </a:lnTo>
              <a:lnTo>
                <a:pt x="0" y="699996"/>
              </a:lnTo>
            </a:path>
          </a:pathLst>
        </a:custGeom>
        <a:noFill/>
        <a:ln w="127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480573B-338F-49F5-B136-4977EA223333}">
      <dsp:nvSpPr>
        <dsp:cNvPr id="0" name=""/>
        <dsp:cNvSpPr/>
      </dsp:nvSpPr>
      <dsp:spPr>
        <a:xfrm>
          <a:off x="4415953" y="253248"/>
          <a:ext cx="2406863" cy="1528358"/>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79E4C30-D023-4B3F-A2C2-E35358342775}">
      <dsp:nvSpPr>
        <dsp:cNvPr id="0" name=""/>
        <dsp:cNvSpPr/>
      </dsp:nvSpPr>
      <dsp:spPr>
        <a:xfrm>
          <a:off x="4683382" y="507306"/>
          <a:ext cx="2406863" cy="152835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Architecture</a:t>
          </a:r>
        </a:p>
      </dsp:txBody>
      <dsp:txXfrm>
        <a:off x="4728146" y="552070"/>
        <a:ext cx="2317335" cy="1438830"/>
      </dsp:txXfrm>
    </dsp:sp>
    <dsp:sp modelId="{EEB30FBA-B186-4FE7-ACF1-788607FDFFD6}">
      <dsp:nvSpPr>
        <dsp:cNvPr id="0" name=""/>
        <dsp:cNvSpPr/>
      </dsp:nvSpPr>
      <dsp:spPr>
        <a:xfrm>
          <a:off x="3370" y="2481603"/>
          <a:ext cx="2406863" cy="1528358"/>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1C7AC692-B5AB-4D76-B049-E35D49617A5C}">
      <dsp:nvSpPr>
        <dsp:cNvPr id="0" name=""/>
        <dsp:cNvSpPr/>
      </dsp:nvSpPr>
      <dsp:spPr>
        <a:xfrm>
          <a:off x="270800" y="2735660"/>
          <a:ext cx="2406863" cy="152835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Monolithic Architecture</a:t>
          </a:r>
        </a:p>
      </dsp:txBody>
      <dsp:txXfrm>
        <a:off x="315564" y="2780424"/>
        <a:ext cx="2317335" cy="1438830"/>
      </dsp:txXfrm>
    </dsp:sp>
    <dsp:sp modelId="{599B8571-496B-4F7B-9733-6623233CF820}">
      <dsp:nvSpPr>
        <dsp:cNvPr id="0" name=""/>
        <dsp:cNvSpPr/>
      </dsp:nvSpPr>
      <dsp:spPr>
        <a:xfrm>
          <a:off x="2945092" y="2481603"/>
          <a:ext cx="2406863" cy="1528358"/>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DCD43E61-E8F7-4774-B395-C0D8B7A7D57D}">
      <dsp:nvSpPr>
        <dsp:cNvPr id="0" name=""/>
        <dsp:cNvSpPr/>
      </dsp:nvSpPr>
      <dsp:spPr>
        <a:xfrm>
          <a:off x="3212522" y="2735660"/>
          <a:ext cx="2406863" cy="152835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Micro-Service Architecture</a:t>
          </a:r>
        </a:p>
      </dsp:txBody>
      <dsp:txXfrm>
        <a:off x="3257286" y="2780424"/>
        <a:ext cx="2317335" cy="1438830"/>
      </dsp:txXfrm>
    </dsp:sp>
    <dsp:sp modelId="{4B7B0B33-F1BB-4E6F-8108-93A4A68EBEBE}">
      <dsp:nvSpPr>
        <dsp:cNvPr id="0" name=""/>
        <dsp:cNvSpPr/>
      </dsp:nvSpPr>
      <dsp:spPr>
        <a:xfrm>
          <a:off x="5886814" y="2481603"/>
          <a:ext cx="2406863" cy="1528358"/>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9DA4196B-9E9B-4668-8750-CA0E1C2E7ECB}">
      <dsp:nvSpPr>
        <dsp:cNvPr id="0" name=""/>
        <dsp:cNvSpPr/>
      </dsp:nvSpPr>
      <dsp:spPr>
        <a:xfrm>
          <a:off x="6154243" y="2735660"/>
          <a:ext cx="2406863" cy="152835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Serverless Architecture</a:t>
          </a:r>
        </a:p>
      </dsp:txBody>
      <dsp:txXfrm>
        <a:off x="6199007" y="2780424"/>
        <a:ext cx="2317335" cy="1438830"/>
      </dsp:txXfrm>
    </dsp:sp>
    <dsp:sp modelId="{DA0C443C-B5E5-4027-AB66-BEBDAFE77F0D}">
      <dsp:nvSpPr>
        <dsp:cNvPr id="0" name=""/>
        <dsp:cNvSpPr/>
      </dsp:nvSpPr>
      <dsp:spPr>
        <a:xfrm>
          <a:off x="8828536" y="2481603"/>
          <a:ext cx="2406863" cy="1528358"/>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71A69B85-3177-45D3-8D35-735F8A7054DA}">
      <dsp:nvSpPr>
        <dsp:cNvPr id="0" name=""/>
        <dsp:cNvSpPr/>
      </dsp:nvSpPr>
      <dsp:spPr>
        <a:xfrm>
          <a:off x="9095965" y="2735660"/>
          <a:ext cx="2406863" cy="152835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Peer – to – Peer</a:t>
          </a:r>
        </a:p>
      </dsp:txBody>
      <dsp:txXfrm>
        <a:off x="9140729" y="2780424"/>
        <a:ext cx="2317335" cy="1438830"/>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0F2A83-3572-43F8-B618-E3D01997D3D4}">
      <dsp:nvSpPr>
        <dsp:cNvPr id="0" name=""/>
        <dsp:cNvSpPr/>
      </dsp:nvSpPr>
      <dsp:spPr>
        <a:xfrm>
          <a:off x="5619385" y="1781607"/>
          <a:ext cx="4412582" cy="699996"/>
        </a:xfrm>
        <a:custGeom>
          <a:avLst/>
          <a:gdLst/>
          <a:ahLst/>
          <a:cxnLst/>
          <a:rect l="0" t="0" r="0" b="0"/>
          <a:pathLst>
            <a:path>
              <a:moveTo>
                <a:pt x="0" y="0"/>
              </a:moveTo>
              <a:lnTo>
                <a:pt x="0" y="477026"/>
              </a:lnTo>
              <a:lnTo>
                <a:pt x="4412582" y="477026"/>
              </a:lnTo>
              <a:lnTo>
                <a:pt x="4412582" y="69999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B757D7-7450-4AC5-919A-5E2FC1091328}">
      <dsp:nvSpPr>
        <dsp:cNvPr id="0" name=""/>
        <dsp:cNvSpPr/>
      </dsp:nvSpPr>
      <dsp:spPr>
        <a:xfrm>
          <a:off x="5619385" y="1781607"/>
          <a:ext cx="1470860" cy="699996"/>
        </a:xfrm>
        <a:custGeom>
          <a:avLst/>
          <a:gdLst/>
          <a:ahLst/>
          <a:cxnLst/>
          <a:rect l="0" t="0" r="0" b="0"/>
          <a:pathLst>
            <a:path>
              <a:moveTo>
                <a:pt x="0" y="0"/>
              </a:moveTo>
              <a:lnTo>
                <a:pt x="0" y="477026"/>
              </a:lnTo>
              <a:lnTo>
                <a:pt x="1470860" y="477026"/>
              </a:lnTo>
              <a:lnTo>
                <a:pt x="1470860" y="69999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2B1321-A794-4801-83D6-41B61EBB90A5}">
      <dsp:nvSpPr>
        <dsp:cNvPr id="0" name=""/>
        <dsp:cNvSpPr/>
      </dsp:nvSpPr>
      <dsp:spPr>
        <a:xfrm>
          <a:off x="4148524" y="1781607"/>
          <a:ext cx="1470860" cy="699996"/>
        </a:xfrm>
        <a:custGeom>
          <a:avLst/>
          <a:gdLst/>
          <a:ahLst/>
          <a:cxnLst/>
          <a:rect l="0" t="0" r="0" b="0"/>
          <a:pathLst>
            <a:path>
              <a:moveTo>
                <a:pt x="1470860" y="0"/>
              </a:moveTo>
              <a:lnTo>
                <a:pt x="1470860" y="477026"/>
              </a:lnTo>
              <a:lnTo>
                <a:pt x="0" y="477026"/>
              </a:lnTo>
              <a:lnTo>
                <a:pt x="0" y="69999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FD4D81-9139-4A85-B83F-61E3722050D6}">
      <dsp:nvSpPr>
        <dsp:cNvPr id="0" name=""/>
        <dsp:cNvSpPr/>
      </dsp:nvSpPr>
      <dsp:spPr>
        <a:xfrm>
          <a:off x="1206802" y="1781607"/>
          <a:ext cx="4412582" cy="699996"/>
        </a:xfrm>
        <a:custGeom>
          <a:avLst/>
          <a:gdLst/>
          <a:ahLst/>
          <a:cxnLst/>
          <a:rect l="0" t="0" r="0" b="0"/>
          <a:pathLst>
            <a:path>
              <a:moveTo>
                <a:pt x="4412582" y="0"/>
              </a:moveTo>
              <a:lnTo>
                <a:pt x="4412582" y="477026"/>
              </a:lnTo>
              <a:lnTo>
                <a:pt x="0" y="477026"/>
              </a:lnTo>
              <a:lnTo>
                <a:pt x="0" y="69999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80573B-338F-49F5-B136-4977EA223333}">
      <dsp:nvSpPr>
        <dsp:cNvPr id="0" name=""/>
        <dsp:cNvSpPr/>
      </dsp:nvSpPr>
      <dsp:spPr>
        <a:xfrm>
          <a:off x="4415953" y="253248"/>
          <a:ext cx="2406863" cy="15283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79E4C30-D023-4B3F-A2C2-E35358342775}">
      <dsp:nvSpPr>
        <dsp:cNvPr id="0" name=""/>
        <dsp:cNvSpPr/>
      </dsp:nvSpPr>
      <dsp:spPr>
        <a:xfrm>
          <a:off x="4683382" y="507306"/>
          <a:ext cx="2406863" cy="15283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Architecture</a:t>
          </a:r>
        </a:p>
      </dsp:txBody>
      <dsp:txXfrm>
        <a:off x="4728146" y="552070"/>
        <a:ext cx="2317335" cy="1438830"/>
      </dsp:txXfrm>
    </dsp:sp>
    <dsp:sp modelId="{9ECAA074-2E3B-40EC-ADBB-21FAE98A445A}">
      <dsp:nvSpPr>
        <dsp:cNvPr id="0" name=""/>
        <dsp:cNvSpPr/>
      </dsp:nvSpPr>
      <dsp:spPr>
        <a:xfrm>
          <a:off x="3370" y="2481603"/>
          <a:ext cx="2406863" cy="15283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8E716E6-0E24-408F-9ED9-C2CCCE1E0440}">
      <dsp:nvSpPr>
        <dsp:cNvPr id="0" name=""/>
        <dsp:cNvSpPr/>
      </dsp:nvSpPr>
      <dsp:spPr>
        <a:xfrm>
          <a:off x="270800" y="2735660"/>
          <a:ext cx="2406863" cy="15283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1 Tier</a:t>
          </a:r>
        </a:p>
      </dsp:txBody>
      <dsp:txXfrm>
        <a:off x="315564" y="2780424"/>
        <a:ext cx="2317335" cy="1438830"/>
      </dsp:txXfrm>
    </dsp:sp>
    <dsp:sp modelId="{FE3F0A96-242C-4DE9-88E5-73EF88744BFD}">
      <dsp:nvSpPr>
        <dsp:cNvPr id="0" name=""/>
        <dsp:cNvSpPr/>
      </dsp:nvSpPr>
      <dsp:spPr>
        <a:xfrm>
          <a:off x="2945092" y="2481603"/>
          <a:ext cx="2406863" cy="15283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B85348B-2765-4C57-A449-C56453FAE7A1}">
      <dsp:nvSpPr>
        <dsp:cNvPr id="0" name=""/>
        <dsp:cNvSpPr/>
      </dsp:nvSpPr>
      <dsp:spPr>
        <a:xfrm>
          <a:off x="3212522" y="2735660"/>
          <a:ext cx="2406863" cy="15283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2 Tier</a:t>
          </a:r>
        </a:p>
      </dsp:txBody>
      <dsp:txXfrm>
        <a:off x="3257286" y="2780424"/>
        <a:ext cx="2317335" cy="1438830"/>
      </dsp:txXfrm>
    </dsp:sp>
    <dsp:sp modelId="{BFF1BA0E-47E1-4F1D-8512-528F5E767A44}">
      <dsp:nvSpPr>
        <dsp:cNvPr id="0" name=""/>
        <dsp:cNvSpPr/>
      </dsp:nvSpPr>
      <dsp:spPr>
        <a:xfrm>
          <a:off x="5886814" y="2481603"/>
          <a:ext cx="2406863" cy="15283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BE6A01B-B2D5-4D9C-A747-CD22BFD6F13A}">
      <dsp:nvSpPr>
        <dsp:cNvPr id="0" name=""/>
        <dsp:cNvSpPr/>
      </dsp:nvSpPr>
      <dsp:spPr>
        <a:xfrm>
          <a:off x="6154243" y="2735660"/>
          <a:ext cx="2406863" cy="15283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3 Tier</a:t>
          </a:r>
        </a:p>
      </dsp:txBody>
      <dsp:txXfrm>
        <a:off x="6199007" y="2780424"/>
        <a:ext cx="2317335" cy="1438830"/>
      </dsp:txXfrm>
    </dsp:sp>
    <dsp:sp modelId="{A751157E-0217-4029-BCF1-9658D49224E7}">
      <dsp:nvSpPr>
        <dsp:cNvPr id="0" name=""/>
        <dsp:cNvSpPr/>
      </dsp:nvSpPr>
      <dsp:spPr>
        <a:xfrm>
          <a:off x="8828536" y="2481603"/>
          <a:ext cx="2406863" cy="15283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33C19B1-6413-40F2-9B48-FAD4CFA3D732}">
      <dsp:nvSpPr>
        <dsp:cNvPr id="0" name=""/>
        <dsp:cNvSpPr/>
      </dsp:nvSpPr>
      <dsp:spPr>
        <a:xfrm>
          <a:off x="9095965" y="2735660"/>
          <a:ext cx="2406863" cy="15283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In - Tier</a:t>
          </a:r>
        </a:p>
      </dsp:txBody>
      <dsp:txXfrm>
        <a:off x="9140729" y="2780424"/>
        <a:ext cx="2317335" cy="14388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10C994-5347-4111-B090-3EC460600DA1}">
      <dsp:nvSpPr>
        <dsp:cNvPr id="0" name=""/>
        <dsp:cNvSpPr/>
      </dsp:nvSpPr>
      <dsp:spPr>
        <a:xfrm>
          <a:off x="-5306199" y="-331851"/>
          <a:ext cx="6318459" cy="6318459"/>
        </a:xfrm>
        <a:prstGeom prst="blockArc">
          <a:avLst>
            <a:gd name="adj1" fmla="val 18900000"/>
            <a:gd name="adj2" fmla="val 2700000"/>
            <a:gd name="adj3" fmla="val 342"/>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DEE029-9FEB-42E9-B85E-A187480F38A2}">
      <dsp:nvSpPr>
        <dsp:cNvPr id="0" name=""/>
        <dsp:cNvSpPr/>
      </dsp:nvSpPr>
      <dsp:spPr>
        <a:xfrm>
          <a:off x="529973" y="841592"/>
          <a:ext cx="315946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a:t>Safe Zone</a:t>
          </a:r>
        </a:p>
      </dsp:txBody>
      <dsp:txXfrm>
        <a:off x="529973" y="841592"/>
        <a:ext cx="3159461" cy="722001"/>
      </dsp:txXfrm>
    </dsp:sp>
    <dsp:sp modelId="{A0F739ED-FC43-4F50-8BF7-071896FDD107}">
      <dsp:nvSpPr>
        <dsp:cNvPr id="0" name=""/>
        <dsp:cNvSpPr/>
      </dsp:nvSpPr>
      <dsp:spPr>
        <a:xfrm>
          <a:off x="78722" y="75134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D37555-1393-4C17-B84B-9AF47AE091A0}">
      <dsp:nvSpPr>
        <dsp:cNvPr id="0" name=""/>
        <dsp:cNvSpPr/>
      </dsp:nvSpPr>
      <dsp:spPr>
        <a:xfrm>
          <a:off x="943913" y="1924782"/>
          <a:ext cx="274552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a:t>Silent Speech</a:t>
          </a:r>
        </a:p>
      </dsp:txBody>
      <dsp:txXfrm>
        <a:off x="943913" y="1924782"/>
        <a:ext cx="2745521" cy="722001"/>
      </dsp:txXfrm>
    </dsp:sp>
    <dsp:sp modelId="{4D61B307-37EA-4E39-9397-8B4F340097F2}">
      <dsp:nvSpPr>
        <dsp:cNvPr id="0" name=""/>
        <dsp:cNvSpPr/>
      </dsp:nvSpPr>
      <dsp:spPr>
        <a:xfrm>
          <a:off x="492662" y="183453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8842AC-DD56-4A11-BC69-CB336B21A1A7}">
      <dsp:nvSpPr>
        <dsp:cNvPr id="0" name=""/>
        <dsp:cNvSpPr/>
      </dsp:nvSpPr>
      <dsp:spPr>
        <a:xfrm>
          <a:off x="943913" y="3007972"/>
          <a:ext cx="274552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err="1"/>
            <a:t>Listner</a:t>
          </a:r>
          <a:endParaRPr lang="en-IN" sz="2500" kern="1200" dirty="0"/>
        </a:p>
      </dsp:txBody>
      <dsp:txXfrm>
        <a:off x="943913" y="3007972"/>
        <a:ext cx="2745521" cy="722001"/>
      </dsp:txXfrm>
    </dsp:sp>
    <dsp:sp modelId="{98AD0B40-E73A-4A19-9CD9-A299F542C402}">
      <dsp:nvSpPr>
        <dsp:cNvPr id="0" name=""/>
        <dsp:cNvSpPr/>
      </dsp:nvSpPr>
      <dsp:spPr>
        <a:xfrm>
          <a:off x="492662" y="291772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2E5E7B-E3BD-4ED7-BA62-49C316A81299}">
      <dsp:nvSpPr>
        <dsp:cNvPr id="0" name=""/>
        <dsp:cNvSpPr/>
      </dsp:nvSpPr>
      <dsp:spPr>
        <a:xfrm>
          <a:off x="529973" y="4091163"/>
          <a:ext cx="3159461" cy="7220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3089" tIns="63500" rIns="63500" bIns="63500" numCol="1" spcCol="1270" anchor="ctr" anchorCtr="0">
          <a:noAutofit/>
        </a:bodyPr>
        <a:lstStyle/>
        <a:p>
          <a:pPr marL="0" lvl="0" indent="0" algn="l" defTabSz="1111250">
            <a:lnSpc>
              <a:spcPct val="90000"/>
            </a:lnSpc>
            <a:spcBef>
              <a:spcPct val="0"/>
            </a:spcBef>
            <a:spcAft>
              <a:spcPct val="35000"/>
            </a:spcAft>
            <a:buNone/>
          </a:pPr>
          <a:r>
            <a:rPr lang="en-IN" sz="2500" kern="1200" dirty="0" err="1"/>
            <a:t>AirCraftDefect</a:t>
          </a:r>
          <a:endParaRPr lang="en-IN" sz="2500" kern="1200" dirty="0"/>
        </a:p>
      </dsp:txBody>
      <dsp:txXfrm>
        <a:off x="529973" y="4091163"/>
        <a:ext cx="3159461" cy="722001"/>
      </dsp:txXfrm>
    </dsp:sp>
    <dsp:sp modelId="{22246EFF-D1F0-4E78-880A-0E5772C01700}">
      <dsp:nvSpPr>
        <dsp:cNvPr id="0" name=""/>
        <dsp:cNvSpPr/>
      </dsp:nvSpPr>
      <dsp:spPr>
        <a:xfrm>
          <a:off x="78722" y="4000912"/>
          <a:ext cx="902502" cy="902502"/>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576566-852B-4837-870A-EC3F9FD1CEC5}">
      <dsp:nvSpPr>
        <dsp:cNvPr id="0" name=""/>
        <dsp:cNvSpPr/>
      </dsp:nvSpPr>
      <dsp:spPr>
        <a:xfrm>
          <a:off x="2653" y="256923"/>
          <a:ext cx="942396" cy="5654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Artificial Intelligence</a:t>
          </a:r>
        </a:p>
      </dsp:txBody>
      <dsp:txXfrm>
        <a:off x="2653" y="256923"/>
        <a:ext cx="942396" cy="565438"/>
      </dsp:txXfrm>
    </dsp:sp>
    <dsp:sp modelId="{29D31CD3-34E6-43C1-9C62-B20E72B2E84E}">
      <dsp:nvSpPr>
        <dsp:cNvPr id="0" name=""/>
        <dsp:cNvSpPr/>
      </dsp:nvSpPr>
      <dsp:spPr>
        <a:xfrm>
          <a:off x="1039290" y="256923"/>
          <a:ext cx="942396" cy="565438"/>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Deep Learning</a:t>
          </a:r>
        </a:p>
      </dsp:txBody>
      <dsp:txXfrm>
        <a:off x="1039290" y="256923"/>
        <a:ext cx="942396" cy="565438"/>
      </dsp:txXfrm>
    </dsp:sp>
    <dsp:sp modelId="{20532BD2-C6DF-4AF0-A0C2-8CAA4BEBCEFA}">
      <dsp:nvSpPr>
        <dsp:cNvPr id="0" name=""/>
        <dsp:cNvSpPr/>
      </dsp:nvSpPr>
      <dsp:spPr>
        <a:xfrm>
          <a:off x="2075927" y="256923"/>
          <a:ext cx="942396" cy="565438"/>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Machine Learning</a:t>
          </a:r>
        </a:p>
      </dsp:txBody>
      <dsp:txXfrm>
        <a:off x="2075927" y="256923"/>
        <a:ext cx="942396" cy="565438"/>
      </dsp:txXfrm>
    </dsp:sp>
    <dsp:sp modelId="{E99CD0E3-6FC4-4513-8935-53BDA8201E44}">
      <dsp:nvSpPr>
        <dsp:cNvPr id="0" name=""/>
        <dsp:cNvSpPr/>
      </dsp:nvSpPr>
      <dsp:spPr>
        <a:xfrm>
          <a:off x="3112563" y="256923"/>
          <a:ext cx="942396" cy="5654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Python</a:t>
          </a:r>
        </a:p>
      </dsp:txBody>
      <dsp:txXfrm>
        <a:off x="3112563" y="256923"/>
        <a:ext cx="942396" cy="565438"/>
      </dsp:txXfrm>
    </dsp:sp>
    <dsp:sp modelId="{74518D41-302D-411D-A9AF-E6F984B3A42A}">
      <dsp:nvSpPr>
        <dsp:cNvPr id="0" name=""/>
        <dsp:cNvSpPr/>
      </dsp:nvSpPr>
      <dsp:spPr>
        <a:xfrm>
          <a:off x="4149200" y="256923"/>
          <a:ext cx="942396" cy="565438"/>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solidFill>
                <a:schemeClr val="bg1"/>
              </a:solidFill>
            </a:rPr>
            <a:t>Flask</a:t>
          </a:r>
        </a:p>
      </dsp:txBody>
      <dsp:txXfrm>
        <a:off x="4149200" y="256923"/>
        <a:ext cx="942396" cy="565438"/>
      </dsp:txXfrm>
    </dsp:sp>
    <dsp:sp modelId="{2D89C236-A3F1-431C-94E3-5F08E816B843}">
      <dsp:nvSpPr>
        <dsp:cNvPr id="0" name=""/>
        <dsp:cNvSpPr/>
      </dsp:nvSpPr>
      <dsp:spPr>
        <a:xfrm>
          <a:off x="5185836" y="256923"/>
          <a:ext cx="942396" cy="565438"/>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Web Development</a:t>
          </a:r>
        </a:p>
      </dsp:txBody>
      <dsp:txXfrm>
        <a:off x="5185836" y="256923"/>
        <a:ext cx="942396" cy="565438"/>
      </dsp:txXfrm>
    </dsp:sp>
    <dsp:sp modelId="{0B062FE5-924E-45CF-BAD7-2E0E321D43AE}">
      <dsp:nvSpPr>
        <dsp:cNvPr id="0" name=""/>
        <dsp:cNvSpPr/>
      </dsp:nvSpPr>
      <dsp:spPr>
        <a:xfrm>
          <a:off x="6222473" y="256923"/>
          <a:ext cx="942396" cy="565438"/>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Advance AI Models</a:t>
          </a:r>
        </a:p>
      </dsp:txBody>
      <dsp:txXfrm>
        <a:off x="6222473" y="256923"/>
        <a:ext cx="942396" cy="565438"/>
      </dsp:txXfrm>
    </dsp:sp>
    <dsp:sp modelId="{8319C5C2-7AD5-44CE-B31E-1951A7BAAEC1}">
      <dsp:nvSpPr>
        <dsp:cNvPr id="0" name=""/>
        <dsp:cNvSpPr/>
      </dsp:nvSpPr>
      <dsp:spPr>
        <a:xfrm>
          <a:off x="7259110" y="256923"/>
          <a:ext cx="942396" cy="565438"/>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IBM Watson Studio</a:t>
          </a:r>
        </a:p>
      </dsp:txBody>
      <dsp:txXfrm>
        <a:off x="7259110" y="256923"/>
        <a:ext cx="942396" cy="56543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C497FF-1D98-4617-B457-05764CEED84C}">
      <dsp:nvSpPr>
        <dsp:cNvPr id="0" name=""/>
        <dsp:cNvSpPr/>
      </dsp:nvSpPr>
      <dsp:spPr>
        <a:xfrm>
          <a:off x="990" y="20744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NLP</a:t>
          </a:r>
        </a:p>
      </dsp:txBody>
      <dsp:txXfrm>
        <a:off x="990" y="207443"/>
        <a:ext cx="1247977" cy="748786"/>
      </dsp:txXfrm>
    </dsp:sp>
    <dsp:sp modelId="{B6FA2A19-6B79-4031-B04E-E63B498F69B3}">
      <dsp:nvSpPr>
        <dsp:cNvPr id="0" name=""/>
        <dsp:cNvSpPr/>
      </dsp:nvSpPr>
      <dsp:spPr>
        <a:xfrm>
          <a:off x="1373765" y="20744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NLTK</a:t>
          </a:r>
        </a:p>
      </dsp:txBody>
      <dsp:txXfrm>
        <a:off x="1373765" y="207443"/>
        <a:ext cx="1247977" cy="748786"/>
      </dsp:txXfrm>
    </dsp:sp>
    <dsp:sp modelId="{E5BEB0E0-AFE1-40A0-99C5-F07312C94F08}">
      <dsp:nvSpPr>
        <dsp:cNvPr id="0" name=""/>
        <dsp:cNvSpPr/>
      </dsp:nvSpPr>
      <dsp:spPr>
        <a:xfrm>
          <a:off x="2746540" y="20744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Python</a:t>
          </a:r>
        </a:p>
      </dsp:txBody>
      <dsp:txXfrm>
        <a:off x="2746540" y="207443"/>
        <a:ext cx="1247977" cy="748786"/>
      </dsp:txXfrm>
    </dsp:sp>
    <dsp:sp modelId="{79EB2451-F32B-4D83-94F3-2769676F80C8}">
      <dsp:nvSpPr>
        <dsp:cNvPr id="0" name=""/>
        <dsp:cNvSpPr/>
      </dsp:nvSpPr>
      <dsp:spPr>
        <a:xfrm>
          <a:off x="4119315" y="207443"/>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IBM Watson Assistance</a:t>
          </a:r>
        </a:p>
      </dsp:txBody>
      <dsp:txXfrm>
        <a:off x="4119315" y="207443"/>
        <a:ext cx="1247977" cy="748786"/>
      </dsp:txXfrm>
    </dsp:sp>
    <dsp:sp modelId="{0A280B1C-A94D-45AA-8683-3FB2913D724A}">
      <dsp:nvSpPr>
        <dsp:cNvPr id="0" name=""/>
        <dsp:cNvSpPr/>
      </dsp:nvSpPr>
      <dsp:spPr>
        <a:xfrm>
          <a:off x="5492091" y="207443"/>
          <a:ext cx="1247977" cy="748786"/>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solidFill>
                <a:schemeClr val="bg1"/>
              </a:solidFill>
            </a:rPr>
            <a:t>Flask</a:t>
          </a:r>
        </a:p>
      </dsp:txBody>
      <dsp:txXfrm>
        <a:off x="5492091" y="207443"/>
        <a:ext cx="1247977" cy="748786"/>
      </dsp:txXfrm>
    </dsp:sp>
    <dsp:sp modelId="{DE3016E4-531C-4FE0-9DA4-09D8A3974FC7}">
      <dsp:nvSpPr>
        <dsp:cNvPr id="0" name=""/>
        <dsp:cNvSpPr/>
      </dsp:nvSpPr>
      <dsp:spPr>
        <a:xfrm>
          <a:off x="6864866" y="207443"/>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Artificial Intelligence</a:t>
          </a:r>
        </a:p>
      </dsp:txBody>
      <dsp:txXfrm>
        <a:off x="6864866" y="207443"/>
        <a:ext cx="1247977" cy="74878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38D71-36AF-44CC-9881-9E07D13D6935}">
      <dsp:nvSpPr>
        <dsp:cNvPr id="0" name=""/>
        <dsp:cNvSpPr/>
      </dsp:nvSpPr>
      <dsp:spPr>
        <a:xfrm>
          <a:off x="990" y="249428"/>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Python</a:t>
          </a:r>
        </a:p>
      </dsp:txBody>
      <dsp:txXfrm>
        <a:off x="990" y="249428"/>
        <a:ext cx="1247977" cy="748786"/>
      </dsp:txXfrm>
    </dsp:sp>
    <dsp:sp modelId="{CFBFBA4B-2D15-4EBA-BD56-519B4629C03B}">
      <dsp:nvSpPr>
        <dsp:cNvPr id="0" name=""/>
        <dsp:cNvSpPr/>
      </dsp:nvSpPr>
      <dsp:spPr>
        <a:xfrm>
          <a:off x="1373765" y="249428"/>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Object Detection</a:t>
          </a:r>
        </a:p>
      </dsp:txBody>
      <dsp:txXfrm>
        <a:off x="1373765" y="249428"/>
        <a:ext cx="1247977" cy="748786"/>
      </dsp:txXfrm>
    </dsp:sp>
    <dsp:sp modelId="{26EC787D-F953-4E92-B0DB-2CEBDD78A5C7}">
      <dsp:nvSpPr>
        <dsp:cNvPr id="0" name=""/>
        <dsp:cNvSpPr/>
      </dsp:nvSpPr>
      <dsp:spPr>
        <a:xfrm>
          <a:off x="2746540" y="249428"/>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Artificial Intelligence</a:t>
          </a:r>
        </a:p>
      </dsp:txBody>
      <dsp:txXfrm>
        <a:off x="2746540" y="249428"/>
        <a:ext cx="1247977" cy="748786"/>
      </dsp:txXfrm>
    </dsp:sp>
    <dsp:sp modelId="{769C8B0C-035C-4074-A102-3F706F7ED8FD}">
      <dsp:nvSpPr>
        <dsp:cNvPr id="0" name=""/>
        <dsp:cNvSpPr/>
      </dsp:nvSpPr>
      <dsp:spPr>
        <a:xfrm>
          <a:off x="4119315" y="249428"/>
          <a:ext cx="1247977" cy="748786"/>
        </a:xfrm>
        <a:prstGeom prst="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Computer Vision</a:t>
          </a:r>
        </a:p>
      </dsp:txBody>
      <dsp:txXfrm>
        <a:off x="4119315" y="249428"/>
        <a:ext cx="1247977" cy="748786"/>
      </dsp:txXfrm>
    </dsp:sp>
    <dsp:sp modelId="{50280930-D5A8-437C-B98A-750B350DBED5}">
      <dsp:nvSpPr>
        <dsp:cNvPr id="0" name=""/>
        <dsp:cNvSpPr/>
      </dsp:nvSpPr>
      <dsp:spPr>
        <a:xfrm>
          <a:off x="5492090" y="249428"/>
          <a:ext cx="1247977" cy="7487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Advance AI Models</a:t>
          </a:r>
        </a:p>
      </dsp:txBody>
      <dsp:txXfrm>
        <a:off x="5492090" y="249428"/>
        <a:ext cx="1247977" cy="748786"/>
      </dsp:txXfrm>
    </dsp:sp>
    <dsp:sp modelId="{4C7CA77B-C5E4-40B2-B04E-9453F51D3ACC}">
      <dsp:nvSpPr>
        <dsp:cNvPr id="0" name=""/>
        <dsp:cNvSpPr/>
      </dsp:nvSpPr>
      <dsp:spPr>
        <a:xfrm>
          <a:off x="6864865" y="249428"/>
          <a:ext cx="1247977" cy="748786"/>
        </a:xfrm>
        <a:prstGeom prst="rect">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IBM Watson Studio</a:t>
          </a:r>
        </a:p>
      </dsp:txBody>
      <dsp:txXfrm>
        <a:off x="6864865" y="249428"/>
        <a:ext cx="1247977" cy="74878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AA75BD-2BC3-4488-A341-4616AA3D6847}">
      <dsp:nvSpPr>
        <dsp:cNvPr id="0" name=""/>
        <dsp:cNvSpPr/>
      </dsp:nvSpPr>
      <dsp:spPr>
        <a:xfrm>
          <a:off x="1650" y="69233"/>
          <a:ext cx="785433" cy="541163"/>
        </a:xfrm>
        <a:prstGeom prst="roundRect">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D8CD44-BD5A-4269-AE9C-1787467C19B5}">
      <dsp:nvSpPr>
        <dsp:cNvPr id="0" name=""/>
        <dsp:cNvSpPr/>
      </dsp:nvSpPr>
      <dsp:spPr>
        <a:xfrm>
          <a:off x="1650"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1</a:t>
          </a:r>
          <a:endParaRPr lang="en-IN" sz="1300" kern="1200" dirty="0"/>
        </a:p>
      </dsp:txBody>
      <dsp:txXfrm>
        <a:off x="1650" y="610396"/>
        <a:ext cx="785433" cy="291395"/>
      </dsp:txXfrm>
    </dsp:sp>
    <dsp:sp modelId="{0A129DF6-9D9D-4800-A4E7-67D1177BFD45}">
      <dsp:nvSpPr>
        <dsp:cNvPr id="0" name=""/>
        <dsp:cNvSpPr/>
      </dsp:nvSpPr>
      <dsp:spPr>
        <a:xfrm>
          <a:off x="865660" y="69233"/>
          <a:ext cx="785433" cy="541163"/>
        </a:xfrm>
        <a:prstGeom prst="roundRect">
          <a:avLst/>
        </a:prstGeom>
        <a:solidFill>
          <a:srgbClr val="00B0F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92AC47-E735-4590-B1F6-886232661DC2}">
      <dsp:nvSpPr>
        <dsp:cNvPr id="0" name=""/>
        <dsp:cNvSpPr/>
      </dsp:nvSpPr>
      <dsp:spPr>
        <a:xfrm>
          <a:off x="865660"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2</a:t>
          </a:r>
          <a:endParaRPr lang="en-IN" sz="1300" kern="1200" dirty="0"/>
        </a:p>
      </dsp:txBody>
      <dsp:txXfrm>
        <a:off x="865660" y="610396"/>
        <a:ext cx="785433" cy="291395"/>
      </dsp:txXfrm>
    </dsp:sp>
    <dsp:sp modelId="{9BAC5C03-7311-456D-B556-8FF2E5CE1B3F}">
      <dsp:nvSpPr>
        <dsp:cNvPr id="0" name=""/>
        <dsp:cNvSpPr/>
      </dsp:nvSpPr>
      <dsp:spPr>
        <a:xfrm>
          <a:off x="1729669" y="69233"/>
          <a:ext cx="785433" cy="541163"/>
        </a:xfrm>
        <a:prstGeom prst="round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AD57A6-B2AF-4DD9-B66A-7B847FF33617}">
      <dsp:nvSpPr>
        <dsp:cNvPr id="0" name=""/>
        <dsp:cNvSpPr/>
      </dsp:nvSpPr>
      <dsp:spPr>
        <a:xfrm>
          <a:off x="1729669"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3</a:t>
          </a:r>
          <a:endParaRPr lang="en-IN" sz="1300" kern="1200" dirty="0"/>
        </a:p>
      </dsp:txBody>
      <dsp:txXfrm>
        <a:off x="1729669" y="610396"/>
        <a:ext cx="785433" cy="291395"/>
      </dsp:txXfrm>
    </dsp:sp>
    <dsp:sp modelId="{6DE7A40E-172B-4AAF-ACC5-64CE49723D58}">
      <dsp:nvSpPr>
        <dsp:cNvPr id="0" name=""/>
        <dsp:cNvSpPr/>
      </dsp:nvSpPr>
      <dsp:spPr>
        <a:xfrm>
          <a:off x="2593679" y="69233"/>
          <a:ext cx="785433" cy="541163"/>
        </a:xfrm>
        <a:prstGeom prst="roundRect">
          <a:avLst/>
        </a:prstGeom>
        <a:solidFill>
          <a:schemeClr val="accent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40CEB7-61AB-4263-8BC4-BAF95B3627D8}">
      <dsp:nvSpPr>
        <dsp:cNvPr id="0" name=""/>
        <dsp:cNvSpPr/>
      </dsp:nvSpPr>
      <dsp:spPr>
        <a:xfrm>
          <a:off x="2593679" y="610396"/>
          <a:ext cx="785433" cy="29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4</a:t>
          </a:r>
          <a:endParaRPr lang="en-IN" sz="1300" kern="1200" dirty="0"/>
        </a:p>
      </dsp:txBody>
      <dsp:txXfrm>
        <a:off x="2593679" y="610396"/>
        <a:ext cx="785433" cy="29139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42C0F40-0E8D-4B15-A452-B5B4E3D9C973}" type="datetimeFigureOut">
              <a:rPr lang="en-IN" smtClean="0"/>
              <a:t>15-07-2023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D37F58B5-42D2-460A-8C79-A008B737ECF0}" type="slidenum">
              <a:rPr lang="en-IN" smtClean="0"/>
              <a:t>‹#›</a:t>
            </a:fld>
            <a:endParaRPr lang="en-IN"/>
          </a:p>
        </p:txBody>
      </p:sp>
    </p:spTree>
    <p:extLst>
      <p:ext uri="{BB962C8B-B14F-4D97-AF65-F5344CB8AC3E}">
        <p14:creationId xmlns:p14="http://schemas.microsoft.com/office/powerpoint/2010/main" val="6096239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2C0F40-0E8D-4B15-A452-B5B4E3D9C973}" type="datetimeFigureOut">
              <a:rPr lang="en-IN" smtClean="0"/>
              <a:t>15-07-2023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7F58B5-42D2-460A-8C79-A008B737ECF0}" type="slidenum">
              <a:rPr lang="en-IN" smtClean="0"/>
              <a:t>‹#›</a:t>
            </a:fld>
            <a:endParaRPr lang="en-IN"/>
          </a:p>
        </p:txBody>
      </p:sp>
    </p:spTree>
    <p:extLst>
      <p:ext uri="{BB962C8B-B14F-4D97-AF65-F5344CB8AC3E}">
        <p14:creationId xmlns:p14="http://schemas.microsoft.com/office/powerpoint/2010/main" val="1803721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42C0F40-0E8D-4B15-A452-B5B4E3D9C973}" type="datetimeFigureOut">
              <a:rPr lang="en-IN" smtClean="0"/>
              <a:t>15-07-2023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37F58B5-42D2-460A-8C79-A008B737ECF0}" type="slidenum">
              <a:rPr lang="en-IN" smtClean="0"/>
              <a:t>‹#›</a:t>
            </a:fld>
            <a:endParaRPr lang="en-IN"/>
          </a:p>
        </p:txBody>
      </p:sp>
    </p:spTree>
    <p:extLst>
      <p:ext uri="{BB962C8B-B14F-4D97-AF65-F5344CB8AC3E}">
        <p14:creationId xmlns:p14="http://schemas.microsoft.com/office/powerpoint/2010/main" val="2360433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42C0F40-0E8D-4B15-A452-B5B4E3D9C973}" type="datetimeFigureOut">
              <a:rPr lang="en-IN" smtClean="0"/>
              <a:t>15-07-2023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37F58B5-42D2-460A-8C79-A008B737ECF0}"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91076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42C0F40-0E8D-4B15-A452-B5B4E3D9C973}" type="datetimeFigureOut">
              <a:rPr lang="en-IN" smtClean="0"/>
              <a:t>15-07-2023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D37F58B5-42D2-460A-8C79-A008B737ECF0}" type="slidenum">
              <a:rPr lang="en-IN" smtClean="0"/>
              <a:t>‹#›</a:t>
            </a:fld>
            <a:endParaRPr lang="en-IN"/>
          </a:p>
        </p:txBody>
      </p:sp>
    </p:spTree>
    <p:extLst>
      <p:ext uri="{BB962C8B-B14F-4D97-AF65-F5344CB8AC3E}">
        <p14:creationId xmlns:p14="http://schemas.microsoft.com/office/powerpoint/2010/main" val="17058666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42C0F40-0E8D-4B15-A452-B5B4E3D9C973}" type="datetimeFigureOut">
              <a:rPr lang="en-IN" smtClean="0"/>
              <a:t>15-07-2023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7F58B5-42D2-460A-8C79-A008B737ECF0}" type="slidenum">
              <a:rPr lang="en-IN" smtClean="0"/>
              <a:t>‹#›</a:t>
            </a:fld>
            <a:endParaRPr lang="en-IN"/>
          </a:p>
        </p:txBody>
      </p:sp>
    </p:spTree>
    <p:extLst>
      <p:ext uri="{BB962C8B-B14F-4D97-AF65-F5344CB8AC3E}">
        <p14:creationId xmlns:p14="http://schemas.microsoft.com/office/powerpoint/2010/main" val="1058738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42C0F40-0E8D-4B15-A452-B5B4E3D9C973}" type="datetimeFigureOut">
              <a:rPr lang="en-IN" smtClean="0"/>
              <a:t>15-07-2023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7F58B5-42D2-460A-8C79-A008B737ECF0}" type="slidenum">
              <a:rPr lang="en-IN" smtClean="0"/>
              <a:t>‹#›</a:t>
            </a:fld>
            <a:endParaRPr lang="en-IN"/>
          </a:p>
        </p:txBody>
      </p:sp>
    </p:spTree>
    <p:extLst>
      <p:ext uri="{BB962C8B-B14F-4D97-AF65-F5344CB8AC3E}">
        <p14:creationId xmlns:p14="http://schemas.microsoft.com/office/powerpoint/2010/main" val="10096969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2C0F40-0E8D-4B15-A452-B5B4E3D9C973}" type="datetimeFigureOut">
              <a:rPr lang="en-IN" smtClean="0"/>
              <a:t>15-07-2023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7F58B5-42D2-460A-8C79-A008B737ECF0}" type="slidenum">
              <a:rPr lang="en-IN" smtClean="0"/>
              <a:t>‹#›</a:t>
            </a:fld>
            <a:endParaRPr lang="en-IN"/>
          </a:p>
        </p:txBody>
      </p:sp>
    </p:spTree>
    <p:extLst>
      <p:ext uri="{BB962C8B-B14F-4D97-AF65-F5344CB8AC3E}">
        <p14:creationId xmlns:p14="http://schemas.microsoft.com/office/powerpoint/2010/main" val="30560689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042C0F40-0E8D-4B15-A452-B5B4E3D9C973}" type="datetimeFigureOut">
              <a:rPr lang="en-IN" smtClean="0"/>
              <a:t>15-07-2023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D37F58B5-42D2-460A-8C79-A008B737ECF0}" type="slidenum">
              <a:rPr lang="en-IN" smtClean="0"/>
              <a:t>‹#›</a:t>
            </a:fld>
            <a:endParaRPr lang="en-IN"/>
          </a:p>
        </p:txBody>
      </p:sp>
    </p:spTree>
    <p:extLst>
      <p:ext uri="{BB962C8B-B14F-4D97-AF65-F5344CB8AC3E}">
        <p14:creationId xmlns:p14="http://schemas.microsoft.com/office/powerpoint/2010/main" val="3845615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2C0F40-0E8D-4B15-A452-B5B4E3D9C973}" type="datetimeFigureOut">
              <a:rPr lang="en-IN" smtClean="0"/>
              <a:t>15-07-2023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7F58B5-42D2-460A-8C79-A008B737ECF0}" type="slidenum">
              <a:rPr lang="en-IN" smtClean="0"/>
              <a:t>‹#›</a:t>
            </a:fld>
            <a:endParaRPr lang="en-IN"/>
          </a:p>
        </p:txBody>
      </p:sp>
    </p:spTree>
    <p:extLst>
      <p:ext uri="{BB962C8B-B14F-4D97-AF65-F5344CB8AC3E}">
        <p14:creationId xmlns:p14="http://schemas.microsoft.com/office/powerpoint/2010/main" val="3528989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042C0F40-0E8D-4B15-A452-B5B4E3D9C973}" type="datetimeFigureOut">
              <a:rPr lang="en-IN" smtClean="0"/>
              <a:t>15-07-2023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D37F58B5-42D2-460A-8C79-A008B737ECF0}" type="slidenum">
              <a:rPr lang="en-IN" smtClean="0"/>
              <a:t>‹#›</a:t>
            </a:fld>
            <a:endParaRPr lang="en-IN"/>
          </a:p>
        </p:txBody>
      </p:sp>
    </p:spTree>
    <p:extLst>
      <p:ext uri="{BB962C8B-B14F-4D97-AF65-F5344CB8AC3E}">
        <p14:creationId xmlns:p14="http://schemas.microsoft.com/office/powerpoint/2010/main" val="1513206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2C0F40-0E8D-4B15-A452-B5B4E3D9C973}" type="datetimeFigureOut">
              <a:rPr lang="en-IN" smtClean="0"/>
              <a:t>15-07-2023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7F58B5-42D2-460A-8C79-A008B737ECF0}" type="slidenum">
              <a:rPr lang="en-IN" smtClean="0"/>
              <a:t>‹#›</a:t>
            </a:fld>
            <a:endParaRPr lang="en-IN"/>
          </a:p>
        </p:txBody>
      </p:sp>
    </p:spTree>
    <p:extLst>
      <p:ext uri="{BB962C8B-B14F-4D97-AF65-F5344CB8AC3E}">
        <p14:creationId xmlns:p14="http://schemas.microsoft.com/office/powerpoint/2010/main" val="3457235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2C0F40-0E8D-4B15-A452-B5B4E3D9C973}" type="datetimeFigureOut">
              <a:rPr lang="en-IN" smtClean="0"/>
              <a:t>15-07-2023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7F58B5-42D2-460A-8C79-A008B737ECF0}" type="slidenum">
              <a:rPr lang="en-IN" smtClean="0"/>
              <a:t>‹#›</a:t>
            </a:fld>
            <a:endParaRPr lang="en-IN"/>
          </a:p>
        </p:txBody>
      </p:sp>
    </p:spTree>
    <p:extLst>
      <p:ext uri="{BB962C8B-B14F-4D97-AF65-F5344CB8AC3E}">
        <p14:creationId xmlns:p14="http://schemas.microsoft.com/office/powerpoint/2010/main" val="33171445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2C0F40-0E8D-4B15-A452-B5B4E3D9C973}" type="datetimeFigureOut">
              <a:rPr lang="en-IN" smtClean="0"/>
              <a:t>15-07-2023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7F58B5-42D2-460A-8C79-A008B737ECF0}" type="slidenum">
              <a:rPr lang="en-IN" smtClean="0"/>
              <a:t>‹#›</a:t>
            </a:fld>
            <a:endParaRPr lang="en-IN"/>
          </a:p>
        </p:txBody>
      </p:sp>
    </p:spTree>
    <p:extLst>
      <p:ext uri="{BB962C8B-B14F-4D97-AF65-F5344CB8AC3E}">
        <p14:creationId xmlns:p14="http://schemas.microsoft.com/office/powerpoint/2010/main" val="42227626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2C0F40-0E8D-4B15-A452-B5B4E3D9C973}" type="datetimeFigureOut">
              <a:rPr lang="en-IN" smtClean="0"/>
              <a:t>15-07-2023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7F58B5-42D2-460A-8C79-A008B737ECF0}" type="slidenum">
              <a:rPr lang="en-IN" smtClean="0"/>
              <a:t>‹#›</a:t>
            </a:fld>
            <a:endParaRPr lang="en-IN"/>
          </a:p>
        </p:txBody>
      </p:sp>
    </p:spTree>
    <p:extLst>
      <p:ext uri="{BB962C8B-B14F-4D97-AF65-F5344CB8AC3E}">
        <p14:creationId xmlns:p14="http://schemas.microsoft.com/office/powerpoint/2010/main" val="3952596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2C0F40-0E8D-4B15-A452-B5B4E3D9C973}" type="datetimeFigureOut">
              <a:rPr lang="en-IN" smtClean="0"/>
              <a:t>15-07-2023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7F58B5-42D2-460A-8C79-A008B737ECF0}" type="slidenum">
              <a:rPr lang="en-IN" smtClean="0"/>
              <a:t>‹#›</a:t>
            </a:fld>
            <a:endParaRPr lang="en-IN"/>
          </a:p>
        </p:txBody>
      </p:sp>
    </p:spTree>
    <p:extLst>
      <p:ext uri="{BB962C8B-B14F-4D97-AF65-F5344CB8AC3E}">
        <p14:creationId xmlns:p14="http://schemas.microsoft.com/office/powerpoint/2010/main" val="3337206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2C0F40-0E8D-4B15-A452-B5B4E3D9C973}" type="datetimeFigureOut">
              <a:rPr lang="en-IN" smtClean="0"/>
              <a:t>15-07-2023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7F58B5-42D2-460A-8C79-A008B737ECF0}" type="slidenum">
              <a:rPr lang="en-IN" smtClean="0"/>
              <a:t>‹#›</a:t>
            </a:fld>
            <a:endParaRPr lang="en-IN"/>
          </a:p>
        </p:txBody>
      </p:sp>
    </p:spTree>
    <p:extLst>
      <p:ext uri="{BB962C8B-B14F-4D97-AF65-F5344CB8AC3E}">
        <p14:creationId xmlns:p14="http://schemas.microsoft.com/office/powerpoint/2010/main" val="2306090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42C0F40-0E8D-4B15-A452-B5B4E3D9C973}" type="datetimeFigureOut">
              <a:rPr lang="en-IN" smtClean="0"/>
              <a:t>15-07-2023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37F58B5-42D2-460A-8C79-A008B737ECF0}" type="slidenum">
              <a:rPr lang="en-IN" smtClean="0"/>
              <a:t>‹#›</a:t>
            </a:fld>
            <a:endParaRPr lang="en-IN"/>
          </a:p>
        </p:txBody>
      </p:sp>
    </p:spTree>
    <p:extLst>
      <p:ext uri="{BB962C8B-B14F-4D97-AF65-F5344CB8AC3E}">
        <p14:creationId xmlns:p14="http://schemas.microsoft.com/office/powerpoint/2010/main" val="166244591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12.xml"/><Relationship Id="rId3" Type="http://schemas.openxmlformats.org/officeDocument/2006/relationships/diagramData" Target="../diagrams/data11.xml"/><Relationship Id="rId7" Type="http://schemas.microsoft.com/office/2007/relationships/diagramDrawing" Target="../diagrams/drawing11.xml"/><Relationship Id="rId12" Type="http://schemas.microsoft.com/office/2007/relationships/diagramDrawing" Target="../diagrams/drawing12.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diagramColors" Target="../diagrams/colors12.xml"/><Relationship Id="rId5" Type="http://schemas.openxmlformats.org/officeDocument/2006/relationships/diagramQuickStyle" Target="../diagrams/quickStyle11.xml"/><Relationship Id="rId10" Type="http://schemas.openxmlformats.org/officeDocument/2006/relationships/diagramQuickStyle" Target="../diagrams/quickStyle12.xml"/><Relationship Id="rId4" Type="http://schemas.openxmlformats.org/officeDocument/2006/relationships/diagramLayout" Target="../diagrams/layout11.xml"/><Relationship Id="rId9" Type="http://schemas.openxmlformats.org/officeDocument/2006/relationships/diagramLayout" Target="../diagrams/layout12.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4.xml"/><Relationship Id="rId13" Type="http://schemas.openxmlformats.org/officeDocument/2006/relationships/diagramLayout" Target="../diagrams/layout15.xml"/><Relationship Id="rId18" Type="http://schemas.openxmlformats.org/officeDocument/2006/relationships/diagramLayout" Target="../diagrams/layout16.xml"/><Relationship Id="rId26" Type="http://schemas.microsoft.com/office/2007/relationships/diagramDrawing" Target="../diagrams/drawing17.xml"/><Relationship Id="rId3" Type="http://schemas.openxmlformats.org/officeDocument/2006/relationships/diagramLayout" Target="../diagrams/layout13.xml"/><Relationship Id="rId21" Type="http://schemas.microsoft.com/office/2007/relationships/diagramDrawing" Target="../diagrams/drawing16.xml"/><Relationship Id="rId7" Type="http://schemas.openxmlformats.org/officeDocument/2006/relationships/diagramData" Target="../diagrams/data14.xml"/><Relationship Id="rId12" Type="http://schemas.openxmlformats.org/officeDocument/2006/relationships/diagramData" Target="../diagrams/data15.xml"/><Relationship Id="rId17" Type="http://schemas.openxmlformats.org/officeDocument/2006/relationships/diagramData" Target="../diagrams/data16.xml"/><Relationship Id="rId25" Type="http://schemas.openxmlformats.org/officeDocument/2006/relationships/diagramColors" Target="../diagrams/colors17.xml"/><Relationship Id="rId2" Type="http://schemas.openxmlformats.org/officeDocument/2006/relationships/diagramData" Target="../diagrams/data13.xml"/><Relationship Id="rId16" Type="http://schemas.microsoft.com/office/2007/relationships/diagramDrawing" Target="../diagrams/drawing15.xml"/><Relationship Id="rId20" Type="http://schemas.openxmlformats.org/officeDocument/2006/relationships/diagramColors" Target="../diagrams/colors16.xml"/><Relationship Id="rId29" Type="http://schemas.openxmlformats.org/officeDocument/2006/relationships/diagramQuickStyle" Target="../diagrams/quickStyle18.xml"/><Relationship Id="rId1" Type="http://schemas.openxmlformats.org/officeDocument/2006/relationships/slideLayout" Target="../slideLayouts/slideLayout2.xml"/><Relationship Id="rId6" Type="http://schemas.microsoft.com/office/2007/relationships/diagramDrawing" Target="../diagrams/drawing13.xml"/><Relationship Id="rId11" Type="http://schemas.microsoft.com/office/2007/relationships/diagramDrawing" Target="../diagrams/drawing14.xml"/><Relationship Id="rId24" Type="http://schemas.openxmlformats.org/officeDocument/2006/relationships/diagramQuickStyle" Target="../diagrams/quickStyle17.xml"/><Relationship Id="rId5" Type="http://schemas.openxmlformats.org/officeDocument/2006/relationships/diagramColors" Target="../diagrams/colors13.xml"/><Relationship Id="rId15" Type="http://schemas.openxmlformats.org/officeDocument/2006/relationships/diagramColors" Target="../diagrams/colors15.xml"/><Relationship Id="rId23" Type="http://schemas.openxmlformats.org/officeDocument/2006/relationships/diagramLayout" Target="../diagrams/layout17.xml"/><Relationship Id="rId28" Type="http://schemas.openxmlformats.org/officeDocument/2006/relationships/diagramLayout" Target="../diagrams/layout18.xml"/><Relationship Id="rId10" Type="http://schemas.openxmlformats.org/officeDocument/2006/relationships/diagramColors" Target="../diagrams/colors14.xml"/><Relationship Id="rId19" Type="http://schemas.openxmlformats.org/officeDocument/2006/relationships/diagramQuickStyle" Target="../diagrams/quickStyle16.xml"/><Relationship Id="rId31" Type="http://schemas.microsoft.com/office/2007/relationships/diagramDrawing" Target="../diagrams/drawing18.xml"/><Relationship Id="rId4" Type="http://schemas.openxmlformats.org/officeDocument/2006/relationships/diagramQuickStyle" Target="../diagrams/quickStyle13.xml"/><Relationship Id="rId9" Type="http://schemas.openxmlformats.org/officeDocument/2006/relationships/diagramQuickStyle" Target="../diagrams/quickStyle14.xml"/><Relationship Id="rId14" Type="http://schemas.openxmlformats.org/officeDocument/2006/relationships/diagramQuickStyle" Target="../diagrams/quickStyle15.xml"/><Relationship Id="rId22" Type="http://schemas.openxmlformats.org/officeDocument/2006/relationships/diagramData" Target="../diagrams/data17.xml"/><Relationship Id="rId27" Type="http://schemas.openxmlformats.org/officeDocument/2006/relationships/diagramData" Target="../diagrams/data18.xml"/><Relationship Id="rId30" Type="http://schemas.openxmlformats.org/officeDocument/2006/relationships/diagramColors" Target="../diagrams/colors1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21.xml"/><Relationship Id="rId3" Type="http://schemas.openxmlformats.org/officeDocument/2006/relationships/diagramData" Target="../diagrams/data20.xml"/><Relationship Id="rId7" Type="http://schemas.microsoft.com/office/2007/relationships/diagramDrawing" Target="../diagrams/drawing20.xml"/><Relationship Id="rId12" Type="http://schemas.microsoft.com/office/2007/relationships/diagramDrawing" Target="../diagrams/drawing21.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diagramColors" Target="../diagrams/colors20.xml"/><Relationship Id="rId11" Type="http://schemas.openxmlformats.org/officeDocument/2006/relationships/diagramColors" Target="../diagrams/colors21.xml"/><Relationship Id="rId5" Type="http://schemas.openxmlformats.org/officeDocument/2006/relationships/diagramQuickStyle" Target="../diagrams/quickStyle20.xml"/><Relationship Id="rId10" Type="http://schemas.openxmlformats.org/officeDocument/2006/relationships/diagramQuickStyle" Target="../diagrams/quickStyle21.xml"/><Relationship Id="rId4" Type="http://schemas.openxmlformats.org/officeDocument/2006/relationships/diagramLayout" Target="../diagrams/layout20.xml"/><Relationship Id="rId9" Type="http://schemas.openxmlformats.org/officeDocument/2006/relationships/diagramLayout" Target="../diagrams/layout21.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23.xml"/><Relationship Id="rId13" Type="http://schemas.openxmlformats.org/officeDocument/2006/relationships/diagramLayout" Target="../diagrams/layout24.xml"/><Relationship Id="rId18" Type="http://schemas.openxmlformats.org/officeDocument/2006/relationships/diagramLayout" Target="../diagrams/layout25.xml"/><Relationship Id="rId26" Type="http://schemas.microsoft.com/office/2007/relationships/diagramDrawing" Target="../diagrams/drawing26.xml"/><Relationship Id="rId3" Type="http://schemas.openxmlformats.org/officeDocument/2006/relationships/diagramLayout" Target="../diagrams/layout22.xml"/><Relationship Id="rId21" Type="http://schemas.microsoft.com/office/2007/relationships/diagramDrawing" Target="../diagrams/drawing25.xml"/><Relationship Id="rId7" Type="http://schemas.openxmlformats.org/officeDocument/2006/relationships/diagramData" Target="../diagrams/data23.xml"/><Relationship Id="rId12" Type="http://schemas.openxmlformats.org/officeDocument/2006/relationships/diagramData" Target="../diagrams/data24.xml"/><Relationship Id="rId17" Type="http://schemas.openxmlformats.org/officeDocument/2006/relationships/diagramData" Target="../diagrams/data25.xml"/><Relationship Id="rId25" Type="http://schemas.openxmlformats.org/officeDocument/2006/relationships/diagramColors" Target="../diagrams/colors26.xml"/><Relationship Id="rId2" Type="http://schemas.openxmlformats.org/officeDocument/2006/relationships/diagramData" Target="../diagrams/data22.xml"/><Relationship Id="rId16" Type="http://schemas.microsoft.com/office/2007/relationships/diagramDrawing" Target="../diagrams/drawing24.xml"/><Relationship Id="rId20" Type="http://schemas.openxmlformats.org/officeDocument/2006/relationships/diagramColors" Target="../diagrams/colors25.xml"/><Relationship Id="rId29" Type="http://schemas.openxmlformats.org/officeDocument/2006/relationships/diagramQuickStyle" Target="../diagrams/quickStyle27.xml"/><Relationship Id="rId1" Type="http://schemas.openxmlformats.org/officeDocument/2006/relationships/slideLayout" Target="../slideLayouts/slideLayout2.xml"/><Relationship Id="rId6" Type="http://schemas.microsoft.com/office/2007/relationships/diagramDrawing" Target="../diagrams/drawing22.xml"/><Relationship Id="rId11" Type="http://schemas.microsoft.com/office/2007/relationships/diagramDrawing" Target="../diagrams/drawing23.xml"/><Relationship Id="rId24" Type="http://schemas.openxmlformats.org/officeDocument/2006/relationships/diagramQuickStyle" Target="../diagrams/quickStyle26.xml"/><Relationship Id="rId5" Type="http://schemas.openxmlformats.org/officeDocument/2006/relationships/diagramColors" Target="../diagrams/colors22.xml"/><Relationship Id="rId15" Type="http://schemas.openxmlformats.org/officeDocument/2006/relationships/diagramColors" Target="../diagrams/colors24.xml"/><Relationship Id="rId23" Type="http://schemas.openxmlformats.org/officeDocument/2006/relationships/diagramLayout" Target="../diagrams/layout26.xml"/><Relationship Id="rId28" Type="http://schemas.openxmlformats.org/officeDocument/2006/relationships/diagramLayout" Target="../diagrams/layout27.xml"/><Relationship Id="rId10" Type="http://schemas.openxmlformats.org/officeDocument/2006/relationships/diagramColors" Target="../diagrams/colors23.xml"/><Relationship Id="rId19" Type="http://schemas.openxmlformats.org/officeDocument/2006/relationships/diagramQuickStyle" Target="../diagrams/quickStyle25.xml"/><Relationship Id="rId31" Type="http://schemas.microsoft.com/office/2007/relationships/diagramDrawing" Target="../diagrams/drawing27.xml"/><Relationship Id="rId4" Type="http://schemas.openxmlformats.org/officeDocument/2006/relationships/diagramQuickStyle" Target="../diagrams/quickStyle22.xml"/><Relationship Id="rId9" Type="http://schemas.openxmlformats.org/officeDocument/2006/relationships/diagramQuickStyle" Target="../diagrams/quickStyle23.xml"/><Relationship Id="rId14" Type="http://schemas.openxmlformats.org/officeDocument/2006/relationships/diagramQuickStyle" Target="../diagrams/quickStyle24.xml"/><Relationship Id="rId22" Type="http://schemas.openxmlformats.org/officeDocument/2006/relationships/diagramData" Target="../diagrams/data26.xml"/><Relationship Id="rId27" Type="http://schemas.openxmlformats.org/officeDocument/2006/relationships/diagramData" Target="../diagrams/data27.xml"/><Relationship Id="rId30" Type="http://schemas.openxmlformats.org/officeDocument/2006/relationships/diagramColors" Target="../diagrams/colors2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19.xml.rels><?xml version="1.0" encoding="UTF-8" standalone="yes"?>
<Relationships xmlns="http://schemas.openxmlformats.org/package/2006/relationships"><Relationship Id="rId8" Type="http://schemas.openxmlformats.org/officeDocument/2006/relationships/diagramData" Target="../diagrams/data30.xml"/><Relationship Id="rId3" Type="http://schemas.openxmlformats.org/officeDocument/2006/relationships/diagramData" Target="../diagrams/data29.xml"/><Relationship Id="rId7" Type="http://schemas.microsoft.com/office/2007/relationships/diagramDrawing" Target="../diagrams/drawing29.xml"/><Relationship Id="rId12" Type="http://schemas.microsoft.com/office/2007/relationships/diagramDrawing" Target="../diagrams/drawing30.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diagramColors" Target="../diagrams/colors29.xml"/><Relationship Id="rId11" Type="http://schemas.openxmlformats.org/officeDocument/2006/relationships/diagramColors" Target="../diagrams/colors30.xml"/><Relationship Id="rId5" Type="http://schemas.openxmlformats.org/officeDocument/2006/relationships/diagramQuickStyle" Target="../diagrams/quickStyle29.xml"/><Relationship Id="rId10" Type="http://schemas.openxmlformats.org/officeDocument/2006/relationships/diagramQuickStyle" Target="../diagrams/quickStyle30.xml"/><Relationship Id="rId4" Type="http://schemas.openxmlformats.org/officeDocument/2006/relationships/diagramLayout" Target="../diagrams/layout29.xml"/><Relationship Id="rId9" Type="http://schemas.openxmlformats.org/officeDocument/2006/relationships/diagramLayout" Target="../diagrams/layout30.xml"/></Relationships>
</file>

<file path=ppt/slides/_rels/slide2.xml.rels><?xml version="1.0" encoding="UTF-8" standalone="yes"?>
<Relationships xmlns="http://schemas.openxmlformats.org/package/2006/relationships"><Relationship Id="rId7" Type="http://schemas.openxmlformats.org/officeDocument/2006/relationships/image" Target="../media/image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slide" Target="slide3.xml"/></Relationships>
</file>

<file path=ppt/slides/_rels/slide20.xml.rels><?xml version="1.0" encoding="UTF-8" standalone="yes"?>
<Relationships xmlns="http://schemas.openxmlformats.org/package/2006/relationships"><Relationship Id="rId13" Type="http://schemas.openxmlformats.org/officeDocument/2006/relationships/diagramLayout" Target="../diagrams/layout33.xml"/><Relationship Id="rId18" Type="http://schemas.openxmlformats.org/officeDocument/2006/relationships/diagramLayout" Target="../diagrams/layout34.xml"/><Relationship Id="rId26" Type="http://schemas.microsoft.com/office/2007/relationships/diagramDrawing" Target="../diagrams/drawing35.xml"/><Relationship Id="rId3" Type="http://schemas.openxmlformats.org/officeDocument/2006/relationships/diagramLayout" Target="../diagrams/layout31.xml"/><Relationship Id="rId21" Type="http://schemas.microsoft.com/office/2007/relationships/diagramDrawing" Target="../diagrams/drawing34.xml"/><Relationship Id="rId34" Type="http://schemas.openxmlformats.org/officeDocument/2006/relationships/diagramQuickStyle" Target="../diagrams/quickStyle37.xml"/><Relationship Id="rId7" Type="http://schemas.openxmlformats.org/officeDocument/2006/relationships/diagramData" Target="../diagrams/data32.xml"/><Relationship Id="rId12" Type="http://schemas.openxmlformats.org/officeDocument/2006/relationships/diagramData" Target="../diagrams/data33.xml"/><Relationship Id="rId17" Type="http://schemas.openxmlformats.org/officeDocument/2006/relationships/diagramData" Target="../diagrams/data34.xml"/><Relationship Id="rId25" Type="http://schemas.openxmlformats.org/officeDocument/2006/relationships/diagramColors" Target="../diagrams/colors35.xml"/><Relationship Id="rId33" Type="http://schemas.openxmlformats.org/officeDocument/2006/relationships/diagramLayout" Target="../diagrams/layout37.xml"/><Relationship Id="rId2" Type="http://schemas.openxmlformats.org/officeDocument/2006/relationships/diagramData" Target="../diagrams/data31.xml"/><Relationship Id="rId16" Type="http://schemas.microsoft.com/office/2007/relationships/diagramDrawing" Target="../diagrams/drawing33.xml"/><Relationship Id="rId20" Type="http://schemas.openxmlformats.org/officeDocument/2006/relationships/diagramColors" Target="../diagrams/colors34.xml"/><Relationship Id="rId29" Type="http://schemas.openxmlformats.org/officeDocument/2006/relationships/diagramQuickStyle" Target="../diagrams/quickStyle36.xml"/><Relationship Id="rId1" Type="http://schemas.openxmlformats.org/officeDocument/2006/relationships/slideLayout" Target="../slideLayouts/slideLayout2.xml"/><Relationship Id="rId6" Type="http://schemas.microsoft.com/office/2007/relationships/diagramDrawing" Target="../diagrams/drawing31.xml"/><Relationship Id="rId11" Type="http://schemas.microsoft.com/office/2007/relationships/diagramDrawing" Target="../diagrams/drawing32.xml"/><Relationship Id="rId24" Type="http://schemas.openxmlformats.org/officeDocument/2006/relationships/diagramQuickStyle" Target="../diagrams/quickStyle35.xml"/><Relationship Id="rId32" Type="http://schemas.openxmlformats.org/officeDocument/2006/relationships/diagramData" Target="../diagrams/data37.xml"/><Relationship Id="rId5" Type="http://schemas.openxmlformats.org/officeDocument/2006/relationships/diagramColors" Target="../diagrams/colors31.xml"/><Relationship Id="rId15" Type="http://schemas.openxmlformats.org/officeDocument/2006/relationships/diagramColors" Target="../diagrams/colors33.xml"/><Relationship Id="rId23" Type="http://schemas.openxmlformats.org/officeDocument/2006/relationships/diagramLayout" Target="../diagrams/layout35.xml"/><Relationship Id="rId28" Type="http://schemas.openxmlformats.org/officeDocument/2006/relationships/diagramLayout" Target="../diagrams/layout36.xml"/><Relationship Id="rId36" Type="http://schemas.microsoft.com/office/2007/relationships/diagramDrawing" Target="../diagrams/drawing37.xml"/><Relationship Id="rId10" Type="http://schemas.openxmlformats.org/officeDocument/2006/relationships/diagramColors" Target="../diagrams/colors32.xml"/><Relationship Id="rId19" Type="http://schemas.openxmlformats.org/officeDocument/2006/relationships/diagramQuickStyle" Target="../diagrams/quickStyle34.xml"/><Relationship Id="rId31" Type="http://schemas.microsoft.com/office/2007/relationships/diagramDrawing" Target="../diagrams/drawing36.xml"/><Relationship Id="rId4" Type="http://schemas.openxmlformats.org/officeDocument/2006/relationships/diagramQuickStyle" Target="../diagrams/quickStyle31.xml"/><Relationship Id="rId9" Type="http://schemas.openxmlformats.org/officeDocument/2006/relationships/diagramQuickStyle" Target="../diagrams/quickStyle32.xml"/><Relationship Id="rId14" Type="http://schemas.openxmlformats.org/officeDocument/2006/relationships/diagramQuickStyle" Target="../diagrams/quickStyle33.xml"/><Relationship Id="rId22" Type="http://schemas.openxmlformats.org/officeDocument/2006/relationships/diagramData" Target="../diagrams/data35.xml"/><Relationship Id="rId27" Type="http://schemas.openxmlformats.org/officeDocument/2006/relationships/diagramData" Target="../diagrams/data36.xml"/><Relationship Id="rId30" Type="http://schemas.openxmlformats.org/officeDocument/2006/relationships/diagramColors" Target="../diagrams/colors36.xml"/><Relationship Id="rId35" Type="http://schemas.openxmlformats.org/officeDocument/2006/relationships/diagramColors" Target="../diagrams/colors37.xml"/><Relationship Id="rId8" Type="http://schemas.openxmlformats.org/officeDocument/2006/relationships/diagramLayout" Target="../diagrams/layout32.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39.xml"/><Relationship Id="rId3" Type="http://schemas.openxmlformats.org/officeDocument/2006/relationships/diagramLayout" Target="../diagrams/layout38.xml"/><Relationship Id="rId7" Type="http://schemas.openxmlformats.org/officeDocument/2006/relationships/diagramData" Target="../diagrams/data39.xml"/><Relationship Id="rId2" Type="http://schemas.openxmlformats.org/officeDocument/2006/relationships/diagramData" Target="../diagrams/data38.xml"/><Relationship Id="rId1" Type="http://schemas.openxmlformats.org/officeDocument/2006/relationships/slideLayout" Target="../slideLayouts/slideLayout2.xml"/><Relationship Id="rId6" Type="http://schemas.microsoft.com/office/2007/relationships/diagramDrawing" Target="../diagrams/drawing38.xml"/><Relationship Id="rId11" Type="http://schemas.microsoft.com/office/2007/relationships/diagramDrawing" Target="../diagrams/drawing39.xml"/><Relationship Id="rId5" Type="http://schemas.openxmlformats.org/officeDocument/2006/relationships/diagramColors" Target="../diagrams/colors38.xml"/><Relationship Id="rId10" Type="http://schemas.openxmlformats.org/officeDocument/2006/relationships/diagramColors" Target="../diagrams/colors39.xml"/><Relationship Id="rId4" Type="http://schemas.openxmlformats.org/officeDocument/2006/relationships/diagramQuickStyle" Target="../diagrams/quickStyle38.xml"/><Relationship Id="rId9" Type="http://schemas.openxmlformats.org/officeDocument/2006/relationships/diagramQuickStyle" Target="../diagrams/quickStyle39.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41.xml"/><Relationship Id="rId13" Type="http://schemas.openxmlformats.org/officeDocument/2006/relationships/diagramLayout" Target="../diagrams/layout42.xml"/><Relationship Id="rId18" Type="http://schemas.openxmlformats.org/officeDocument/2006/relationships/diagramLayout" Target="../diagrams/layout43.xml"/><Relationship Id="rId26" Type="http://schemas.microsoft.com/office/2007/relationships/diagramDrawing" Target="../diagrams/drawing44.xml"/><Relationship Id="rId3" Type="http://schemas.openxmlformats.org/officeDocument/2006/relationships/diagramLayout" Target="../diagrams/layout40.xml"/><Relationship Id="rId21" Type="http://schemas.microsoft.com/office/2007/relationships/diagramDrawing" Target="../diagrams/drawing43.xml"/><Relationship Id="rId7" Type="http://schemas.openxmlformats.org/officeDocument/2006/relationships/diagramData" Target="../diagrams/data41.xml"/><Relationship Id="rId12" Type="http://schemas.openxmlformats.org/officeDocument/2006/relationships/diagramData" Target="../diagrams/data42.xml"/><Relationship Id="rId17" Type="http://schemas.openxmlformats.org/officeDocument/2006/relationships/diagramData" Target="../diagrams/data43.xml"/><Relationship Id="rId25" Type="http://schemas.openxmlformats.org/officeDocument/2006/relationships/diagramColors" Target="../diagrams/colors44.xml"/><Relationship Id="rId2" Type="http://schemas.openxmlformats.org/officeDocument/2006/relationships/diagramData" Target="../diagrams/data40.xml"/><Relationship Id="rId16" Type="http://schemas.microsoft.com/office/2007/relationships/diagramDrawing" Target="../diagrams/drawing42.xml"/><Relationship Id="rId20" Type="http://schemas.openxmlformats.org/officeDocument/2006/relationships/diagramColors" Target="../diagrams/colors43.xml"/><Relationship Id="rId29" Type="http://schemas.openxmlformats.org/officeDocument/2006/relationships/diagramQuickStyle" Target="../diagrams/quickStyle45.xml"/><Relationship Id="rId1" Type="http://schemas.openxmlformats.org/officeDocument/2006/relationships/slideLayout" Target="../slideLayouts/slideLayout2.xml"/><Relationship Id="rId6" Type="http://schemas.microsoft.com/office/2007/relationships/diagramDrawing" Target="../diagrams/drawing40.xml"/><Relationship Id="rId11" Type="http://schemas.microsoft.com/office/2007/relationships/diagramDrawing" Target="../diagrams/drawing41.xml"/><Relationship Id="rId24" Type="http://schemas.openxmlformats.org/officeDocument/2006/relationships/diagramQuickStyle" Target="../diagrams/quickStyle44.xml"/><Relationship Id="rId5" Type="http://schemas.openxmlformats.org/officeDocument/2006/relationships/diagramColors" Target="../diagrams/colors40.xml"/><Relationship Id="rId15" Type="http://schemas.openxmlformats.org/officeDocument/2006/relationships/diagramColors" Target="../diagrams/colors42.xml"/><Relationship Id="rId23" Type="http://schemas.openxmlformats.org/officeDocument/2006/relationships/diagramLayout" Target="../diagrams/layout44.xml"/><Relationship Id="rId28" Type="http://schemas.openxmlformats.org/officeDocument/2006/relationships/diagramLayout" Target="../diagrams/layout45.xml"/><Relationship Id="rId10" Type="http://schemas.openxmlformats.org/officeDocument/2006/relationships/diagramColors" Target="../diagrams/colors41.xml"/><Relationship Id="rId19" Type="http://schemas.openxmlformats.org/officeDocument/2006/relationships/diagramQuickStyle" Target="../diagrams/quickStyle43.xml"/><Relationship Id="rId31" Type="http://schemas.microsoft.com/office/2007/relationships/diagramDrawing" Target="../diagrams/drawing45.xml"/><Relationship Id="rId4" Type="http://schemas.openxmlformats.org/officeDocument/2006/relationships/diagramQuickStyle" Target="../diagrams/quickStyle40.xml"/><Relationship Id="rId9" Type="http://schemas.openxmlformats.org/officeDocument/2006/relationships/diagramQuickStyle" Target="../diagrams/quickStyle41.xml"/><Relationship Id="rId14" Type="http://schemas.openxmlformats.org/officeDocument/2006/relationships/diagramQuickStyle" Target="../diagrams/quickStyle42.xml"/><Relationship Id="rId22" Type="http://schemas.openxmlformats.org/officeDocument/2006/relationships/diagramData" Target="../diagrams/data44.xml"/><Relationship Id="rId27" Type="http://schemas.openxmlformats.org/officeDocument/2006/relationships/diagramData" Target="../diagrams/data45.xml"/><Relationship Id="rId30" Type="http://schemas.openxmlformats.org/officeDocument/2006/relationships/diagramColors" Target="../diagrams/colors45.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46.xml"/><Relationship Id="rId2" Type="http://schemas.openxmlformats.org/officeDocument/2006/relationships/diagramData" Target="../diagrams/data46.xml"/><Relationship Id="rId1" Type="http://schemas.openxmlformats.org/officeDocument/2006/relationships/slideLayout" Target="../slideLayouts/slideLayout2.xml"/><Relationship Id="rId6" Type="http://schemas.microsoft.com/office/2007/relationships/diagramDrawing" Target="../diagrams/drawing46.xml"/><Relationship Id="rId5" Type="http://schemas.openxmlformats.org/officeDocument/2006/relationships/diagramColors" Target="../diagrams/colors46.xml"/><Relationship Id="rId4" Type="http://schemas.openxmlformats.org/officeDocument/2006/relationships/diagramQuickStyle" Target="../diagrams/quickStyle4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7.xml"/><Relationship Id="rId2" Type="http://schemas.openxmlformats.org/officeDocument/2006/relationships/diagramData" Target="../diagrams/data47.xml"/><Relationship Id="rId1" Type="http://schemas.openxmlformats.org/officeDocument/2006/relationships/slideLayout" Target="../slideLayouts/slideLayout2.xml"/><Relationship Id="rId6" Type="http://schemas.microsoft.com/office/2007/relationships/diagramDrawing" Target="../diagrams/drawing47.xml"/><Relationship Id="rId5" Type="http://schemas.openxmlformats.org/officeDocument/2006/relationships/diagramColors" Target="../diagrams/colors47.xml"/><Relationship Id="rId4" Type="http://schemas.openxmlformats.org/officeDocument/2006/relationships/diagramQuickStyle" Target="../diagrams/quickStyle47.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8.xml"/><Relationship Id="rId2" Type="http://schemas.openxmlformats.org/officeDocument/2006/relationships/diagramData" Target="../diagrams/data48.xml"/><Relationship Id="rId1" Type="http://schemas.openxmlformats.org/officeDocument/2006/relationships/slideLayout" Target="../slideLayouts/slideLayout2.xml"/><Relationship Id="rId6" Type="http://schemas.microsoft.com/office/2007/relationships/diagramDrawing" Target="../diagrams/drawing48.xml"/><Relationship Id="rId5" Type="http://schemas.openxmlformats.org/officeDocument/2006/relationships/diagramColors" Target="../diagrams/colors48.xml"/><Relationship Id="rId4" Type="http://schemas.openxmlformats.org/officeDocument/2006/relationships/diagramQuickStyle" Target="../diagrams/quickStyle48.xml"/></Relationships>
</file>

<file path=ppt/slides/_rels/slide2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8.png"/><Relationship Id="rId3" Type="http://schemas.openxmlformats.org/officeDocument/2006/relationships/slide" Target="slide5.xml"/><Relationship Id="rId7" Type="http://schemas.openxmlformats.org/officeDocument/2006/relationships/image" Target="../media/image6.png"/><Relationship Id="rId12" Type="http://schemas.openxmlformats.org/officeDocument/2006/relationships/slide" Target="slide17.xml"/><Relationship Id="rId2" Type="http://schemas.openxmlformats.org/officeDocument/2006/relationships/image" Target="../media/image5.png"/><Relationship Id="rId16"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slide" Target="slide9.xml"/><Relationship Id="rId11" Type="http://schemas.openxmlformats.org/officeDocument/2006/relationships/image" Target="../media/image8.png"/><Relationship Id="rId5" Type="http://schemas.openxmlformats.org/officeDocument/2006/relationships/image" Target="../media/image6.png"/><Relationship Id="rId15" Type="http://schemas.openxmlformats.org/officeDocument/2006/relationships/slide" Target="slide21.xml"/><Relationship Id="rId10" Type="http://schemas.openxmlformats.org/officeDocument/2006/relationships/image" Target="../media/image7.png"/><Relationship Id="rId4" Type="http://schemas.openxmlformats.org/officeDocument/2006/relationships/image" Target="../media/image5.png"/><Relationship Id="rId9" Type="http://schemas.openxmlformats.org/officeDocument/2006/relationships/slide" Target="slide13.xml"/><Relationship Id="rId1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Layout" Target="../diagrams/layout2.xml"/><Relationship Id="rId7" Type="http://schemas.openxmlformats.org/officeDocument/2006/relationships/image" Target="../media/image10.png"/><Relationship Id="rId12" Type="http://schemas.microsoft.com/office/2007/relationships/diagramDrawing" Target="../diagrams/drawing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diagramColors" Target="../diagrams/colors3.xml"/><Relationship Id="rId5" Type="http://schemas.openxmlformats.org/officeDocument/2006/relationships/diagramColors" Target="../diagrams/colors2.xml"/><Relationship Id="rId10" Type="http://schemas.openxmlformats.org/officeDocument/2006/relationships/diagramQuickStyle" Target="../diagrams/quickStyle3.xml"/><Relationship Id="rId4" Type="http://schemas.openxmlformats.org/officeDocument/2006/relationships/diagramQuickStyle" Target="../diagrams/quickStyle2.xml"/><Relationship Id="rId9"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diagramLayout" Target="../diagrams/layout6.xml"/><Relationship Id="rId18" Type="http://schemas.openxmlformats.org/officeDocument/2006/relationships/diagramLayout" Target="../diagrams/layout7.xml"/><Relationship Id="rId26" Type="http://schemas.microsoft.com/office/2007/relationships/diagramDrawing" Target="../diagrams/drawing8.xml"/><Relationship Id="rId3" Type="http://schemas.openxmlformats.org/officeDocument/2006/relationships/diagramLayout" Target="../diagrams/layout4.xml"/><Relationship Id="rId21" Type="http://schemas.microsoft.com/office/2007/relationships/diagramDrawing" Target="../diagrams/drawing7.xml"/><Relationship Id="rId7" Type="http://schemas.openxmlformats.org/officeDocument/2006/relationships/diagramData" Target="../diagrams/data5.xml"/><Relationship Id="rId12" Type="http://schemas.openxmlformats.org/officeDocument/2006/relationships/diagramData" Target="../diagrams/data6.xml"/><Relationship Id="rId17" Type="http://schemas.openxmlformats.org/officeDocument/2006/relationships/diagramData" Target="../diagrams/data7.xml"/><Relationship Id="rId25" Type="http://schemas.openxmlformats.org/officeDocument/2006/relationships/diagramColors" Target="../diagrams/colors8.xml"/><Relationship Id="rId2" Type="http://schemas.openxmlformats.org/officeDocument/2006/relationships/diagramData" Target="../diagrams/data4.xml"/><Relationship Id="rId16" Type="http://schemas.microsoft.com/office/2007/relationships/diagramDrawing" Target="../diagrams/drawing6.xml"/><Relationship Id="rId20" Type="http://schemas.openxmlformats.org/officeDocument/2006/relationships/diagramColors" Target="../diagrams/colors7.xml"/><Relationship Id="rId29" Type="http://schemas.openxmlformats.org/officeDocument/2006/relationships/diagramQuickStyle" Target="../diagrams/quickStyle9.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24" Type="http://schemas.openxmlformats.org/officeDocument/2006/relationships/diagramQuickStyle" Target="../diagrams/quickStyle8.xml"/><Relationship Id="rId5" Type="http://schemas.openxmlformats.org/officeDocument/2006/relationships/diagramColors" Target="../diagrams/colors4.xml"/><Relationship Id="rId15" Type="http://schemas.openxmlformats.org/officeDocument/2006/relationships/diagramColors" Target="../diagrams/colors6.xml"/><Relationship Id="rId23" Type="http://schemas.openxmlformats.org/officeDocument/2006/relationships/diagramLayout" Target="../diagrams/layout8.xml"/><Relationship Id="rId28" Type="http://schemas.openxmlformats.org/officeDocument/2006/relationships/diagramLayout" Target="../diagrams/layout9.xml"/><Relationship Id="rId10" Type="http://schemas.openxmlformats.org/officeDocument/2006/relationships/diagramColors" Target="../diagrams/colors5.xml"/><Relationship Id="rId19" Type="http://schemas.openxmlformats.org/officeDocument/2006/relationships/diagramQuickStyle" Target="../diagrams/quickStyle7.xml"/><Relationship Id="rId31" Type="http://schemas.microsoft.com/office/2007/relationships/diagramDrawing" Target="../diagrams/drawing9.xml"/><Relationship Id="rId4" Type="http://schemas.openxmlformats.org/officeDocument/2006/relationships/diagramQuickStyle" Target="../diagrams/quickStyle4.xml"/><Relationship Id="rId9" Type="http://schemas.openxmlformats.org/officeDocument/2006/relationships/diagramQuickStyle" Target="../diagrams/quickStyle5.xml"/><Relationship Id="rId14" Type="http://schemas.openxmlformats.org/officeDocument/2006/relationships/diagramQuickStyle" Target="../diagrams/quickStyle6.xml"/><Relationship Id="rId22" Type="http://schemas.openxmlformats.org/officeDocument/2006/relationships/diagramData" Target="../diagrams/data8.xml"/><Relationship Id="rId27" Type="http://schemas.openxmlformats.org/officeDocument/2006/relationships/diagramData" Target="../diagrams/data9.xml"/><Relationship Id="rId30" Type="http://schemas.openxmlformats.org/officeDocument/2006/relationships/diagramColors" Target="../diagrams/colors9.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F77D-BE41-9936-BFA2-CB70E729E3B3}"/>
              </a:ext>
            </a:extLst>
          </p:cNvPr>
          <p:cNvSpPr>
            <a:spLocks noGrp="1"/>
          </p:cNvSpPr>
          <p:nvPr>
            <p:ph type="ctrTitle"/>
          </p:nvPr>
        </p:nvSpPr>
        <p:spPr/>
        <p:txBody>
          <a:bodyPr/>
          <a:lstStyle/>
          <a:p>
            <a:pPr algn="ctr"/>
            <a:r>
              <a:rPr lang="en-IN" dirty="0"/>
              <a:t>IBM Hackathon</a:t>
            </a:r>
          </a:p>
        </p:txBody>
      </p:sp>
      <p:sp>
        <p:nvSpPr>
          <p:cNvPr id="3" name="Subtitle 2">
            <a:extLst>
              <a:ext uri="{FF2B5EF4-FFF2-40B4-BE49-F238E27FC236}">
                <a16:creationId xmlns:a16="http://schemas.microsoft.com/office/drawing/2014/main" id="{33C1E0DB-CCDF-6F00-065C-0ABB7FC5B80D}"/>
              </a:ext>
            </a:extLst>
          </p:cNvPr>
          <p:cNvSpPr>
            <a:spLocks noGrp="1"/>
          </p:cNvSpPr>
          <p:nvPr>
            <p:ph type="subTitle" idx="1"/>
          </p:nvPr>
        </p:nvSpPr>
        <p:spPr>
          <a:xfrm>
            <a:off x="1371600" y="3860801"/>
            <a:ext cx="4724400" cy="685800"/>
          </a:xfrm>
        </p:spPr>
        <p:txBody>
          <a:bodyPr>
            <a:normAutofit fontScale="92500" lnSpcReduction="10000"/>
          </a:bodyPr>
          <a:lstStyle/>
          <a:p>
            <a:pPr marL="342900" indent="-342900" algn="ctr">
              <a:buFont typeface="Arial" panose="020B0604020202020204" pitchFamily="34" charset="0"/>
              <a:buChar char="•"/>
            </a:pPr>
            <a:r>
              <a:rPr lang="en-IN" dirty="0"/>
              <a:t>Creative Thinking</a:t>
            </a:r>
          </a:p>
          <a:p>
            <a:pPr marL="342900" indent="-342900" algn="ctr">
              <a:buFont typeface="Arial" panose="020B0604020202020204" pitchFamily="34" charset="0"/>
              <a:buChar char="•"/>
            </a:pPr>
            <a:r>
              <a:rPr lang="en-IN" dirty="0"/>
              <a:t>Analytical Thinking</a:t>
            </a:r>
          </a:p>
        </p:txBody>
      </p:sp>
      <p:sp>
        <p:nvSpPr>
          <p:cNvPr id="4" name="Subtitle 2">
            <a:extLst>
              <a:ext uri="{FF2B5EF4-FFF2-40B4-BE49-F238E27FC236}">
                <a16:creationId xmlns:a16="http://schemas.microsoft.com/office/drawing/2014/main" id="{AB76CC01-8B21-EDDF-2603-FDB7B6BF22AD}"/>
              </a:ext>
            </a:extLst>
          </p:cNvPr>
          <p:cNvSpPr txBox="1">
            <a:spLocks/>
          </p:cNvSpPr>
          <p:nvPr/>
        </p:nvSpPr>
        <p:spPr>
          <a:xfrm>
            <a:off x="6096000" y="3632201"/>
            <a:ext cx="4724400" cy="6858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dirty="0"/>
          </a:p>
        </p:txBody>
      </p:sp>
      <p:sp>
        <p:nvSpPr>
          <p:cNvPr id="5" name="Subtitle 2">
            <a:extLst>
              <a:ext uri="{FF2B5EF4-FFF2-40B4-BE49-F238E27FC236}">
                <a16:creationId xmlns:a16="http://schemas.microsoft.com/office/drawing/2014/main" id="{66B6FDE8-CBE8-1E1F-5BEB-BD3309FC4623}"/>
              </a:ext>
            </a:extLst>
          </p:cNvPr>
          <p:cNvSpPr txBox="1">
            <a:spLocks/>
          </p:cNvSpPr>
          <p:nvPr/>
        </p:nvSpPr>
        <p:spPr>
          <a:xfrm>
            <a:off x="6096000" y="3860801"/>
            <a:ext cx="4724400" cy="685800"/>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ctr">
              <a:buFont typeface="Arial" panose="020B0604020202020204" pitchFamily="34" charset="0"/>
              <a:buChar char="•"/>
            </a:pPr>
            <a:r>
              <a:rPr lang="en-IN" dirty="0"/>
              <a:t>Collaboration</a:t>
            </a:r>
          </a:p>
          <a:p>
            <a:pPr marL="342900" indent="-342900" algn="ctr">
              <a:buFont typeface="Arial" panose="020B0604020202020204" pitchFamily="34" charset="0"/>
              <a:buChar char="•"/>
            </a:pPr>
            <a:r>
              <a:rPr lang="en-IN" dirty="0"/>
              <a:t>Communication</a:t>
            </a:r>
          </a:p>
        </p:txBody>
      </p:sp>
    </p:spTree>
    <p:extLst>
      <p:ext uri="{BB962C8B-B14F-4D97-AF65-F5344CB8AC3E}">
        <p14:creationId xmlns:p14="http://schemas.microsoft.com/office/powerpoint/2010/main" val="36249962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1655303-802D-141A-3A0B-61F5474A2837}"/>
              </a:ext>
            </a:extLst>
          </p:cNvPr>
          <p:cNvPicPr>
            <a:picLocks noChangeAspect="1"/>
          </p:cNvPicPr>
          <p:nvPr/>
        </p:nvPicPr>
        <p:blipFill>
          <a:blip r:embed="rId2"/>
          <a:stretch>
            <a:fillRect/>
          </a:stretch>
        </p:blipFill>
        <p:spPr>
          <a:xfrm>
            <a:off x="0" y="2198263"/>
            <a:ext cx="3072831" cy="4659737"/>
          </a:xfrm>
          <a:prstGeom prst="rect">
            <a:avLst/>
          </a:prstGeom>
        </p:spPr>
      </p:pic>
      <p:sp>
        <p:nvSpPr>
          <p:cNvPr id="2" name="Title 1">
            <a:extLst>
              <a:ext uri="{FF2B5EF4-FFF2-40B4-BE49-F238E27FC236}">
                <a16:creationId xmlns:a16="http://schemas.microsoft.com/office/drawing/2014/main" id="{857AC2F5-F576-A1F1-4ADD-BC51420FEEB6}"/>
              </a:ext>
            </a:extLst>
          </p:cNvPr>
          <p:cNvSpPr>
            <a:spLocks noGrp="1"/>
          </p:cNvSpPr>
          <p:nvPr>
            <p:ph type="title"/>
          </p:nvPr>
        </p:nvSpPr>
        <p:spPr/>
        <p:txBody>
          <a:bodyPr/>
          <a:lstStyle/>
          <a:p>
            <a:r>
              <a:rPr lang="en-IN" dirty="0"/>
              <a:t>Expected Solution</a:t>
            </a:r>
          </a:p>
        </p:txBody>
      </p:sp>
      <p:sp>
        <p:nvSpPr>
          <p:cNvPr id="3" name="Content Placeholder 2">
            <a:extLst>
              <a:ext uri="{FF2B5EF4-FFF2-40B4-BE49-F238E27FC236}">
                <a16:creationId xmlns:a16="http://schemas.microsoft.com/office/drawing/2014/main" id="{276EDDD3-7DA1-C307-D27A-3ECF52E67BC3}"/>
              </a:ext>
            </a:extLst>
          </p:cNvPr>
          <p:cNvSpPr>
            <a:spLocks noGrp="1"/>
          </p:cNvSpPr>
          <p:nvPr>
            <p:ph idx="1"/>
          </p:nvPr>
        </p:nvSpPr>
        <p:spPr>
          <a:xfrm>
            <a:off x="3288322" y="2194560"/>
            <a:ext cx="8217877" cy="2999232"/>
          </a:xfrm>
        </p:spPr>
        <p:txBody>
          <a:bodyPr>
            <a:normAutofit fontScale="92500" lnSpcReduction="20000"/>
          </a:bodyPr>
          <a:lstStyle/>
          <a:p>
            <a:pPr marL="0" indent="0">
              <a:buNone/>
            </a:pPr>
            <a:r>
              <a:rPr lang="en-IN" dirty="0"/>
              <a:t>The objective is to create a data-driven solution using a combination of:</a:t>
            </a:r>
          </a:p>
          <a:p>
            <a:pPr lvl="1">
              <a:buFont typeface="Wingdings" panose="05000000000000000000" pitchFamily="2" charset="2"/>
              <a:buChar char="Ø"/>
            </a:pPr>
            <a:r>
              <a:rPr lang="en-IN" dirty="0"/>
              <a:t>Convolution Neural Network (CNN)</a:t>
            </a:r>
          </a:p>
          <a:p>
            <a:pPr lvl="1">
              <a:buFont typeface="Wingdings" panose="05000000000000000000" pitchFamily="2" charset="2"/>
              <a:buChar char="Ø"/>
            </a:pPr>
            <a:r>
              <a:rPr lang="en-IN" dirty="0"/>
              <a:t>Gated Recurrent Units </a:t>
            </a:r>
          </a:p>
          <a:p>
            <a:pPr marL="0" indent="0">
              <a:buNone/>
            </a:pPr>
            <a:r>
              <a:rPr lang="en-IN" dirty="0"/>
              <a:t>To accurately the speech form visual cues of lip movements captured in video data. The successful solution will provide an accurate and efficient silent speech recognition system that can interpret speech from visual cues of lip movement. It has the potential to revolutionize the communication, accessibility, and human-machine interaction in various domains, making it a versatile technology with wide ranging applications.</a:t>
            </a:r>
          </a:p>
        </p:txBody>
      </p:sp>
      <p:graphicFrame>
        <p:nvGraphicFramePr>
          <p:cNvPr id="4" name="Diagram 3">
            <a:extLst>
              <a:ext uri="{FF2B5EF4-FFF2-40B4-BE49-F238E27FC236}">
                <a16:creationId xmlns:a16="http://schemas.microsoft.com/office/drawing/2014/main" id="{CB6816CA-E2B6-7393-BDB2-793616B3BCFB}"/>
              </a:ext>
            </a:extLst>
          </p:cNvPr>
          <p:cNvGraphicFramePr/>
          <p:nvPr>
            <p:extLst>
              <p:ext uri="{D42A27DB-BD31-4B8C-83A1-F6EECF244321}">
                <p14:modId xmlns:p14="http://schemas.microsoft.com/office/powerpoint/2010/main" val="1833443812"/>
              </p:ext>
            </p:extLst>
          </p:nvPr>
        </p:nvGraphicFramePr>
        <p:xfrm>
          <a:off x="6077265" y="5129784"/>
          <a:ext cx="6559296" cy="16642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668540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1655303-802D-141A-3A0B-61F5474A2837}"/>
              </a:ext>
            </a:extLst>
          </p:cNvPr>
          <p:cNvPicPr>
            <a:picLocks noChangeAspect="1"/>
          </p:cNvPicPr>
          <p:nvPr/>
        </p:nvPicPr>
        <p:blipFill>
          <a:blip r:embed="rId2"/>
          <a:stretch>
            <a:fillRect/>
          </a:stretch>
        </p:blipFill>
        <p:spPr>
          <a:xfrm>
            <a:off x="0" y="2198263"/>
            <a:ext cx="3072831" cy="4659737"/>
          </a:xfrm>
          <a:prstGeom prst="rect">
            <a:avLst/>
          </a:prstGeom>
        </p:spPr>
      </p:pic>
      <p:sp>
        <p:nvSpPr>
          <p:cNvPr id="2" name="Title 1">
            <a:extLst>
              <a:ext uri="{FF2B5EF4-FFF2-40B4-BE49-F238E27FC236}">
                <a16:creationId xmlns:a16="http://schemas.microsoft.com/office/drawing/2014/main" id="{857AC2F5-F576-A1F1-4ADD-BC51420FEEB6}"/>
              </a:ext>
            </a:extLst>
          </p:cNvPr>
          <p:cNvSpPr>
            <a:spLocks noGrp="1"/>
          </p:cNvSpPr>
          <p:nvPr>
            <p:ph type="title"/>
          </p:nvPr>
        </p:nvSpPr>
        <p:spPr/>
        <p:txBody>
          <a:bodyPr/>
          <a:lstStyle/>
          <a:p>
            <a:r>
              <a:rPr lang="en-IN" dirty="0"/>
              <a:t>Expected Solution</a:t>
            </a:r>
          </a:p>
        </p:txBody>
      </p:sp>
      <p:graphicFrame>
        <p:nvGraphicFramePr>
          <p:cNvPr id="4" name="Diagram 3">
            <a:extLst>
              <a:ext uri="{FF2B5EF4-FFF2-40B4-BE49-F238E27FC236}">
                <a16:creationId xmlns:a16="http://schemas.microsoft.com/office/drawing/2014/main" id="{CB6816CA-E2B6-7393-BDB2-793616B3BCFB}"/>
              </a:ext>
            </a:extLst>
          </p:cNvPr>
          <p:cNvGraphicFramePr/>
          <p:nvPr>
            <p:extLst>
              <p:ext uri="{D42A27DB-BD31-4B8C-83A1-F6EECF244321}">
                <p14:modId xmlns:p14="http://schemas.microsoft.com/office/powerpoint/2010/main" val="3590452917"/>
              </p:ext>
            </p:extLst>
          </p:nvPr>
        </p:nvGraphicFramePr>
        <p:xfrm>
          <a:off x="10834115" y="2103123"/>
          <a:ext cx="1344169" cy="46597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a:extLst>
              <a:ext uri="{FF2B5EF4-FFF2-40B4-BE49-F238E27FC236}">
                <a16:creationId xmlns:a16="http://schemas.microsoft.com/office/drawing/2014/main" id="{113FF7C5-86A0-C5B4-6C56-ED28BD9B62F6}"/>
              </a:ext>
            </a:extLst>
          </p:cNvPr>
          <p:cNvGraphicFramePr/>
          <p:nvPr>
            <p:extLst>
              <p:ext uri="{D42A27DB-BD31-4B8C-83A1-F6EECF244321}">
                <p14:modId xmlns:p14="http://schemas.microsoft.com/office/powerpoint/2010/main" val="4145441113"/>
              </p:ext>
            </p:extLst>
          </p:nvPr>
        </p:nvGraphicFramePr>
        <p:xfrm>
          <a:off x="3284728" y="2198262"/>
          <a:ext cx="7678928" cy="46597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420680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C2F5-F576-A1F1-4ADD-BC51420FEEB6}"/>
              </a:ext>
            </a:extLst>
          </p:cNvPr>
          <p:cNvSpPr>
            <a:spLocks noGrp="1"/>
          </p:cNvSpPr>
          <p:nvPr>
            <p:ph type="title"/>
          </p:nvPr>
        </p:nvSpPr>
        <p:spPr/>
        <p:txBody>
          <a:bodyPr/>
          <a:lstStyle/>
          <a:p>
            <a:r>
              <a:rPr lang="en-IN" dirty="0"/>
              <a:t>Required Skills</a:t>
            </a:r>
          </a:p>
        </p:txBody>
      </p:sp>
      <p:graphicFrame>
        <p:nvGraphicFramePr>
          <p:cNvPr id="4" name="Content Placeholder 3">
            <a:extLst>
              <a:ext uri="{FF2B5EF4-FFF2-40B4-BE49-F238E27FC236}">
                <a16:creationId xmlns:a16="http://schemas.microsoft.com/office/drawing/2014/main" id="{31810C64-07A2-8ED9-5C87-6F1165B4AECD}"/>
              </a:ext>
            </a:extLst>
          </p:cNvPr>
          <p:cNvGraphicFramePr>
            <a:graphicFrameLocks noGrp="1"/>
          </p:cNvGraphicFramePr>
          <p:nvPr>
            <p:ph idx="1"/>
          </p:nvPr>
        </p:nvGraphicFramePr>
        <p:xfrm>
          <a:off x="3877409" y="1816138"/>
          <a:ext cx="8113834" cy="1393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625B6786-E655-5FA8-2EED-D32E9735BE47}"/>
              </a:ext>
            </a:extLst>
          </p:cNvPr>
          <p:cNvGraphicFramePr/>
          <p:nvPr/>
        </p:nvGraphicFramePr>
        <p:xfrm>
          <a:off x="-79374" y="1308751"/>
          <a:ext cx="3754559" cy="565475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3" name="Diagram 2">
            <a:extLst>
              <a:ext uri="{FF2B5EF4-FFF2-40B4-BE49-F238E27FC236}">
                <a16:creationId xmlns:a16="http://schemas.microsoft.com/office/drawing/2014/main" id="{793BAE93-E063-811C-6CA8-F33F9593FC73}"/>
              </a:ext>
            </a:extLst>
          </p:cNvPr>
          <p:cNvGraphicFramePr/>
          <p:nvPr/>
        </p:nvGraphicFramePr>
        <p:xfrm>
          <a:off x="3877654" y="3056843"/>
          <a:ext cx="8204161" cy="107928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5" name="Diagram 4">
            <a:extLst>
              <a:ext uri="{FF2B5EF4-FFF2-40B4-BE49-F238E27FC236}">
                <a16:creationId xmlns:a16="http://schemas.microsoft.com/office/drawing/2014/main" id="{3E93D030-6E44-7441-CC35-A181900F611A}"/>
              </a:ext>
            </a:extLst>
          </p:cNvPr>
          <p:cNvGraphicFramePr/>
          <p:nvPr/>
        </p:nvGraphicFramePr>
        <p:xfrm>
          <a:off x="3877409" y="4094127"/>
          <a:ext cx="8113834" cy="1163673"/>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7" name="Diagram 6">
            <a:extLst>
              <a:ext uri="{FF2B5EF4-FFF2-40B4-BE49-F238E27FC236}">
                <a16:creationId xmlns:a16="http://schemas.microsoft.com/office/drawing/2014/main" id="{AF5D93D4-857F-749C-3585-FB0B493538D3}"/>
              </a:ext>
            </a:extLst>
          </p:cNvPr>
          <p:cNvGraphicFramePr/>
          <p:nvPr/>
        </p:nvGraphicFramePr>
        <p:xfrm>
          <a:off x="3922696" y="5135572"/>
          <a:ext cx="8113833" cy="1247644"/>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8" name="Diagram 7">
            <a:extLst>
              <a:ext uri="{FF2B5EF4-FFF2-40B4-BE49-F238E27FC236}">
                <a16:creationId xmlns:a16="http://schemas.microsoft.com/office/drawing/2014/main" id="{A3EA1AD6-4174-D3F2-1004-235AF239C518}"/>
              </a:ext>
            </a:extLst>
          </p:cNvPr>
          <p:cNvGraphicFramePr/>
          <p:nvPr/>
        </p:nvGraphicFramePr>
        <p:xfrm>
          <a:off x="107523" y="0"/>
          <a:ext cx="3380763" cy="971026"/>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Tree>
    <p:extLst>
      <p:ext uri="{BB962C8B-B14F-4D97-AF65-F5344CB8AC3E}">
        <p14:creationId xmlns:p14="http://schemas.microsoft.com/office/powerpoint/2010/main" val="3687422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C2F5-F576-A1F1-4ADD-BC51420FEEB6}"/>
              </a:ext>
            </a:extLst>
          </p:cNvPr>
          <p:cNvSpPr>
            <a:spLocks noGrp="1"/>
          </p:cNvSpPr>
          <p:nvPr>
            <p:ph type="title"/>
          </p:nvPr>
        </p:nvSpPr>
        <p:spPr>
          <a:xfrm>
            <a:off x="0" y="5564972"/>
            <a:ext cx="12192000" cy="1293028"/>
          </a:xfrm>
        </p:spPr>
        <p:txBody>
          <a:bodyPr>
            <a:normAutofit/>
          </a:bodyPr>
          <a:lstStyle/>
          <a:p>
            <a:pPr algn="ctr"/>
            <a:r>
              <a:rPr lang="en-IN" dirty="0" err="1"/>
              <a:t>Listner</a:t>
            </a:r>
            <a:r>
              <a:rPr lang="en-IN" dirty="0"/>
              <a:t> – ai-based life assistance chatbot integration for public welfare</a:t>
            </a:r>
          </a:p>
        </p:txBody>
      </p:sp>
      <p:pic>
        <p:nvPicPr>
          <p:cNvPr id="6" name="Picture 5">
            <a:extLst>
              <a:ext uri="{FF2B5EF4-FFF2-40B4-BE49-F238E27FC236}">
                <a16:creationId xmlns:a16="http://schemas.microsoft.com/office/drawing/2014/main" id="{0947475E-C88F-091E-AEFE-144C6BE057EC}"/>
              </a:ext>
            </a:extLst>
          </p:cNvPr>
          <p:cNvPicPr>
            <a:picLocks noChangeAspect="1"/>
          </p:cNvPicPr>
          <p:nvPr/>
        </p:nvPicPr>
        <p:blipFill rotWithShape="1">
          <a:blip r:embed="rId2"/>
          <a:srcRect l="3105" t="1182" b="53384"/>
          <a:stretch/>
        </p:blipFill>
        <p:spPr>
          <a:xfrm>
            <a:off x="4818186" y="545121"/>
            <a:ext cx="6993148" cy="4887873"/>
          </a:xfrm>
          <a:prstGeom prst="rect">
            <a:avLst/>
          </a:prstGeom>
        </p:spPr>
      </p:pic>
    </p:spTree>
    <p:extLst>
      <p:ext uri="{BB962C8B-B14F-4D97-AF65-F5344CB8AC3E}">
        <p14:creationId xmlns:p14="http://schemas.microsoft.com/office/powerpoint/2010/main" val="30428847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C2F5-F576-A1F1-4ADD-BC51420FEEB6}"/>
              </a:ext>
            </a:extLst>
          </p:cNvPr>
          <p:cNvSpPr>
            <a:spLocks noGrp="1"/>
          </p:cNvSpPr>
          <p:nvPr>
            <p:ph type="title"/>
          </p:nvPr>
        </p:nvSpPr>
        <p:spPr/>
        <p:txBody>
          <a:bodyPr/>
          <a:lstStyle/>
          <a:p>
            <a:r>
              <a:rPr lang="en-IN" dirty="0"/>
              <a:t>Expected Solution</a:t>
            </a:r>
          </a:p>
        </p:txBody>
      </p:sp>
      <p:sp>
        <p:nvSpPr>
          <p:cNvPr id="3" name="Content Placeholder 2">
            <a:extLst>
              <a:ext uri="{FF2B5EF4-FFF2-40B4-BE49-F238E27FC236}">
                <a16:creationId xmlns:a16="http://schemas.microsoft.com/office/drawing/2014/main" id="{276EDDD3-7DA1-C307-D27A-3ECF52E67BC3}"/>
              </a:ext>
            </a:extLst>
          </p:cNvPr>
          <p:cNvSpPr>
            <a:spLocks noGrp="1"/>
          </p:cNvSpPr>
          <p:nvPr>
            <p:ph idx="1"/>
          </p:nvPr>
        </p:nvSpPr>
        <p:spPr>
          <a:xfrm>
            <a:off x="3288322" y="2194560"/>
            <a:ext cx="8903678" cy="3026663"/>
          </a:xfrm>
        </p:spPr>
        <p:txBody>
          <a:bodyPr>
            <a:normAutofit fontScale="85000" lnSpcReduction="20000"/>
          </a:bodyPr>
          <a:lstStyle/>
          <a:p>
            <a:pPr marL="0" indent="0">
              <a:buNone/>
            </a:pPr>
            <a:r>
              <a:rPr lang="en-IN" dirty="0"/>
              <a:t>The expected solution should have the following features:</a:t>
            </a:r>
          </a:p>
          <a:p>
            <a:pPr lvl="2">
              <a:buFont typeface="Wingdings" panose="05000000000000000000" pitchFamily="2" charset="2"/>
              <a:buChar char="Ø"/>
            </a:pPr>
            <a:r>
              <a:rPr lang="en-IN" dirty="0"/>
              <a:t>Fully function AI-powered Chatbot capable of providing assistance and support in multiple areas.</a:t>
            </a:r>
          </a:p>
          <a:p>
            <a:pPr lvl="2">
              <a:buFont typeface="Wingdings" panose="05000000000000000000" pitchFamily="2" charset="2"/>
              <a:buChar char="Ø"/>
            </a:pPr>
            <a:r>
              <a:rPr lang="en-IN" dirty="0"/>
              <a:t>Backend infrastructure developed using Flask, enabling seamless integration and communication with the chatbot.</a:t>
            </a:r>
          </a:p>
          <a:p>
            <a:pPr lvl="2">
              <a:buFont typeface="Wingdings" panose="05000000000000000000" pitchFamily="2" charset="2"/>
              <a:buChar char="Ø"/>
            </a:pPr>
            <a:r>
              <a:rPr lang="en-IN" dirty="0"/>
              <a:t>Integration of either WhatsApp or Telegram API to facilitate user interactions through popular messaging platforms.</a:t>
            </a:r>
          </a:p>
          <a:p>
            <a:pPr lvl="2">
              <a:buFont typeface="Wingdings" panose="05000000000000000000" pitchFamily="2" charset="2"/>
              <a:buChar char="Ø"/>
            </a:pPr>
            <a:r>
              <a:rPr lang="en-IN" dirty="0"/>
              <a:t>Integration of OpenAI GPT or similar NLP API for effective understanding and response generation based on user queries.</a:t>
            </a:r>
          </a:p>
          <a:p>
            <a:pPr lvl="2">
              <a:buFont typeface="Wingdings" panose="05000000000000000000" pitchFamily="2" charset="2"/>
              <a:buChar char="Ø"/>
            </a:pPr>
            <a:r>
              <a:rPr lang="en-IN" dirty="0"/>
              <a:t>Implement of sentiment analysis API to extract emotional insights from conversations and deliver empathetic and personalized support.</a:t>
            </a:r>
          </a:p>
          <a:p>
            <a:pPr lvl="2">
              <a:buFont typeface="Wingdings" panose="05000000000000000000" pitchFamily="2" charset="2"/>
              <a:buChar char="Ø"/>
            </a:pPr>
            <a:r>
              <a:rPr lang="en-IN" dirty="0"/>
              <a:t>Integration of the Twilio API or a similar solution for sending SMS or phone notification to support staff in critical situations.</a:t>
            </a:r>
          </a:p>
          <a:p>
            <a:pPr lvl="2">
              <a:buFont typeface="Wingdings" panose="05000000000000000000" pitchFamily="2" charset="2"/>
              <a:buChar char="Ø"/>
            </a:pPr>
            <a:r>
              <a:rPr lang="en-IN" dirty="0"/>
              <a:t>Documentation providing guidelines for maintenance, deployment and further deployment of the chatbot.</a:t>
            </a:r>
          </a:p>
          <a:p>
            <a:pPr lvl="2">
              <a:buFont typeface="Wingdings" panose="05000000000000000000" pitchFamily="2" charset="2"/>
              <a:buChar char="Ø"/>
            </a:pPr>
            <a:endParaRPr lang="en-IN" dirty="0"/>
          </a:p>
        </p:txBody>
      </p:sp>
      <p:pic>
        <p:nvPicPr>
          <p:cNvPr id="6" name="Picture 5">
            <a:extLst>
              <a:ext uri="{FF2B5EF4-FFF2-40B4-BE49-F238E27FC236}">
                <a16:creationId xmlns:a16="http://schemas.microsoft.com/office/drawing/2014/main" id="{0947475E-C88F-091E-AEFE-144C6BE057EC}"/>
              </a:ext>
            </a:extLst>
          </p:cNvPr>
          <p:cNvPicPr>
            <a:picLocks noChangeAspect="1"/>
          </p:cNvPicPr>
          <p:nvPr/>
        </p:nvPicPr>
        <p:blipFill>
          <a:blip r:embed="rId2"/>
          <a:stretch>
            <a:fillRect/>
          </a:stretch>
        </p:blipFill>
        <p:spPr>
          <a:xfrm>
            <a:off x="0" y="2213504"/>
            <a:ext cx="3115742" cy="4644496"/>
          </a:xfrm>
          <a:prstGeom prst="rect">
            <a:avLst/>
          </a:prstGeom>
        </p:spPr>
      </p:pic>
      <p:graphicFrame>
        <p:nvGraphicFramePr>
          <p:cNvPr id="7" name="Diagram 6">
            <a:extLst>
              <a:ext uri="{FF2B5EF4-FFF2-40B4-BE49-F238E27FC236}">
                <a16:creationId xmlns:a16="http://schemas.microsoft.com/office/drawing/2014/main" id="{4428B4EF-5B10-3F5C-3620-08B049349004}"/>
              </a:ext>
            </a:extLst>
          </p:cNvPr>
          <p:cNvGraphicFramePr/>
          <p:nvPr>
            <p:extLst>
              <p:ext uri="{D42A27DB-BD31-4B8C-83A1-F6EECF244321}">
                <p14:modId xmlns:p14="http://schemas.microsoft.com/office/powerpoint/2010/main" val="945125919"/>
              </p:ext>
            </p:extLst>
          </p:nvPr>
        </p:nvGraphicFramePr>
        <p:xfrm>
          <a:off x="7829157" y="5102353"/>
          <a:ext cx="4535423" cy="1557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73787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C2F5-F576-A1F1-4ADD-BC51420FEEB6}"/>
              </a:ext>
            </a:extLst>
          </p:cNvPr>
          <p:cNvSpPr>
            <a:spLocks noGrp="1"/>
          </p:cNvSpPr>
          <p:nvPr>
            <p:ph type="title"/>
          </p:nvPr>
        </p:nvSpPr>
        <p:spPr/>
        <p:txBody>
          <a:bodyPr/>
          <a:lstStyle/>
          <a:p>
            <a:r>
              <a:rPr lang="en-IN" dirty="0"/>
              <a:t>Expected Solution</a:t>
            </a:r>
          </a:p>
        </p:txBody>
      </p:sp>
      <p:pic>
        <p:nvPicPr>
          <p:cNvPr id="6" name="Picture 5">
            <a:extLst>
              <a:ext uri="{FF2B5EF4-FFF2-40B4-BE49-F238E27FC236}">
                <a16:creationId xmlns:a16="http://schemas.microsoft.com/office/drawing/2014/main" id="{0947475E-C88F-091E-AEFE-144C6BE057EC}"/>
              </a:ext>
            </a:extLst>
          </p:cNvPr>
          <p:cNvPicPr>
            <a:picLocks noChangeAspect="1"/>
          </p:cNvPicPr>
          <p:nvPr/>
        </p:nvPicPr>
        <p:blipFill>
          <a:blip r:embed="rId2"/>
          <a:stretch>
            <a:fillRect/>
          </a:stretch>
        </p:blipFill>
        <p:spPr>
          <a:xfrm>
            <a:off x="0" y="2213504"/>
            <a:ext cx="3115742" cy="4644496"/>
          </a:xfrm>
          <a:prstGeom prst="rect">
            <a:avLst/>
          </a:prstGeom>
        </p:spPr>
      </p:pic>
      <p:graphicFrame>
        <p:nvGraphicFramePr>
          <p:cNvPr id="7" name="Diagram 6">
            <a:extLst>
              <a:ext uri="{FF2B5EF4-FFF2-40B4-BE49-F238E27FC236}">
                <a16:creationId xmlns:a16="http://schemas.microsoft.com/office/drawing/2014/main" id="{4428B4EF-5B10-3F5C-3620-08B049349004}"/>
              </a:ext>
            </a:extLst>
          </p:cNvPr>
          <p:cNvGraphicFramePr/>
          <p:nvPr>
            <p:extLst>
              <p:ext uri="{D42A27DB-BD31-4B8C-83A1-F6EECF244321}">
                <p14:modId xmlns:p14="http://schemas.microsoft.com/office/powerpoint/2010/main" val="3765102831"/>
              </p:ext>
            </p:extLst>
          </p:nvPr>
        </p:nvGraphicFramePr>
        <p:xfrm>
          <a:off x="10241280" y="1938528"/>
          <a:ext cx="2123300" cy="47210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a:extLst>
              <a:ext uri="{FF2B5EF4-FFF2-40B4-BE49-F238E27FC236}">
                <a16:creationId xmlns:a16="http://schemas.microsoft.com/office/drawing/2014/main" id="{BC339786-6C2D-5939-6CD9-089548B1922B}"/>
              </a:ext>
            </a:extLst>
          </p:cNvPr>
          <p:cNvGraphicFramePr/>
          <p:nvPr>
            <p:extLst>
              <p:ext uri="{D42A27DB-BD31-4B8C-83A1-F6EECF244321}">
                <p14:modId xmlns:p14="http://schemas.microsoft.com/office/powerpoint/2010/main" val="3426440213"/>
              </p:ext>
            </p:extLst>
          </p:nvPr>
        </p:nvGraphicFramePr>
        <p:xfrm>
          <a:off x="3502152" y="2213504"/>
          <a:ext cx="6959270" cy="444603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5221101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C2F5-F576-A1F1-4ADD-BC51420FEEB6}"/>
              </a:ext>
            </a:extLst>
          </p:cNvPr>
          <p:cNvSpPr>
            <a:spLocks noGrp="1"/>
          </p:cNvSpPr>
          <p:nvPr>
            <p:ph type="title"/>
          </p:nvPr>
        </p:nvSpPr>
        <p:spPr/>
        <p:txBody>
          <a:bodyPr/>
          <a:lstStyle/>
          <a:p>
            <a:r>
              <a:rPr lang="en-IN" dirty="0"/>
              <a:t>Required Skills</a:t>
            </a:r>
          </a:p>
        </p:txBody>
      </p:sp>
      <p:graphicFrame>
        <p:nvGraphicFramePr>
          <p:cNvPr id="4" name="Content Placeholder 3">
            <a:extLst>
              <a:ext uri="{FF2B5EF4-FFF2-40B4-BE49-F238E27FC236}">
                <a16:creationId xmlns:a16="http://schemas.microsoft.com/office/drawing/2014/main" id="{31810C64-07A2-8ED9-5C87-6F1165B4AECD}"/>
              </a:ext>
            </a:extLst>
          </p:cNvPr>
          <p:cNvGraphicFramePr>
            <a:graphicFrameLocks noGrp="1"/>
          </p:cNvGraphicFramePr>
          <p:nvPr>
            <p:ph idx="1"/>
          </p:nvPr>
        </p:nvGraphicFramePr>
        <p:xfrm>
          <a:off x="3877409" y="1816138"/>
          <a:ext cx="8113834" cy="1393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625B6786-E655-5FA8-2EED-D32E9735BE47}"/>
              </a:ext>
            </a:extLst>
          </p:cNvPr>
          <p:cNvGraphicFramePr/>
          <p:nvPr/>
        </p:nvGraphicFramePr>
        <p:xfrm>
          <a:off x="-79374" y="1308751"/>
          <a:ext cx="3754559" cy="565475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3" name="Diagram 2">
            <a:extLst>
              <a:ext uri="{FF2B5EF4-FFF2-40B4-BE49-F238E27FC236}">
                <a16:creationId xmlns:a16="http://schemas.microsoft.com/office/drawing/2014/main" id="{793BAE93-E063-811C-6CA8-F33F9593FC73}"/>
              </a:ext>
            </a:extLst>
          </p:cNvPr>
          <p:cNvGraphicFramePr/>
          <p:nvPr/>
        </p:nvGraphicFramePr>
        <p:xfrm>
          <a:off x="3877654" y="3056843"/>
          <a:ext cx="8204161" cy="107928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5" name="Diagram 4">
            <a:extLst>
              <a:ext uri="{FF2B5EF4-FFF2-40B4-BE49-F238E27FC236}">
                <a16:creationId xmlns:a16="http://schemas.microsoft.com/office/drawing/2014/main" id="{3E93D030-6E44-7441-CC35-A181900F611A}"/>
              </a:ext>
            </a:extLst>
          </p:cNvPr>
          <p:cNvGraphicFramePr/>
          <p:nvPr/>
        </p:nvGraphicFramePr>
        <p:xfrm>
          <a:off x="3877409" y="4094127"/>
          <a:ext cx="8113834" cy="1163673"/>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7" name="Diagram 6">
            <a:extLst>
              <a:ext uri="{FF2B5EF4-FFF2-40B4-BE49-F238E27FC236}">
                <a16:creationId xmlns:a16="http://schemas.microsoft.com/office/drawing/2014/main" id="{AF5D93D4-857F-749C-3585-FB0B493538D3}"/>
              </a:ext>
            </a:extLst>
          </p:cNvPr>
          <p:cNvGraphicFramePr/>
          <p:nvPr/>
        </p:nvGraphicFramePr>
        <p:xfrm>
          <a:off x="3922696" y="5135572"/>
          <a:ext cx="8113833" cy="1247644"/>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8" name="Diagram 7">
            <a:extLst>
              <a:ext uri="{FF2B5EF4-FFF2-40B4-BE49-F238E27FC236}">
                <a16:creationId xmlns:a16="http://schemas.microsoft.com/office/drawing/2014/main" id="{A3EA1AD6-4174-D3F2-1004-235AF239C518}"/>
              </a:ext>
            </a:extLst>
          </p:cNvPr>
          <p:cNvGraphicFramePr/>
          <p:nvPr/>
        </p:nvGraphicFramePr>
        <p:xfrm>
          <a:off x="107523" y="0"/>
          <a:ext cx="3380763" cy="971026"/>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Tree>
    <p:extLst>
      <p:ext uri="{BB962C8B-B14F-4D97-AF65-F5344CB8AC3E}">
        <p14:creationId xmlns:p14="http://schemas.microsoft.com/office/powerpoint/2010/main" val="28159469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C2F5-F576-A1F1-4ADD-BC51420FEEB6}"/>
              </a:ext>
            </a:extLst>
          </p:cNvPr>
          <p:cNvSpPr>
            <a:spLocks noGrp="1"/>
          </p:cNvSpPr>
          <p:nvPr>
            <p:ph type="title"/>
          </p:nvPr>
        </p:nvSpPr>
        <p:spPr>
          <a:xfrm>
            <a:off x="0" y="5564972"/>
            <a:ext cx="12192000" cy="1293028"/>
          </a:xfrm>
        </p:spPr>
        <p:txBody>
          <a:bodyPr>
            <a:normAutofit fontScale="90000"/>
          </a:bodyPr>
          <a:lstStyle/>
          <a:p>
            <a:pPr algn="ctr"/>
            <a:r>
              <a:rPr lang="en-IN" dirty="0"/>
              <a:t>Build application for the aerospace industry with the aircraft exterior defect </a:t>
            </a:r>
            <a:r>
              <a:rPr lang="en-IN" dirty="0" err="1"/>
              <a:t>api</a:t>
            </a:r>
            <a:endParaRPr lang="en-IN" dirty="0"/>
          </a:p>
        </p:txBody>
      </p:sp>
      <p:pic>
        <p:nvPicPr>
          <p:cNvPr id="6" name="Picture 5">
            <a:extLst>
              <a:ext uri="{FF2B5EF4-FFF2-40B4-BE49-F238E27FC236}">
                <a16:creationId xmlns:a16="http://schemas.microsoft.com/office/drawing/2014/main" id="{FD5AC00D-AA13-5ACB-F6DE-557CA61C9C3C}"/>
              </a:ext>
            </a:extLst>
          </p:cNvPr>
          <p:cNvPicPr>
            <a:picLocks noChangeAspect="1"/>
          </p:cNvPicPr>
          <p:nvPr/>
        </p:nvPicPr>
        <p:blipFill rotWithShape="1">
          <a:blip r:embed="rId2"/>
          <a:srcRect l="864" t="856" r="-1" b="56410"/>
          <a:stretch/>
        </p:blipFill>
        <p:spPr>
          <a:xfrm>
            <a:off x="4501662" y="596323"/>
            <a:ext cx="7611192" cy="4968649"/>
          </a:xfrm>
          <a:prstGeom prst="rect">
            <a:avLst/>
          </a:prstGeom>
        </p:spPr>
      </p:pic>
    </p:spTree>
    <p:extLst>
      <p:ext uri="{BB962C8B-B14F-4D97-AF65-F5344CB8AC3E}">
        <p14:creationId xmlns:p14="http://schemas.microsoft.com/office/powerpoint/2010/main" val="23920617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C2F5-F576-A1F1-4ADD-BC51420FEEB6}"/>
              </a:ext>
            </a:extLst>
          </p:cNvPr>
          <p:cNvSpPr>
            <a:spLocks noGrp="1"/>
          </p:cNvSpPr>
          <p:nvPr>
            <p:ph type="title"/>
          </p:nvPr>
        </p:nvSpPr>
        <p:spPr/>
        <p:txBody>
          <a:bodyPr/>
          <a:lstStyle/>
          <a:p>
            <a:r>
              <a:rPr lang="en-IN" dirty="0"/>
              <a:t>Expected Solution</a:t>
            </a:r>
          </a:p>
        </p:txBody>
      </p:sp>
      <p:sp>
        <p:nvSpPr>
          <p:cNvPr id="3" name="Content Placeholder 2">
            <a:extLst>
              <a:ext uri="{FF2B5EF4-FFF2-40B4-BE49-F238E27FC236}">
                <a16:creationId xmlns:a16="http://schemas.microsoft.com/office/drawing/2014/main" id="{276EDDD3-7DA1-C307-D27A-3ECF52E67BC3}"/>
              </a:ext>
            </a:extLst>
          </p:cNvPr>
          <p:cNvSpPr>
            <a:spLocks noGrp="1"/>
          </p:cNvSpPr>
          <p:nvPr>
            <p:ph idx="1"/>
          </p:nvPr>
        </p:nvSpPr>
        <p:spPr>
          <a:xfrm>
            <a:off x="3288322" y="2194560"/>
            <a:ext cx="8903678" cy="3191255"/>
          </a:xfrm>
        </p:spPr>
        <p:txBody>
          <a:bodyPr>
            <a:normAutofit fontScale="77500" lnSpcReduction="20000"/>
          </a:bodyPr>
          <a:lstStyle/>
          <a:p>
            <a:pPr marL="0" indent="0">
              <a:buNone/>
            </a:pPr>
            <a:r>
              <a:rPr lang="en-IN" dirty="0"/>
              <a:t>The Expected Solution should have feature like:</a:t>
            </a:r>
          </a:p>
          <a:p>
            <a:pPr lvl="2">
              <a:buFont typeface="Wingdings" panose="05000000000000000000" pitchFamily="2" charset="2"/>
              <a:buChar char="Ø"/>
            </a:pPr>
            <a:r>
              <a:rPr lang="en-IN" dirty="0"/>
              <a:t>Application framework integrating the Aircraft Exterior Defect API and supporting user interactions and data management.</a:t>
            </a:r>
          </a:p>
          <a:p>
            <a:pPr lvl="2">
              <a:buFont typeface="Wingdings" panose="05000000000000000000" pitchFamily="2" charset="2"/>
              <a:buChar char="Ø"/>
            </a:pPr>
            <a:r>
              <a:rPr lang="en-IN" dirty="0"/>
              <a:t>User-friendly interface allowing users to upload aircraft exterior images and initiate defect analysis.</a:t>
            </a:r>
          </a:p>
          <a:p>
            <a:pPr lvl="2">
              <a:buFont typeface="Wingdings" panose="05000000000000000000" pitchFamily="2" charset="2"/>
              <a:buChar char="Ø"/>
            </a:pPr>
            <a:r>
              <a:rPr lang="en-IN" dirty="0"/>
              <a:t>Integration of the defect detection algorithms from the API to automatically identify and highlight potential defects on uploaded images</a:t>
            </a:r>
          </a:p>
          <a:p>
            <a:pPr lvl="2">
              <a:buFont typeface="Wingdings" panose="05000000000000000000" pitchFamily="2" charset="2"/>
              <a:buChar char="Ø"/>
            </a:pPr>
            <a:r>
              <a:rPr lang="en-IN" dirty="0"/>
              <a:t>Image analysis algorithm and techniques are implemented to provide detailed defect information, including size, severity location, and potential causes.</a:t>
            </a:r>
          </a:p>
          <a:p>
            <a:pPr lvl="2">
              <a:buFont typeface="Wingdings" panose="05000000000000000000" pitchFamily="2" charset="2"/>
              <a:buChar char="Ø"/>
            </a:pPr>
            <a:r>
              <a:rPr lang="en-IN" dirty="0"/>
              <a:t>Generation of comprehensive defect reports, including annotated images and recommended actions for repair or further investigation.</a:t>
            </a:r>
          </a:p>
          <a:p>
            <a:pPr lvl="2">
              <a:buFont typeface="Wingdings" panose="05000000000000000000" pitchFamily="2" charset="2"/>
              <a:buChar char="Ø"/>
            </a:pPr>
            <a:r>
              <a:rPr lang="en-IN" dirty="0"/>
              <a:t>Database or Storage system for storing and organizing inspection records for future reference and analysis.</a:t>
            </a:r>
          </a:p>
          <a:p>
            <a:pPr lvl="2">
              <a:buFont typeface="Wingdings" panose="05000000000000000000" pitchFamily="2" charset="2"/>
              <a:buChar char="Ø"/>
            </a:pPr>
            <a:r>
              <a:rPr lang="en-IN" dirty="0"/>
              <a:t>Security measure are implemented to protect the confidentiality and integrity of uploaded images and inspection data.</a:t>
            </a:r>
          </a:p>
          <a:p>
            <a:pPr lvl="2">
              <a:buFont typeface="Wingdings" panose="05000000000000000000" pitchFamily="2" charset="2"/>
              <a:buChar char="Ø"/>
            </a:pPr>
            <a:r>
              <a:rPr lang="en-IN" dirty="0"/>
              <a:t>Scalable and robust application architecture capable of handling concurrent image uploads and processing requests.</a:t>
            </a:r>
          </a:p>
        </p:txBody>
      </p:sp>
      <p:pic>
        <p:nvPicPr>
          <p:cNvPr id="6" name="Picture 5">
            <a:extLst>
              <a:ext uri="{FF2B5EF4-FFF2-40B4-BE49-F238E27FC236}">
                <a16:creationId xmlns:a16="http://schemas.microsoft.com/office/drawing/2014/main" id="{FD5AC00D-AA13-5ACB-F6DE-557CA61C9C3C}"/>
              </a:ext>
            </a:extLst>
          </p:cNvPr>
          <p:cNvPicPr>
            <a:picLocks noChangeAspect="1"/>
          </p:cNvPicPr>
          <p:nvPr/>
        </p:nvPicPr>
        <p:blipFill>
          <a:blip r:embed="rId2"/>
          <a:stretch>
            <a:fillRect/>
          </a:stretch>
        </p:blipFill>
        <p:spPr>
          <a:xfrm>
            <a:off x="0" y="2228746"/>
            <a:ext cx="3056777" cy="4629254"/>
          </a:xfrm>
          <a:prstGeom prst="rect">
            <a:avLst/>
          </a:prstGeom>
        </p:spPr>
      </p:pic>
      <p:graphicFrame>
        <p:nvGraphicFramePr>
          <p:cNvPr id="4" name="Diagram 3">
            <a:extLst>
              <a:ext uri="{FF2B5EF4-FFF2-40B4-BE49-F238E27FC236}">
                <a16:creationId xmlns:a16="http://schemas.microsoft.com/office/drawing/2014/main" id="{F7B2E1F1-4AB0-6F55-1C70-60AB4A37E0D1}"/>
              </a:ext>
            </a:extLst>
          </p:cNvPr>
          <p:cNvGraphicFramePr/>
          <p:nvPr>
            <p:extLst>
              <p:ext uri="{D42A27DB-BD31-4B8C-83A1-F6EECF244321}">
                <p14:modId xmlns:p14="http://schemas.microsoft.com/office/powerpoint/2010/main" val="1403982951"/>
              </p:ext>
            </p:extLst>
          </p:nvPr>
        </p:nvGraphicFramePr>
        <p:xfrm>
          <a:off x="8586216" y="5436191"/>
          <a:ext cx="3803904" cy="13148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693978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C2F5-F576-A1F1-4ADD-BC51420FEEB6}"/>
              </a:ext>
            </a:extLst>
          </p:cNvPr>
          <p:cNvSpPr>
            <a:spLocks noGrp="1"/>
          </p:cNvSpPr>
          <p:nvPr>
            <p:ph type="title"/>
          </p:nvPr>
        </p:nvSpPr>
        <p:spPr/>
        <p:txBody>
          <a:bodyPr/>
          <a:lstStyle/>
          <a:p>
            <a:r>
              <a:rPr lang="en-IN" dirty="0"/>
              <a:t>Expected Solution</a:t>
            </a:r>
          </a:p>
        </p:txBody>
      </p:sp>
      <p:pic>
        <p:nvPicPr>
          <p:cNvPr id="6" name="Picture 5">
            <a:extLst>
              <a:ext uri="{FF2B5EF4-FFF2-40B4-BE49-F238E27FC236}">
                <a16:creationId xmlns:a16="http://schemas.microsoft.com/office/drawing/2014/main" id="{FD5AC00D-AA13-5ACB-F6DE-557CA61C9C3C}"/>
              </a:ext>
            </a:extLst>
          </p:cNvPr>
          <p:cNvPicPr>
            <a:picLocks noChangeAspect="1"/>
          </p:cNvPicPr>
          <p:nvPr/>
        </p:nvPicPr>
        <p:blipFill>
          <a:blip r:embed="rId2"/>
          <a:stretch>
            <a:fillRect/>
          </a:stretch>
        </p:blipFill>
        <p:spPr>
          <a:xfrm>
            <a:off x="0" y="2228746"/>
            <a:ext cx="3056777" cy="4629254"/>
          </a:xfrm>
          <a:prstGeom prst="rect">
            <a:avLst/>
          </a:prstGeom>
        </p:spPr>
      </p:pic>
      <p:graphicFrame>
        <p:nvGraphicFramePr>
          <p:cNvPr id="4" name="Diagram 3">
            <a:extLst>
              <a:ext uri="{FF2B5EF4-FFF2-40B4-BE49-F238E27FC236}">
                <a16:creationId xmlns:a16="http://schemas.microsoft.com/office/drawing/2014/main" id="{F7B2E1F1-4AB0-6F55-1C70-60AB4A37E0D1}"/>
              </a:ext>
            </a:extLst>
          </p:cNvPr>
          <p:cNvGraphicFramePr/>
          <p:nvPr>
            <p:extLst>
              <p:ext uri="{D42A27DB-BD31-4B8C-83A1-F6EECF244321}">
                <p14:modId xmlns:p14="http://schemas.microsoft.com/office/powerpoint/2010/main" val="2888966789"/>
              </p:ext>
            </p:extLst>
          </p:nvPr>
        </p:nvGraphicFramePr>
        <p:xfrm>
          <a:off x="10140696" y="1938528"/>
          <a:ext cx="2249424" cy="48125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a:extLst>
              <a:ext uri="{FF2B5EF4-FFF2-40B4-BE49-F238E27FC236}">
                <a16:creationId xmlns:a16="http://schemas.microsoft.com/office/drawing/2014/main" id="{19B12100-BF13-F9B7-F9DF-E244CD3BA0D7}"/>
              </a:ext>
            </a:extLst>
          </p:cNvPr>
          <p:cNvGraphicFramePr/>
          <p:nvPr>
            <p:extLst>
              <p:ext uri="{D42A27DB-BD31-4B8C-83A1-F6EECF244321}">
                <p14:modId xmlns:p14="http://schemas.microsoft.com/office/powerpoint/2010/main" val="4233456949"/>
              </p:ext>
            </p:extLst>
          </p:nvPr>
        </p:nvGraphicFramePr>
        <p:xfrm>
          <a:off x="3282696" y="2228746"/>
          <a:ext cx="7260336" cy="452231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7849610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774BD-FBF7-8DD5-5F0C-0DCC9CBCE5D6}"/>
              </a:ext>
            </a:extLst>
          </p:cNvPr>
          <p:cNvSpPr>
            <a:spLocks noGrp="1"/>
          </p:cNvSpPr>
          <p:nvPr>
            <p:ph type="title"/>
          </p:nvPr>
        </p:nvSpPr>
        <p:spPr/>
        <p:txBody>
          <a:bodyPr/>
          <a:lstStyle/>
          <a:p>
            <a:r>
              <a:rPr lang="en-IN" dirty="0"/>
              <a:t>IBM Hackathon - Tracks</a:t>
            </a:r>
          </a:p>
        </p:txBody>
      </p:sp>
      <mc:AlternateContent xmlns:mc="http://schemas.openxmlformats.org/markup-compatibility/2006" xmlns:psez="http://schemas.microsoft.com/office/powerpoint/2016/sectionzoom">
        <mc:Choice Requires="psez">
          <p:graphicFrame>
            <p:nvGraphicFramePr>
              <p:cNvPr id="7" name="Section Zoom 6">
                <a:extLst>
                  <a:ext uri="{FF2B5EF4-FFF2-40B4-BE49-F238E27FC236}">
                    <a16:creationId xmlns:a16="http://schemas.microsoft.com/office/drawing/2014/main" id="{6988E2E2-59C8-DADC-F162-AB4A4DFCF50E}"/>
                  </a:ext>
                </a:extLst>
              </p:cNvPr>
              <p:cNvGraphicFramePr>
                <a:graphicFrameLocks noChangeAspect="1"/>
              </p:cNvGraphicFramePr>
              <p:nvPr>
                <p:extLst>
                  <p:ext uri="{D42A27DB-BD31-4B8C-83A1-F6EECF244321}">
                    <p14:modId xmlns:p14="http://schemas.microsoft.com/office/powerpoint/2010/main" val="2159505455"/>
                  </p:ext>
                </p:extLst>
              </p:nvPr>
            </p:nvGraphicFramePr>
            <p:xfrm>
              <a:off x="6987932" y="2945422"/>
              <a:ext cx="4298462" cy="2417885"/>
            </p:xfrm>
            <a:graphic>
              <a:graphicData uri="http://schemas.microsoft.com/office/powerpoint/2016/sectionzoom">
                <psez:sectionZm>
                  <psez:sectionZmObj sectionId="{B2664013-32DB-4604-8987-9274D91CA7AC}">
                    <psez:zmPr id="{9DAE6A59-5920-45C6-B5C4-2C7F9917591E}" transitionDur="1000">
                      <p166:blipFill xmlns:p166="http://schemas.microsoft.com/office/powerpoint/2016/6/main">
                        <a:blip r:embed="rId2"/>
                        <a:stretch>
                          <a:fillRect/>
                        </a:stretch>
                      </p166:blipFill>
                      <p166:spPr xmlns:p166="http://schemas.microsoft.com/office/powerpoint/2016/6/main">
                        <a:xfrm>
                          <a:off x="0" y="0"/>
                          <a:ext cx="4298462" cy="2417885"/>
                        </a:xfrm>
                        <a:prstGeom prst="rect">
                          <a:avLst/>
                        </a:prstGeom>
                        <a:ln w="3175">
                          <a:solidFill>
                            <a:prstClr val="ltGray"/>
                          </a:solidFill>
                        </a:ln>
                      </p166:spPr>
                    </psez:zmPr>
                  </psez:sectionZmObj>
                </psez:sectionZm>
              </a:graphicData>
            </a:graphic>
          </p:graphicFrame>
        </mc:Choice>
        <mc:Fallback xmlns="">
          <p:pic>
            <p:nvPicPr>
              <p:cNvPr id="7" name="Section Zoom 6">
                <a:hlinkClick r:id="rId6" action="ppaction://hlinksldjump"/>
                <a:extLst>
                  <a:ext uri="{FF2B5EF4-FFF2-40B4-BE49-F238E27FC236}">
                    <a16:creationId xmlns:a16="http://schemas.microsoft.com/office/drawing/2014/main" id="{6988E2E2-59C8-DADC-F162-AB4A4DFCF50E}"/>
                  </a:ext>
                </a:extLst>
              </p:cNvPr>
              <p:cNvPicPr>
                <a:picLocks noGrp="1" noRot="1" noChangeAspect="1" noMove="1" noResize="1" noEditPoints="1" noAdjustHandles="1" noChangeArrowheads="1" noChangeShapeType="1"/>
              </p:cNvPicPr>
              <p:nvPr/>
            </p:nvPicPr>
            <p:blipFill>
              <a:blip r:embed="rId7"/>
              <a:stretch>
                <a:fillRect/>
              </a:stretch>
            </p:blipFill>
            <p:spPr>
              <a:xfrm>
                <a:off x="6987932" y="2945422"/>
                <a:ext cx="4298462" cy="2417885"/>
              </a:xfrm>
              <a:prstGeom prst="rect">
                <a:avLst/>
              </a:prstGeom>
              <a:ln w="3175">
                <a:solidFill>
                  <a:prstClr val="ltGray"/>
                </a:solidFill>
              </a:ln>
            </p:spPr>
          </p:pic>
        </mc:Fallback>
      </mc:AlternateContent>
    </p:spTree>
    <p:extLst>
      <p:ext uri="{BB962C8B-B14F-4D97-AF65-F5344CB8AC3E}">
        <p14:creationId xmlns:p14="http://schemas.microsoft.com/office/powerpoint/2010/main" val="36338528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C2F5-F576-A1F1-4ADD-BC51420FEEB6}"/>
              </a:ext>
            </a:extLst>
          </p:cNvPr>
          <p:cNvSpPr>
            <a:spLocks noGrp="1"/>
          </p:cNvSpPr>
          <p:nvPr>
            <p:ph type="title"/>
          </p:nvPr>
        </p:nvSpPr>
        <p:spPr/>
        <p:txBody>
          <a:bodyPr/>
          <a:lstStyle/>
          <a:p>
            <a:r>
              <a:rPr lang="en-IN" dirty="0"/>
              <a:t>Required Skills</a:t>
            </a:r>
          </a:p>
        </p:txBody>
      </p:sp>
      <p:graphicFrame>
        <p:nvGraphicFramePr>
          <p:cNvPr id="4" name="Content Placeholder 3">
            <a:extLst>
              <a:ext uri="{FF2B5EF4-FFF2-40B4-BE49-F238E27FC236}">
                <a16:creationId xmlns:a16="http://schemas.microsoft.com/office/drawing/2014/main" id="{31810C64-07A2-8ED9-5C87-6F1165B4AECD}"/>
              </a:ext>
            </a:extLst>
          </p:cNvPr>
          <p:cNvGraphicFramePr>
            <a:graphicFrameLocks noGrp="1"/>
          </p:cNvGraphicFramePr>
          <p:nvPr>
            <p:ph idx="1"/>
            <p:extLst>
              <p:ext uri="{D42A27DB-BD31-4B8C-83A1-F6EECF244321}">
                <p14:modId xmlns:p14="http://schemas.microsoft.com/office/powerpoint/2010/main" val="2275897509"/>
              </p:ext>
            </p:extLst>
          </p:nvPr>
        </p:nvGraphicFramePr>
        <p:xfrm>
          <a:off x="3877409" y="1816138"/>
          <a:ext cx="8113834" cy="1393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625B6786-E655-5FA8-2EED-D32E9735BE47}"/>
              </a:ext>
            </a:extLst>
          </p:cNvPr>
          <p:cNvGraphicFramePr/>
          <p:nvPr>
            <p:extLst>
              <p:ext uri="{D42A27DB-BD31-4B8C-83A1-F6EECF244321}">
                <p14:modId xmlns:p14="http://schemas.microsoft.com/office/powerpoint/2010/main" val="3871731007"/>
              </p:ext>
            </p:extLst>
          </p:nvPr>
        </p:nvGraphicFramePr>
        <p:xfrm>
          <a:off x="-79374" y="1308751"/>
          <a:ext cx="3754559" cy="565475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3" name="Diagram 2">
            <a:extLst>
              <a:ext uri="{FF2B5EF4-FFF2-40B4-BE49-F238E27FC236}">
                <a16:creationId xmlns:a16="http://schemas.microsoft.com/office/drawing/2014/main" id="{793BAE93-E063-811C-6CA8-F33F9593FC73}"/>
              </a:ext>
            </a:extLst>
          </p:cNvPr>
          <p:cNvGraphicFramePr/>
          <p:nvPr>
            <p:extLst>
              <p:ext uri="{D42A27DB-BD31-4B8C-83A1-F6EECF244321}">
                <p14:modId xmlns:p14="http://schemas.microsoft.com/office/powerpoint/2010/main" val="3675587857"/>
              </p:ext>
            </p:extLst>
          </p:nvPr>
        </p:nvGraphicFramePr>
        <p:xfrm>
          <a:off x="3877654" y="3056843"/>
          <a:ext cx="8204161" cy="107928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5" name="Diagram 4">
            <a:extLst>
              <a:ext uri="{FF2B5EF4-FFF2-40B4-BE49-F238E27FC236}">
                <a16:creationId xmlns:a16="http://schemas.microsoft.com/office/drawing/2014/main" id="{3E93D030-6E44-7441-CC35-A181900F611A}"/>
              </a:ext>
            </a:extLst>
          </p:cNvPr>
          <p:cNvGraphicFramePr/>
          <p:nvPr>
            <p:extLst>
              <p:ext uri="{D42A27DB-BD31-4B8C-83A1-F6EECF244321}">
                <p14:modId xmlns:p14="http://schemas.microsoft.com/office/powerpoint/2010/main" val="3568780684"/>
              </p:ext>
            </p:extLst>
          </p:nvPr>
        </p:nvGraphicFramePr>
        <p:xfrm>
          <a:off x="3877409" y="4094127"/>
          <a:ext cx="8113834" cy="1163673"/>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7" name="Diagram 6">
            <a:extLst>
              <a:ext uri="{FF2B5EF4-FFF2-40B4-BE49-F238E27FC236}">
                <a16:creationId xmlns:a16="http://schemas.microsoft.com/office/drawing/2014/main" id="{AF5D93D4-857F-749C-3585-FB0B493538D3}"/>
              </a:ext>
            </a:extLst>
          </p:cNvPr>
          <p:cNvGraphicFramePr/>
          <p:nvPr>
            <p:extLst>
              <p:ext uri="{D42A27DB-BD31-4B8C-83A1-F6EECF244321}">
                <p14:modId xmlns:p14="http://schemas.microsoft.com/office/powerpoint/2010/main" val="513973936"/>
              </p:ext>
            </p:extLst>
          </p:nvPr>
        </p:nvGraphicFramePr>
        <p:xfrm>
          <a:off x="3922696" y="5135572"/>
          <a:ext cx="8113833" cy="1247644"/>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8" name="Diagram 7">
            <a:extLst>
              <a:ext uri="{FF2B5EF4-FFF2-40B4-BE49-F238E27FC236}">
                <a16:creationId xmlns:a16="http://schemas.microsoft.com/office/drawing/2014/main" id="{A3EA1AD6-4174-D3F2-1004-235AF239C518}"/>
              </a:ext>
            </a:extLst>
          </p:cNvPr>
          <p:cNvGraphicFramePr/>
          <p:nvPr>
            <p:extLst>
              <p:ext uri="{D42A27DB-BD31-4B8C-83A1-F6EECF244321}">
                <p14:modId xmlns:p14="http://schemas.microsoft.com/office/powerpoint/2010/main" val="2424266217"/>
              </p:ext>
            </p:extLst>
          </p:nvPr>
        </p:nvGraphicFramePr>
        <p:xfrm>
          <a:off x="107523" y="0"/>
          <a:ext cx="3380763" cy="971026"/>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15" name="Content Placeholder 3">
            <a:extLst>
              <a:ext uri="{FF2B5EF4-FFF2-40B4-BE49-F238E27FC236}">
                <a16:creationId xmlns:a16="http://schemas.microsoft.com/office/drawing/2014/main" id="{0A240C1C-8893-B9C0-4AD1-404EA79F214B}"/>
              </a:ext>
            </a:extLst>
          </p:cNvPr>
          <p:cNvGraphicFramePr>
            <a:graphicFrameLocks/>
          </p:cNvGraphicFramePr>
          <p:nvPr>
            <p:extLst>
              <p:ext uri="{D42A27DB-BD31-4B8C-83A1-F6EECF244321}">
                <p14:modId xmlns:p14="http://schemas.microsoft.com/office/powerpoint/2010/main" val="4036525514"/>
              </p:ext>
            </p:extLst>
          </p:nvPr>
        </p:nvGraphicFramePr>
        <p:xfrm>
          <a:off x="5978623" y="149519"/>
          <a:ext cx="5450185" cy="777932"/>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Tree>
    <p:extLst>
      <p:ext uri="{BB962C8B-B14F-4D97-AF65-F5344CB8AC3E}">
        <p14:creationId xmlns:p14="http://schemas.microsoft.com/office/powerpoint/2010/main" val="15383941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D3800-B94D-7EF3-E085-653372AA1736}"/>
              </a:ext>
            </a:extLst>
          </p:cNvPr>
          <p:cNvSpPr>
            <a:spLocks noGrp="1"/>
          </p:cNvSpPr>
          <p:nvPr>
            <p:ph type="title"/>
          </p:nvPr>
        </p:nvSpPr>
        <p:spPr/>
        <p:txBody>
          <a:bodyPr/>
          <a:lstStyle/>
          <a:p>
            <a:r>
              <a:rPr lang="en-IN" dirty="0"/>
              <a:t>Topic Priority</a:t>
            </a:r>
          </a:p>
        </p:txBody>
      </p:sp>
      <p:graphicFrame>
        <p:nvGraphicFramePr>
          <p:cNvPr id="4" name="Content Placeholder 3">
            <a:extLst>
              <a:ext uri="{FF2B5EF4-FFF2-40B4-BE49-F238E27FC236}">
                <a16:creationId xmlns:a16="http://schemas.microsoft.com/office/drawing/2014/main" id="{611DF55D-2B85-0D1F-195A-CDF773FC181E}"/>
              </a:ext>
            </a:extLst>
          </p:cNvPr>
          <p:cNvGraphicFramePr>
            <a:graphicFrameLocks noGrp="1"/>
          </p:cNvGraphicFramePr>
          <p:nvPr>
            <p:ph idx="1"/>
            <p:extLst>
              <p:ext uri="{D42A27DB-BD31-4B8C-83A1-F6EECF244321}">
                <p14:modId xmlns:p14="http://schemas.microsoft.com/office/powerpoint/2010/main" val="156154398"/>
              </p:ext>
            </p:extLst>
          </p:nvPr>
        </p:nvGraphicFramePr>
        <p:xfrm>
          <a:off x="0" y="1182848"/>
          <a:ext cx="5184396" cy="56751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0E5F0F45-370B-3F8B-DD4F-394613489B1F}"/>
              </a:ext>
            </a:extLst>
          </p:cNvPr>
          <p:cNvGraphicFramePr/>
          <p:nvPr>
            <p:extLst>
              <p:ext uri="{D42A27DB-BD31-4B8C-83A1-F6EECF244321}">
                <p14:modId xmlns:p14="http://schemas.microsoft.com/office/powerpoint/2010/main" val="1491197826"/>
              </p:ext>
            </p:extLst>
          </p:nvPr>
        </p:nvGraphicFramePr>
        <p:xfrm>
          <a:off x="3737178" y="1410887"/>
          <a:ext cx="8454821"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5803213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C2F5-F576-A1F1-4ADD-BC51420FEEB6}"/>
              </a:ext>
            </a:extLst>
          </p:cNvPr>
          <p:cNvSpPr>
            <a:spLocks noGrp="1"/>
          </p:cNvSpPr>
          <p:nvPr>
            <p:ph type="title"/>
          </p:nvPr>
        </p:nvSpPr>
        <p:spPr/>
        <p:txBody>
          <a:bodyPr/>
          <a:lstStyle/>
          <a:p>
            <a:r>
              <a:rPr lang="en-IN" dirty="0"/>
              <a:t>Required Skills</a:t>
            </a:r>
          </a:p>
        </p:txBody>
      </p:sp>
      <p:graphicFrame>
        <p:nvGraphicFramePr>
          <p:cNvPr id="4" name="Content Placeholder 3">
            <a:extLst>
              <a:ext uri="{FF2B5EF4-FFF2-40B4-BE49-F238E27FC236}">
                <a16:creationId xmlns:a16="http://schemas.microsoft.com/office/drawing/2014/main" id="{31810C64-07A2-8ED9-5C87-6F1165B4AECD}"/>
              </a:ext>
            </a:extLst>
          </p:cNvPr>
          <p:cNvGraphicFramePr>
            <a:graphicFrameLocks noGrp="1"/>
          </p:cNvGraphicFramePr>
          <p:nvPr>
            <p:ph idx="1"/>
          </p:nvPr>
        </p:nvGraphicFramePr>
        <p:xfrm>
          <a:off x="3877409" y="1816138"/>
          <a:ext cx="8113834" cy="1393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625B6786-E655-5FA8-2EED-D32E9735BE47}"/>
              </a:ext>
            </a:extLst>
          </p:cNvPr>
          <p:cNvGraphicFramePr/>
          <p:nvPr/>
        </p:nvGraphicFramePr>
        <p:xfrm>
          <a:off x="-79374" y="1308751"/>
          <a:ext cx="3754559" cy="565475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3" name="Diagram 2">
            <a:extLst>
              <a:ext uri="{FF2B5EF4-FFF2-40B4-BE49-F238E27FC236}">
                <a16:creationId xmlns:a16="http://schemas.microsoft.com/office/drawing/2014/main" id="{793BAE93-E063-811C-6CA8-F33F9593FC73}"/>
              </a:ext>
            </a:extLst>
          </p:cNvPr>
          <p:cNvGraphicFramePr/>
          <p:nvPr/>
        </p:nvGraphicFramePr>
        <p:xfrm>
          <a:off x="3877654" y="3056843"/>
          <a:ext cx="8204161" cy="107928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5" name="Diagram 4">
            <a:extLst>
              <a:ext uri="{FF2B5EF4-FFF2-40B4-BE49-F238E27FC236}">
                <a16:creationId xmlns:a16="http://schemas.microsoft.com/office/drawing/2014/main" id="{3E93D030-6E44-7441-CC35-A181900F611A}"/>
              </a:ext>
            </a:extLst>
          </p:cNvPr>
          <p:cNvGraphicFramePr/>
          <p:nvPr/>
        </p:nvGraphicFramePr>
        <p:xfrm>
          <a:off x="3877409" y="4094127"/>
          <a:ext cx="8113834" cy="1163673"/>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7" name="Diagram 6">
            <a:extLst>
              <a:ext uri="{FF2B5EF4-FFF2-40B4-BE49-F238E27FC236}">
                <a16:creationId xmlns:a16="http://schemas.microsoft.com/office/drawing/2014/main" id="{AF5D93D4-857F-749C-3585-FB0B493538D3}"/>
              </a:ext>
            </a:extLst>
          </p:cNvPr>
          <p:cNvGraphicFramePr/>
          <p:nvPr/>
        </p:nvGraphicFramePr>
        <p:xfrm>
          <a:off x="3922696" y="5135572"/>
          <a:ext cx="8113833" cy="1247644"/>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8" name="Diagram 7">
            <a:extLst>
              <a:ext uri="{FF2B5EF4-FFF2-40B4-BE49-F238E27FC236}">
                <a16:creationId xmlns:a16="http://schemas.microsoft.com/office/drawing/2014/main" id="{A3EA1AD6-4174-D3F2-1004-235AF239C518}"/>
              </a:ext>
            </a:extLst>
          </p:cNvPr>
          <p:cNvGraphicFramePr/>
          <p:nvPr/>
        </p:nvGraphicFramePr>
        <p:xfrm>
          <a:off x="107523" y="0"/>
          <a:ext cx="3380763" cy="971026"/>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Tree>
    <p:extLst>
      <p:ext uri="{BB962C8B-B14F-4D97-AF65-F5344CB8AC3E}">
        <p14:creationId xmlns:p14="http://schemas.microsoft.com/office/powerpoint/2010/main" val="3662592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FBEE0-8CB0-3BF6-9F0B-F190A6ED2CAF}"/>
              </a:ext>
            </a:extLst>
          </p:cNvPr>
          <p:cNvSpPr>
            <a:spLocks noGrp="1"/>
          </p:cNvSpPr>
          <p:nvPr>
            <p:ph type="title"/>
          </p:nvPr>
        </p:nvSpPr>
        <p:spPr/>
        <p:txBody>
          <a:bodyPr/>
          <a:lstStyle/>
          <a:p>
            <a:r>
              <a:rPr lang="en-IN" dirty="0"/>
              <a:t>Datasets Links</a:t>
            </a:r>
          </a:p>
        </p:txBody>
      </p:sp>
      <p:graphicFrame>
        <p:nvGraphicFramePr>
          <p:cNvPr id="4" name="Content Placeholder 3">
            <a:extLst>
              <a:ext uri="{FF2B5EF4-FFF2-40B4-BE49-F238E27FC236}">
                <a16:creationId xmlns:a16="http://schemas.microsoft.com/office/drawing/2014/main" id="{3CF29C44-4594-E0B4-610C-C2EA32F5D506}"/>
              </a:ext>
            </a:extLst>
          </p:cNvPr>
          <p:cNvGraphicFramePr>
            <a:graphicFrameLocks noGrp="1"/>
          </p:cNvGraphicFramePr>
          <p:nvPr>
            <p:ph idx="1"/>
            <p:extLst>
              <p:ext uri="{D42A27DB-BD31-4B8C-83A1-F6EECF244321}">
                <p14:modId xmlns:p14="http://schemas.microsoft.com/office/powerpoint/2010/main" val="2135786854"/>
              </p:ext>
            </p:extLst>
          </p:nvPr>
        </p:nvGraphicFramePr>
        <p:xfrm>
          <a:off x="685800" y="2193925"/>
          <a:ext cx="10820400" cy="4024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3445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EEA73-0425-A931-C4A9-A522CA376E53}"/>
              </a:ext>
            </a:extLst>
          </p:cNvPr>
          <p:cNvSpPr>
            <a:spLocks noGrp="1"/>
          </p:cNvSpPr>
          <p:nvPr>
            <p:ph type="title"/>
          </p:nvPr>
        </p:nvSpPr>
        <p:spPr/>
        <p:txBody>
          <a:bodyPr/>
          <a:lstStyle/>
          <a:p>
            <a:r>
              <a:rPr lang="en-IN" dirty="0"/>
              <a:t>Architecture</a:t>
            </a:r>
          </a:p>
        </p:txBody>
      </p:sp>
      <p:graphicFrame>
        <p:nvGraphicFramePr>
          <p:cNvPr id="4" name="Content Placeholder 3">
            <a:extLst>
              <a:ext uri="{FF2B5EF4-FFF2-40B4-BE49-F238E27FC236}">
                <a16:creationId xmlns:a16="http://schemas.microsoft.com/office/drawing/2014/main" id="{12C87010-A358-0F10-8ABE-BBC60E4FEB10}"/>
              </a:ext>
            </a:extLst>
          </p:cNvPr>
          <p:cNvGraphicFramePr>
            <a:graphicFrameLocks noGrp="1"/>
          </p:cNvGraphicFramePr>
          <p:nvPr>
            <p:ph idx="1"/>
            <p:extLst>
              <p:ext uri="{D42A27DB-BD31-4B8C-83A1-F6EECF244321}">
                <p14:modId xmlns:p14="http://schemas.microsoft.com/office/powerpoint/2010/main" val="1219206867"/>
              </p:ext>
            </p:extLst>
          </p:nvPr>
        </p:nvGraphicFramePr>
        <p:xfrm>
          <a:off x="685800" y="2340732"/>
          <a:ext cx="11506200" cy="45172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54069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EEA73-0425-A931-C4A9-A522CA376E53}"/>
              </a:ext>
            </a:extLst>
          </p:cNvPr>
          <p:cNvSpPr>
            <a:spLocks noGrp="1"/>
          </p:cNvSpPr>
          <p:nvPr>
            <p:ph type="title"/>
          </p:nvPr>
        </p:nvSpPr>
        <p:spPr/>
        <p:txBody>
          <a:bodyPr/>
          <a:lstStyle/>
          <a:p>
            <a:r>
              <a:rPr lang="en-IN" dirty="0"/>
              <a:t>Architecture</a:t>
            </a:r>
          </a:p>
        </p:txBody>
      </p:sp>
      <p:graphicFrame>
        <p:nvGraphicFramePr>
          <p:cNvPr id="4" name="Content Placeholder 3">
            <a:extLst>
              <a:ext uri="{FF2B5EF4-FFF2-40B4-BE49-F238E27FC236}">
                <a16:creationId xmlns:a16="http://schemas.microsoft.com/office/drawing/2014/main" id="{12C87010-A358-0F10-8ABE-BBC60E4FEB10}"/>
              </a:ext>
            </a:extLst>
          </p:cNvPr>
          <p:cNvGraphicFramePr>
            <a:graphicFrameLocks noGrp="1"/>
          </p:cNvGraphicFramePr>
          <p:nvPr>
            <p:ph idx="1"/>
            <p:extLst>
              <p:ext uri="{D42A27DB-BD31-4B8C-83A1-F6EECF244321}">
                <p14:modId xmlns:p14="http://schemas.microsoft.com/office/powerpoint/2010/main" val="1237716963"/>
              </p:ext>
            </p:extLst>
          </p:nvPr>
        </p:nvGraphicFramePr>
        <p:xfrm>
          <a:off x="685800" y="2340732"/>
          <a:ext cx="11506200" cy="45172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90832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E3B31-3A32-A44B-B8CE-1611ECBE235D}"/>
              </a:ext>
            </a:extLst>
          </p:cNvPr>
          <p:cNvSpPr>
            <a:spLocks noGrp="1"/>
          </p:cNvSpPr>
          <p:nvPr>
            <p:ph type="title"/>
          </p:nvPr>
        </p:nvSpPr>
        <p:spPr/>
        <p:txBody>
          <a:bodyPr/>
          <a:lstStyle/>
          <a:p>
            <a:r>
              <a:rPr lang="en-IN" dirty="0"/>
              <a:t>Summary</a:t>
            </a:r>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6DF87C28-CBF5-C122-390F-A5FFA3FAA674}"/>
                  </a:ext>
                </a:extLst>
              </p:cNvPr>
              <p:cNvGraphicFramePr>
                <a:graphicFrameLocks noChangeAspect="1"/>
              </p:cNvGraphicFramePr>
              <p:nvPr>
                <p:extLst>
                  <p:ext uri="{D42A27DB-BD31-4B8C-83A1-F6EECF244321}">
                    <p14:modId xmlns:p14="http://schemas.microsoft.com/office/powerpoint/2010/main" val="3752638373"/>
                  </p:ext>
                </p:extLst>
              </p:nvPr>
            </p:nvGraphicFramePr>
            <p:xfrm>
              <a:off x="685800" y="2193925"/>
              <a:ext cx="10820400" cy="4024313"/>
            </p:xfrm>
            <a:graphic>
              <a:graphicData uri="http://schemas.microsoft.com/office/powerpoint/2016/summaryzoom">
                <psuz:summaryZm>
                  <psuz:summaryZmObj sectionId="{27F5B35D-1828-42BD-98B4-56D2FAC01C3D}">
                    <psuz:zmPr id="{7FD3E147-90F6-4BD2-AE0A-42B6046DEE6B}" transitionDur="1000">
                      <p166:blipFill xmlns:p166="http://schemas.microsoft.com/office/powerpoint/2016/6/main">
                        <a:blip r:embed="rId2"/>
                        <a:stretch>
                          <a:fillRect/>
                        </a:stretch>
                      </p166:blipFill>
                      <p166:spPr xmlns:p166="http://schemas.microsoft.com/office/powerpoint/2016/6/main">
                        <a:xfrm>
                          <a:off x="2190749" y="201215"/>
                          <a:ext cx="6438901" cy="3621882"/>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6DF87C28-CBF5-C122-390F-A5FFA3FAA674}"/>
                  </a:ext>
                </a:extLst>
              </p:cNvPr>
              <p:cNvGrpSpPr>
                <a:grpSpLocks noGrp="1" noUngrp="1" noRot="1" noChangeAspect="1" noMove="1" noResize="1"/>
              </p:cNvGrpSpPr>
              <p:nvPr/>
            </p:nvGrpSpPr>
            <p:grpSpPr>
              <a:xfrm>
                <a:off x="685800" y="2193925"/>
                <a:ext cx="10820400" cy="4024313"/>
                <a:chOff x="685800" y="2193925"/>
                <a:chExt cx="10820400" cy="4024313"/>
              </a:xfrm>
            </p:grpSpPr>
            <p:pic>
              <p:nvPicPr>
                <p:cNvPr id="3" name="Picture 3">
                  <a:hlinkClick r:id="rId3"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876549" y="2395140"/>
                  <a:ext cx="6438901" cy="3621882"/>
                </a:xfrm>
                <a:prstGeom prst="rect">
                  <a:avLst/>
                </a:prstGeom>
                <a:ln w="3175">
                  <a:solidFill>
                    <a:prstClr val="ltGray"/>
                  </a:solidFill>
                </a:ln>
              </p:spPr>
            </p:pic>
          </p:grpSp>
        </mc:Fallback>
      </mc:AlternateContent>
    </p:spTree>
    <p:extLst>
      <p:ext uri="{BB962C8B-B14F-4D97-AF65-F5344CB8AC3E}">
        <p14:creationId xmlns:p14="http://schemas.microsoft.com/office/powerpoint/2010/main" val="15736159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2D4854-246D-14FE-999A-1E13E4EA3F74}"/>
              </a:ext>
            </a:extLst>
          </p:cNvPr>
          <p:cNvSpPr>
            <a:spLocks noGrp="1"/>
          </p:cNvSpPr>
          <p:nvPr>
            <p:ph type="ctrTitle"/>
          </p:nvPr>
        </p:nvSpPr>
        <p:spPr/>
        <p:txBody>
          <a:bodyPr/>
          <a:lstStyle/>
          <a:p>
            <a:pPr algn="ctr"/>
            <a:r>
              <a:rPr lang="en-IN" dirty="0"/>
              <a:t>All the best guys</a:t>
            </a:r>
          </a:p>
        </p:txBody>
      </p:sp>
      <p:sp>
        <p:nvSpPr>
          <p:cNvPr id="5" name="Subtitle 4">
            <a:extLst>
              <a:ext uri="{FF2B5EF4-FFF2-40B4-BE49-F238E27FC236}">
                <a16:creationId xmlns:a16="http://schemas.microsoft.com/office/drawing/2014/main" id="{28E69B0A-B2FB-28AC-407C-E949042AE536}"/>
              </a:ext>
            </a:extLst>
          </p:cNvPr>
          <p:cNvSpPr>
            <a:spLocks noGrp="1"/>
          </p:cNvSpPr>
          <p:nvPr>
            <p:ph type="subTitle" idx="1"/>
          </p:nvPr>
        </p:nvSpPr>
        <p:spPr/>
        <p:txBody>
          <a:bodyPr/>
          <a:lstStyle/>
          <a:p>
            <a:pPr algn="r"/>
            <a:r>
              <a:rPr lang="en-IN" dirty="0"/>
              <a:t>regards</a:t>
            </a:r>
          </a:p>
        </p:txBody>
      </p:sp>
    </p:spTree>
    <p:extLst>
      <p:ext uri="{BB962C8B-B14F-4D97-AF65-F5344CB8AC3E}">
        <p14:creationId xmlns:p14="http://schemas.microsoft.com/office/powerpoint/2010/main" val="897124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F77D-BE41-9936-BFA2-CB70E729E3B3}"/>
              </a:ext>
            </a:extLst>
          </p:cNvPr>
          <p:cNvSpPr>
            <a:spLocks noGrp="1"/>
          </p:cNvSpPr>
          <p:nvPr>
            <p:ph type="ctrTitle"/>
          </p:nvPr>
        </p:nvSpPr>
        <p:spPr/>
        <p:txBody>
          <a:bodyPr>
            <a:normAutofit/>
          </a:bodyPr>
          <a:lstStyle/>
          <a:p>
            <a:r>
              <a:rPr lang="en-IN" dirty="0"/>
              <a:t>IBM Hackathon – </a:t>
            </a:r>
            <a:br>
              <a:rPr lang="en-IN" dirty="0"/>
            </a:br>
            <a:r>
              <a:rPr lang="en-IN" dirty="0"/>
              <a:t>			      AI  Track</a:t>
            </a:r>
          </a:p>
        </p:txBody>
      </p:sp>
      <p:sp>
        <p:nvSpPr>
          <p:cNvPr id="3" name="Subtitle 2">
            <a:extLst>
              <a:ext uri="{FF2B5EF4-FFF2-40B4-BE49-F238E27FC236}">
                <a16:creationId xmlns:a16="http://schemas.microsoft.com/office/drawing/2014/main" id="{33C1E0DB-CCDF-6F00-065C-0ABB7FC5B80D}"/>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73387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5F3E1-1EC5-34C5-DD83-5024992C17F2}"/>
              </a:ext>
            </a:extLst>
          </p:cNvPr>
          <p:cNvSpPr>
            <a:spLocks noGrp="1"/>
          </p:cNvSpPr>
          <p:nvPr>
            <p:ph type="title"/>
          </p:nvPr>
        </p:nvSpPr>
        <p:spPr/>
        <p:txBody>
          <a:bodyPr/>
          <a:lstStyle/>
          <a:p>
            <a:r>
              <a:rPr lang="en-IN" dirty="0"/>
              <a:t>Topics given</a:t>
            </a:r>
          </a:p>
        </p:txBody>
      </p:sp>
      <mc:AlternateContent xmlns:mc="http://schemas.openxmlformats.org/markup-compatibility/2006" xmlns:psez="http://schemas.microsoft.com/office/powerpoint/2016/sectionzoom">
        <mc:Choice Requires="psez">
          <p:graphicFrame>
            <p:nvGraphicFramePr>
              <p:cNvPr id="4" name="Section Zoom 3">
                <a:extLst>
                  <a:ext uri="{FF2B5EF4-FFF2-40B4-BE49-F238E27FC236}">
                    <a16:creationId xmlns:a16="http://schemas.microsoft.com/office/drawing/2014/main" id="{2C8031E4-2281-C6F9-A46F-E5A03E58122F}"/>
                  </a:ext>
                </a:extLst>
              </p:cNvPr>
              <p:cNvGraphicFramePr>
                <a:graphicFrameLocks noChangeAspect="1"/>
              </p:cNvGraphicFramePr>
              <p:nvPr>
                <p:extLst>
                  <p:ext uri="{D42A27DB-BD31-4B8C-83A1-F6EECF244321}">
                    <p14:modId xmlns:p14="http://schemas.microsoft.com/office/powerpoint/2010/main" val="811169998"/>
                  </p:ext>
                </p:extLst>
              </p:nvPr>
            </p:nvGraphicFramePr>
            <p:xfrm>
              <a:off x="1497623" y="2209800"/>
              <a:ext cx="3048000" cy="1714500"/>
            </p:xfrm>
            <a:graphic>
              <a:graphicData uri="http://schemas.microsoft.com/office/powerpoint/2016/sectionzoom">
                <psez:sectionZm>
                  <psez:sectionZmObj sectionId="{565065F0-E55D-437B-96F9-C2BE79D67231}">
                    <psez:zmPr id="{027E5037-2009-4BFE-ADF0-B36F0F221E8A}"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xmlns="">
          <p:pic>
            <p:nvPicPr>
              <p:cNvPr id="4" name="Section Zoom 3">
                <a:hlinkClick r:id="rId3" action="ppaction://hlinksldjump"/>
                <a:extLst>
                  <a:ext uri="{FF2B5EF4-FFF2-40B4-BE49-F238E27FC236}">
                    <a16:creationId xmlns:a16="http://schemas.microsoft.com/office/drawing/2014/main" id="{2C8031E4-2281-C6F9-A46F-E5A03E58122F}"/>
                  </a:ext>
                </a:extLst>
              </p:cNvPr>
              <p:cNvPicPr>
                <a:picLocks noGrp="1" noRot="1" noChangeAspect="1" noMove="1" noResize="1" noEditPoints="1" noAdjustHandles="1" noChangeArrowheads="1" noChangeShapeType="1"/>
              </p:cNvPicPr>
              <p:nvPr/>
            </p:nvPicPr>
            <p:blipFill>
              <a:blip r:embed="rId4"/>
              <a:stretch>
                <a:fillRect/>
              </a:stretch>
            </p:blipFill>
            <p:spPr>
              <a:xfrm>
                <a:off x="1497623" y="2209800"/>
                <a:ext cx="3048000" cy="1714500"/>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6" name="Section Zoom 5">
                <a:extLst>
                  <a:ext uri="{FF2B5EF4-FFF2-40B4-BE49-F238E27FC236}">
                    <a16:creationId xmlns:a16="http://schemas.microsoft.com/office/drawing/2014/main" id="{D4844176-260D-154C-5C6C-BC76A11A6DEC}"/>
                  </a:ext>
                </a:extLst>
              </p:cNvPr>
              <p:cNvGraphicFramePr>
                <a:graphicFrameLocks noChangeAspect="1"/>
              </p:cNvGraphicFramePr>
              <p:nvPr>
                <p:extLst>
                  <p:ext uri="{D42A27DB-BD31-4B8C-83A1-F6EECF244321}">
                    <p14:modId xmlns:p14="http://schemas.microsoft.com/office/powerpoint/2010/main" val="2262636972"/>
                  </p:ext>
                </p:extLst>
              </p:nvPr>
            </p:nvGraphicFramePr>
            <p:xfrm>
              <a:off x="7646377" y="2209800"/>
              <a:ext cx="3048000" cy="1714500"/>
            </p:xfrm>
            <a:graphic>
              <a:graphicData uri="http://schemas.microsoft.com/office/powerpoint/2016/sectionzoom">
                <psez:sectionZm>
                  <psez:sectionZmObj sectionId="{790914C7-9D99-4EB0-88C8-C7764EF86009}">
                    <psez:zmPr id="{F42385E6-0AE1-429F-A96C-0E8659FD7082}" transitionDur="1000">
                      <p166:blipFill xmlns:p166="http://schemas.microsoft.com/office/powerpoint/2016/6/main">
                        <a:blip r:embed="rId5"/>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xmlns="">
          <p:pic>
            <p:nvPicPr>
              <p:cNvPr id="6" name="Section Zoom 5">
                <a:hlinkClick r:id="rId6" action="ppaction://hlinksldjump"/>
                <a:extLst>
                  <a:ext uri="{FF2B5EF4-FFF2-40B4-BE49-F238E27FC236}">
                    <a16:creationId xmlns:a16="http://schemas.microsoft.com/office/drawing/2014/main" id="{D4844176-260D-154C-5C6C-BC76A11A6DEC}"/>
                  </a:ext>
                </a:extLst>
              </p:cNvPr>
              <p:cNvPicPr>
                <a:picLocks noGrp="1" noRot="1" noChangeAspect="1" noMove="1" noResize="1" noEditPoints="1" noAdjustHandles="1" noChangeArrowheads="1" noChangeShapeType="1"/>
              </p:cNvPicPr>
              <p:nvPr/>
            </p:nvPicPr>
            <p:blipFill>
              <a:blip r:embed="rId7"/>
              <a:stretch>
                <a:fillRect/>
              </a:stretch>
            </p:blipFill>
            <p:spPr>
              <a:xfrm>
                <a:off x="7646377" y="2209800"/>
                <a:ext cx="3048000" cy="1714500"/>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10" name="Section Zoom 9">
                <a:extLst>
                  <a:ext uri="{FF2B5EF4-FFF2-40B4-BE49-F238E27FC236}">
                    <a16:creationId xmlns:a16="http://schemas.microsoft.com/office/drawing/2014/main" id="{139612BE-ED31-0293-CE39-A10168494DB5}"/>
                  </a:ext>
                </a:extLst>
              </p:cNvPr>
              <p:cNvGraphicFramePr>
                <a:graphicFrameLocks noChangeAspect="1"/>
              </p:cNvGraphicFramePr>
              <p:nvPr>
                <p:extLst>
                  <p:ext uri="{D42A27DB-BD31-4B8C-83A1-F6EECF244321}">
                    <p14:modId xmlns:p14="http://schemas.microsoft.com/office/powerpoint/2010/main" val="1980741546"/>
                  </p:ext>
                </p:extLst>
              </p:nvPr>
            </p:nvGraphicFramePr>
            <p:xfrm>
              <a:off x="1497623" y="4648200"/>
              <a:ext cx="3048000" cy="1714500"/>
            </p:xfrm>
            <a:graphic>
              <a:graphicData uri="http://schemas.microsoft.com/office/powerpoint/2016/sectionzoom">
                <psez:sectionZm>
                  <psez:sectionZmObj sectionId="{7DB216E7-1031-4822-B414-F390F5EC08E4}">
                    <psez:zmPr id="{22861C02-3B57-4248-866C-DD190F15E6C7}" transitionDur="100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xmlns="">
          <p:pic>
            <p:nvPicPr>
              <p:cNvPr id="10" name="Section Zoom 9">
                <a:hlinkClick r:id="rId9" action="ppaction://hlinksldjump"/>
                <a:extLst>
                  <a:ext uri="{FF2B5EF4-FFF2-40B4-BE49-F238E27FC236}">
                    <a16:creationId xmlns:a16="http://schemas.microsoft.com/office/drawing/2014/main" id="{139612BE-ED31-0293-CE39-A10168494DB5}"/>
                  </a:ext>
                </a:extLst>
              </p:cNvPr>
              <p:cNvPicPr>
                <a:picLocks noGrp="1" noRot="1" noChangeAspect="1" noMove="1" noResize="1" noEditPoints="1" noAdjustHandles="1" noChangeArrowheads="1" noChangeShapeType="1"/>
              </p:cNvPicPr>
              <p:nvPr/>
            </p:nvPicPr>
            <p:blipFill>
              <a:blip r:embed="rId10"/>
              <a:stretch>
                <a:fillRect/>
              </a:stretch>
            </p:blipFill>
            <p:spPr>
              <a:xfrm>
                <a:off x="1497623" y="4648200"/>
                <a:ext cx="3048000" cy="1714500"/>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14" name="Section Zoom 13">
                <a:extLst>
                  <a:ext uri="{FF2B5EF4-FFF2-40B4-BE49-F238E27FC236}">
                    <a16:creationId xmlns:a16="http://schemas.microsoft.com/office/drawing/2014/main" id="{10A3FCC4-A7EA-C512-C145-A1A8D42023E7}"/>
                  </a:ext>
                </a:extLst>
              </p:cNvPr>
              <p:cNvGraphicFramePr>
                <a:graphicFrameLocks noChangeAspect="1"/>
              </p:cNvGraphicFramePr>
              <p:nvPr>
                <p:extLst>
                  <p:ext uri="{D42A27DB-BD31-4B8C-83A1-F6EECF244321}">
                    <p14:modId xmlns:p14="http://schemas.microsoft.com/office/powerpoint/2010/main" val="1174886130"/>
                  </p:ext>
                </p:extLst>
              </p:nvPr>
            </p:nvGraphicFramePr>
            <p:xfrm>
              <a:off x="7646377" y="4648200"/>
              <a:ext cx="3048000" cy="1714500"/>
            </p:xfrm>
            <a:graphic>
              <a:graphicData uri="http://schemas.microsoft.com/office/powerpoint/2016/sectionzoom">
                <psez:sectionZm>
                  <psez:sectionZmObj sectionId="{61A54B50-788D-45F2-A4B6-84AB30477285}">
                    <psez:zmPr id="{4200A4EB-C2AD-49E9-B9E1-D31BB79902DB}" transitionDur="1000">
                      <p166:blipFill xmlns:p166="http://schemas.microsoft.com/office/powerpoint/2016/6/main">
                        <a:blip r:embed="rId11"/>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xmlns="">
          <p:pic>
            <p:nvPicPr>
              <p:cNvPr id="14" name="Section Zoom 13">
                <a:hlinkClick r:id="rId12" action="ppaction://hlinksldjump"/>
                <a:extLst>
                  <a:ext uri="{FF2B5EF4-FFF2-40B4-BE49-F238E27FC236}">
                    <a16:creationId xmlns:a16="http://schemas.microsoft.com/office/drawing/2014/main" id="{10A3FCC4-A7EA-C512-C145-A1A8D42023E7}"/>
                  </a:ext>
                </a:extLst>
              </p:cNvPr>
              <p:cNvPicPr>
                <a:picLocks noGrp="1" noRot="1" noChangeAspect="1" noMove="1" noResize="1" noEditPoints="1" noAdjustHandles="1" noChangeArrowheads="1" noChangeShapeType="1"/>
              </p:cNvPicPr>
              <p:nvPr/>
            </p:nvPicPr>
            <p:blipFill>
              <a:blip r:embed="rId13"/>
              <a:stretch>
                <a:fillRect/>
              </a:stretch>
            </p:blipFill>
            <p:spPr>
              <a:xfrm>
                <a:off x="7646377" y="4648200"/>
                <a:ext cx="3048000" cy="1714500"/>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5" name="Section Zoom 4">
                <a:extLst>
                  <a:ext uri="{FF2B5EF4-FFF2-40B4-BE49-F238E27FC236}">
                    <a16:creationId xmlns:a16="http://schemas.microsoft.com/office/drawing/2014/main" id="{740F345B-4297-0CB9-28C5-C871981A4185}"/>
                  </a:ext>
                </a:extLst>
              </p:cNvPr>
              <p:cNvGraphicFramePr>
                <a:graphicFrameLocks noChangeAspect="1"/>
              </p:cNvGraphicFramePr>
              <p:nvPr>
                <p:extLst>
                  <p:ext uri="{D42A27DB-BD31-4B8C-83A1-F6EECF244321}">
                    <p14:modId xmlns:p14="http://schemas.microsoft.com/office/powerpoint/2010/main" val="3477627405"/>
                  </p:ext>
                </p:extLst>
              </p:nvPr>
            </p:nvGraphicFramePr>
            <p:xfrm>
              <a:off x="5279822" y="3882400"/>
              <a:ext cx="1632355" cy="918200"/>
            </p:xfrm>
            <a:graphic>
              <a:graphicData uri="http://schemas.microsoft.com/office/powerpoint/2016/sectionzoom">
                <psez:sectionZm>
                  <psez:sectionZmObj sectionId="{9423B317-CC94-4452-BC27-6CEE78A6EA70}">
                    <psez:zmPr id="{185B630C-FEF6-4868-94E7-924C0ADCFDEB}" transitionDur="1000">
                      <p166:blipFill xmlns:p166="http://schemas.microsoft.com/office/powerpoint/2016/6/main">
                        <a:blip r:embed="rId14"/>
                        <a:stretch>
                          <a:fillRect/>
                        </a:stretch>
                      </p166:blipFill>
                      <p166:spPr xmlns:p166="http://schemas.microsoft.com/office/powerpoint/2016/6/main">
                        <a:xfrm>
                          <a:off x="0" y="0"/>
                          <a:ext cx="1632355" cy="918200"/>
                        </a:xfrm>
                        <a:prstGeom prst="rect">
                          <a:avLst/>
                        </a:prstGeom>
                        <a:ln w="3175">
                          <a:solidFill>
                            <a:prstClr val="ltGray"/>
                          </a:solidFill>
                        </a:ln>
                      </p166:spPr>
                    </psez:zmPr>
                  </psez:sectionZmObj>
                </psez:sectionZm>
              </a:graphicData>
            </a:graphic>
          </p:graphicFrame>
        </mc:Choice>
        <mc:Fallback xmlns="">
          <p:pic>
            <p:nvPicPr>
              <p:cNvPr id="5" name="Section Zoom 4">
                <a:hlinkClick r:id="rId15" action="ppaction://hlinksldjump"/>
                <a:extLst>
                  <a:ext uri="{FF2B5EF4-FFF2-40B4-BE49-F238E27FC236}">
                    <a16:creationId xmlns:a16="http://schemas.microsoft.com/office/drawing/2014/main" id="{740F345B-4297-0CB9-28C5-C871981A4185}"/>
                  </a:ext>
                </a:extLst>
              </p:cNvPr>
              <p:cNvPicPr>
                <a:picLocks noGrp="1" noRot="1" noChangeAspect="1" noMove="1" noResize="1" noEditPoints="1" noAdjustHandles="1" noChangeArrowheads="1" noChangeShapeType="1"/>
              </p:cNvPicPr>
              <p:nvPr/>
            </p:nvPicPr>
            <p:blipFill>
              <a:blip r:embed="rId16"/>
              <a:stretch>
                <a:fillRect/>
              </a:stretch>
            </p:blipFill>
            <p:spPr>
              <a:xfrm>
                <a:off x="5279822" y="3882400"/>
                <a:ext cx="1632355" cy="918200"/>
              </a:xfrm>
              <a:prstGeom prst="rect">
                <a:avLst/>
              </a:prstGeom>
              <a:ln w="3175">
                <a:solidFill>
                  <a:prstClr val="ltGray"/>
                </a:solidFill>
              </a:ln>
            </p:spPr>
          </p:pic>
        </mc:Fallback>
      </mc:AlternateContent>
    </p:spTree>
    <p:extLst>
      <p:ext uri="{BB962C8B-B14F-4D97-AF65-F5344CB8AC3E}">
        <p14:creationId xmlns:p14="http://schemas.microsoft.com/office/powerpoint/2010/main" val="14917389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C2F5-F576-A1F1-4ADD-BC51420FEEB6}"/>
              </a:ext>
            </a:extLst>
          </p:cNvPr>
          <p:cNvSpPr>
            <a:spLocks noGrp="1"/>
          </p:cNvSpPr>
          <p:nvPr>
            <p:ph type="title"/>
          </p:nvPr>
        </p:nvSpPr>
        <p:spPr>
          <a:xfrm>
            <a:off x="0" y="5564972"/>
            <a:ext cx="12192000" cy="1293028"/>
          </a:xfrm>
        </p:spPr>
        <p:txBody>
          <a:bodyPr>
            <a:normAutofit/>
          </a:bodyPr>
          <a:lstStyle/>
          <a:p>
            <a:pPr algn="ctr"/>
            <a:r>
              <a:rPr lang="en-IN" dirty="0"/>
              <a:t>Safe Zone: real-time video Analytics for Industrial safety</a:t>
            </a:r>
          </a:p>
        </p:txBody>
      </p:sp>
      <p:pic>
        <p:nvPicPr>
          <p:cNvPr id="5" name="Picture 4">
            <a:extLst>
              <a:ext uri="{FF2B5EF4-FFF2-40B4-BE49-F238E27FC236}">
                <a16:creationId xmlns:a16="http://schemas.microsoft.com/office/drawing/2014/main" id="{21F2EC08-022E-685D-A794-868CD07414B2}"/>
              </a:ext>
            </a:extLst>
          </p:cNvPr>
          <p:cNvPicPr>
            <a:picLocks noChangeAspect="1"/>
          </p:cNvPicPr>
          <p:nvPr/>
        </p:nvPicPr>
        <p:blipFill rotWithShape="1">
          <a:blip r:embed="rId2"/>
          <a:srcRect b="51780"/>
          <a:stretch/>
        </p:blipFill>
        <p:spPr>
          <a:xfrm>
            <a:off x="4900401" y="527539"/>
            <a:ext cx="6793368" cy="4953246"/>
          </a:xfrm>
          <a:prstGeom prst="rect">
            <a:avLst/>
          </a:prstGeom>
        </p:spPr>
      </p:pic>
    </p:spTree>
    <p:extLst>
      <p:ext uri="{BB962C8B-B14F-4D97-AF65-F5344CB8AC3E}">
        <p14:creationId xmlns:p14="http://schemas.microsoft.com/office/powerpoint/2010/main" val="37194322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C2F5-F576-A1F1-4ADD-BC51420FEEB6}"/>
              </a:ext>
            </a:extLst>
          </p:cNvPr>
          <p:cNvSpPr>
            <a:spLocks noGrp="1"/>
          </p:cNvSpPr>
          <p:nvPr>
            <p:ph type="title"/>
          </p:nvPr>
        </p:nvSpPr>
        <p:spPr/>
        <p:txBody>
          <a:bodyPr/>
          <a:lstStyle/>
          <a:p>
            <a:r>
              <a:rPr lang="en-IN" dirty="0"/>
              <a:t>Expected Solution</a:t>
            </a:r>
          </a:p>
        </p:txBody>
      </p:sp>
      <p:graphicFrame>
        <p:nvGraphicFramePr>
          <p:cNvPr id="4" name="Content Placeholder 3">
            <a:extLst>
              <a:ext uri="{FF2B5EF4-FFF2-40B4-BE49-F238E27FC236}">
                <a16:creationId xmlns:a16="http://schemas.microsoft.com/office/drawing/2014/main" id="{31810C64-07A2-8ED9-5C87-6F1165B4AECD}"/>
              </a:ext>
            </a:extLst>
          </p:cNvPr>
          <p:cNvGraphicFramePr>
            <a:graphicFrameLocks noGrp="1"/>
          </p:cNvGraphicFramePr>
          <p:nvPr>
            <p:ph idx="1"/>
            <p:extLst>
              <p:ext uri="{D42A27DB-BD31-4B8C-83A1-F6EECF244321}">
                <p14:modId xmlns:p14="http://schemas.microsoft.com/office/powerpoint/2010/main" val="3953927773"/>
              </p:ext>
            </p:extLst>
          </p:nvPr>
        </p:nvGraphicFramePr>
        <p:xfrm>
          <a:off x="7675684" y="4886447"/>
          <a:ext cx="4445977" cy="19715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21F2EC08-022E-685D-A794-868CD07414B2}"/>
              </a:ext>
            </a:extLst>
          </p:cNvPr>
          <p:cNvPicPr>
            <a:picLocks noChangeAspect="1"/>
          </p:cNvPicPr>
          <p:nvPr/>
        </p:nvPicPr>
        <p:blipFill>
          <a:blip r:embed="rId7"/>
          <a:stretch>
            <a:fillRect/>
          </a:stretch>
        </p:blipFill>
        <p:spPr>
          <a:xfrm>
            <a:off x="0" y="2194560"/>
            <a:ext cx="3084128" cy="4663440"/>
          </a:xfrm>
          <a:prstGeom prst="rect">
            <a:avLst/>
          </a:prstGeom>
        </p:spPr>
      </p:pic>
      <p:sp>
        <p:nvSpPr>
          <p:cNvPr id="11" name="TextBox 10">
            <a:extLst>
              <a:ext uri="{FF2B5EF4-FFF2-40B4-BE49-F238E27FC236}">
                <a16:creationId xmlns:a16="http://schemas.microsoft.com/office/drawing/2014/main" id="{E45F7D5E-D3A3-5329-9305-81B8F8EB84A0}"/>
              </a:ext>
            </a:extLst>
          </p:cNvPr>
          <p:cNvSpPr txBox="1"/>
          <p:nvPr/>
        </p:nvSpPr>
        <p:spPr>
          <a:xfrm>
            <a:off x="3388272" y="2194560"/>
            <a:ext cx="8489784" cy="1200329"/>
          </a:xfrm>
          <a:prstGeom prst="rect">
            <a:avLst/>
          </a:prstGeom>
          <a:noFill/>
        </p:spPr>
        <p:txBody>
          <a:bodyPr wrap="square" rtlCol="0">
            <a:spAutoFit/>
          </a:bodyPr>
          <a:lstStyle/>
          <a:p>
            <a:r>
              <a:rPr lang="en-IN" dirty="0"/>
              <a:t>The objective is to leverage Deep Learning techniques to monitor live video feeds and provide real time hazard detection, prompt alerts, and interventions, enhancing industrial safety and preventing accidents in industrial environments.</a:t>
            </a:r>
          </a:p>
        </p:txBody>
      </p:sp>
    </p:spTree>
    <p:extLst>
      <p:ext uri="{BB962C8B-B14F-4D97-AF65-F5344CB8AC3E}">
        <p14:creationId xmlns:p14="http://schemas.microsoft.com/office/powerpoint/2010/main" val="607183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C2F5-F576-A1F1-4ADD-BC51420FEEB6}"/>
              </a:ext>
            </a:extLst>
          </p:cNvPr>
          <p:cNvSpPr>
            <a:spLocks noGrp="1"/>
          </p:cNvSpPr>
          <p:nvPr>
            <p:ph type="title"/>
          </p:nvPr>
        </p:nvSpPr>
        <p:spPr/>
        <p:txBody>
          <a:bodyPr/>
          <a:lstStyle/>
          <a:p>
            <a:r>
              <a:rPr lang="en-IN" dirty="0"/>
              <a:t>Expected Solution</a:t>
            </a:r>
          </a:p>
        </p:txBody>
      </p:sp>
      <p:graphicFrame>
        <p:nvGraphicFramePr>
          <p:cNvPr id="4" name="Content Placeholder 3">
            <a:extLst>
              <a:ext uri="{FF2B5EF4-FFF2-40B4-BE49-F238E27FC236}">
                <a16:creationId xmlns:a16="http://schemas.microsoft.com/office/drawing/2014/main" id="{31810C64-07A2-8ED9-5C87-6F1165B4AECD}"/>
              </a:ext>
            </a:extLst>
          </p:cNvPr>
          <p:cNvGraphicFramePr>
            <a:graphicFrameLocks noGrp="1"/>
          </p:cNvGraphicFramePr>
          <p:nvPr>
            <p:ph idx="1"/>
            <p:extLst>
              <p:ext uri="{D42A27DB-BD31-4B8C-83A1-F6EECF244321}">
                <p14:modId xmlns:p14="http://schemas.microsoft.com/office/powerpoint/2010/main" val="3160533204"/>
              </p:ext>
            </p:extLst>
          </p:nvPr>
        </p:nvGraphicFramePr>
        <p:xfrm>
          <a:off x="10695842" y="1856233"/>
          <a:ext cx="1620715" cy="48737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21F2EC08-022E-685D-A794-868CD07414B2}"/>
              </a:ext>
            </a:extLst>
          </p:cNvPr>
          <p:cNvPicPr>
            <a:picLocks noChangeAspect="1"/>
          </p:cNvPicPr>
          <p:nvPr/>
        </p:nvPicPr>
        <p:blipFill>
          <a:blip r:embed="rId7"/>
          <a:stretch>
            <a:fillRect/>
          </a:stretch>
        </p:blipFill>
        <p:spPr>
          <a:xfrm>
            <a:off x="0" y="2194560"/>
            <a:ext cx="3084128" cy="4663440"/>
          </a:xfrm>
          <a:prstGeom prst="rect">
            <a:avLst/>
          </a:prstGeom>
        </p:spPr>
      </p:pic>
      <p:graphicFrame>
        <p:nvGraphicFramePr>
          <p:cNvPr id="3" name="Diagram 2">
            <a:extLst>
              <a:ext uri="{FF2B5EF4-FFF2-40B4-BE49-F238E27FC236}">
                <a16:creationId xmlns:a16="http://schemas.microsoft.com/office/drawing/2014/main" id="{BAA2A353-60AB-9A4E-DDEF-11D033914A09}"/>
              </a:ext>
            </a:extLst>
          </p:cNvPr>
          <p:cNvGraphicFramePr/>
          <p:nvPr>
            <p:extLst>
              <p:ext uri="{D42A27DB-BD31-4B8C-83A1-F6EECF244321}">
                <p14:modId xmlns:p14="http://schemas.microsoft.com/office/powerpoint/2010/main" val="1413062211"/>
              </p:ext>
            </p:extLst>
          </p:nvPr>
        </p:nvGraphicFramePr>
        <p:xfrm>
          <a:off x="4742483" y="2724913"/>
          <a:ext cx="4916834" cy="313639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260894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C2F5-F576-A1F1-4ADD-BC51420FEEB6}"/>
              </a:ext>
            </a:extLst>
          </p:cNvPr>
          <p:cNvSpPr>
            <a:spLocks noGrp="1"/>
          </p:cNvSpPr>
          <p:nvPr>
            <p:ph type="title"/>
          </p:nvPr>
        </p:nvSpPr>
        <p:spPr/>
        <p:txBody>
          <a:bodyPr/>
          <a:lstStyle/>
          <a:p>
            <a:r>
              <a:rPr lang="en-IN" dirty="0"/>
              <a:t>Required Skills</a:t>
            </a:r>
          </a:p>
        </p:txBody>
      </p:sp>
      <p:graphicFrame>
        <p:nvGraphicFramePr>
          <p:cNvPr id="4" name="Content Placeholder 3">
            <a:extLst>
              <a:ext uri="{FF2B5EF4-FFF2-40B4-BE49-F238E27FC236}">
                <a16:creationId xmlns:a16="http://schemas.microsoft.com/office/drawing/2014/main" id="{31810C64-07A2-8ED9-5C87-6F1165B4AECD}"/>
              </a:ext>
            </a:extLst>
          </p:cNvPr>
          <p:cNvGraphicFramePr>
            <a:graphicFrameLocks noGrp="1"/>
          </p:cNvGraphicFramePr>
          <p:nvPr>
            <p:ph idx="1"/>
          </p:nvPr>
        </p:nvGraphicFramePr>
        <p:xfrm>
          <a:off x="3877409" y="1816138"/>
          <a:ext cx="8113834" cy="1393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625B6786-E655-5FA8-2EED-D32E9735BE47}"/>
              </a:ext>
            </a:extLst>
          </p:cNvPr>
          <p:cNvGraphicFramePr/>
          <p:nvPr/>
        </p:nvGraphicFramePr>
        <p:xfrm>
          <a:off x="-79374" y="1308751"/>
          <a:ext cx="3754559" cy="565475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3" name="Diagram 2">
            <a:extLst>
              <a:ext uri="{FF2B5EF4-FFF2-40B4-BE49-F238E27FC236}">
                <a16:creationId xmlns:a16="http://schemas.microsoft.com/office/drawing/2014/main" id="{793BAE93-E063-811C-6CA8-F33F9593FC73}"/>
              </a:ext>
            </a:extLst>
          </p:cNvPr>
          <p:cNvGraphicFramePr/>
          <p:nvPr/>
        </p:nvGraphicFramePr>
        <p:xfrm>
          <a:off x="3877654" y="3056843"/>
          <a:ext cx="8204161" cy="107928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5" name="Diagram 4">
            <a:extLst>
              <a:ext uri="{FF2B5EF4-FFF2-40B4-BE49-F238E27FC236}">
                <a16:creationId xmlns:a16="http://schemas.microsoft.com/office/drawing/2014/main" id="{3E93D030-6E44-7441-CC35-A181900F611A}"/>
              </a:ext>
            </a:extLst>
          </p:cNvPr>
          <p:cNvGraphicFramePr/>
          <p:nvPr/>
        </p:nvGraphicFramePr>
        <p:xfrm>
          <a:off x="3877409" y="4094127"/>
          <a:ext cx="8113834" cy="1163673"/>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7" name="Diagram 6">
            <a:extLst>
              <a:ext uri="{FF2B5EF4-FFF2-40B4-BE49-F238E27FC236}">
                <a16:creationId xmlns:a16="http://schemas.microsoft.com/office/drawing/2014/main" id="{AF5D93D4-857F-749C-3585-FB0B493538D3}"/>
              </a:ext>
            </a:extLst>
          </p:cNvPr>
          <p:cNvGraphicFramePr/>
          <p:nvPr/>
        </p:nvGraphicFramePr>
        <p:xfrm>
          <a:off x="3922696" y="5135572"/>
          <a:ext cx="8113833" cy="1247644"/>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8" name="Diagram 7">
            <a:extLst>
              <a:ext uri="{FF2B5EF4-FFF2-40B4-BE49-F238E27FC236}">
                <a16:creationId xmlns:a16="http://schemas.microsoft.com/office/drawing/2014/main" id="{A3EA1AD6-4174-D3F2-1004-235AF239C518}"/>
              </a:ext>
            </a:extLst>
          </p:cNvPr>
          <p:cNvGraphicFramePr/>
          <p:nvPr/>
        </p:nvGraphicFramePr>
        <p:xfrm>
          <a:off x="107523" y="0"/>
          <a:ext cx="3380763" cy="971026"/>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Tree>
    <p:extLst>
      <p:ext uri="{BB962C8B-B14F-4D97-AF65-F5344CB8AC3E}">
        <p14:creationId xmlns:p14="http://schemas.microsoft.com/office/powerpoint/2010/main" val="1959799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1655303-802D-141A-3A0B-61F5474A2837}"/>
              </a:ext>
            </a:extLst>
          </p:cNvPr>
          <p:cNvPicPr>
            <a:picLocks noChangeAspect="1"/>
          </p:cNvPicPr>
          <p:nvPr/>
        </p:nvPicPr>
        <p:blipFill rotWithShape="1">
          <a:blip r:embed="rId2"/>
          <a:srcRect l="2525" t="1659" b="57366"/>
          <a:stretch/>
        </p:blipFill>
        <p:spPr>
          <a:xfrm>
            <a:off x="4471880" y="677185"/>
            <a:ext cx="7406527" cy="4721292"/>
          </a:xfrm>
          <a:prstGeom prst="rect">
            <a:avLst/>
          </a:prstGeom>
        </p:spPr>
      </p:pic>
      <p:sp>
        <p:nvSpPr>
          <p:cNvPr id="2" name="Title 1">
            <a:extLst>
              <a:ext uri="{FF2B5EF4-FFF2-40B4-BE49-F238E27FC236}">
                <a16:creationId xmlns:a16="http://schemas.microsoft.com/office/drawing/2014/main" id="{857AC2F5-F576-A1F1-4ADD-BC51420FEEB6}"/>
              </a:ext>
            </a:extLst>
          </p:cNvPr>
          <p:cNvSpPr>
            <a:spLocks noGrp="1"/>
          </p:cNvSpPr>
          <p:nvPr>
            <p:ph type="title"/>
          </p:nvPr>
        </p:nvSpPr>
        <p:spPr>
          <a:xfrm>
            <a:off x="0" y="5564972"/>
            <a:ext cx="12192000" cy="1293028"/>
          </a:xfrm>
        </p:spPr>
        <p:txBody>
          <a:bodyPr>
            <a:normAutofit/>
          </a:bodyPr>
          <a:lstStyle/>
          <a:p>
            <a:pPr algn="ctr"/>
            <a:r>
              <a:rPr lang="en-IN" dirty="0"/>
              <a:t>Silent speech recognition: automation lip reading model using 3d </a:t>
            </a:r>
            <a:r>
              <a:rPr lang="en-IN" dirty="0" err="1"/>
              <a:t>cnn</a:t>
            </a:r>
            <a:r>
              <a:rPr lang="en-IN" dirty="0"/>
              <a:t> and </a:t>
            </a:r>
            <a:r>
              <a:rPr lang="en-IN" dirty="0" err="1"/>
              <a:t>gru</a:t>
            </a:r>
            <a:endParaRPr lang="en-IN" dirty="0"/>
          </a:p>
        </p:txBody>
      </p:sp>
    </p:spTree>
    <p:extLst>
      <p:ext uri="{BB962C8B-B14F-4D97-AF65-F5344CB8AC3E}">
        <p14:creationId xmlns:p14="http://schemas.microsoft.com/office/powerpoint/2010/main" val="2501558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907</TotalTime>
  <Words>1308</Words>
  <Application>Microsoft Office PowerPoint</Application>
  <PresentationFormat>Widescreen</PresentationFormat>
  <Paragraphs>340</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Century Gothic</vt:lpstr>
      <vt:lpstr>Wingdings</vt:lpstr>
      <vt:lpstr>Vapor Trail</vt:lpstr>
      <vt:lpstr>IBM Hackathon</vt:lpstr>
      <vt:lpstr>IBM Hackathon - Tracks</vt:lpstr>
      <vt:lpstr>IBM Hackathon –           AI  Track</vt:lpstr>
      <vt:lpstr>Topics given</vt:lpstr>
      <vt:lpstr>Safe Zone: real-time video Analytics for Industrial safety</vt:lpstr>
      <vt:lpstr>Expected Solution</vt:lpstr>
      <vt:lpstr>Expected Solution</vt:lpstr>
      <vt:lpstr>Required Skills</vt:lpstr>
      <vt:lpstr>Silent speech recognition: automation lip reading model using 3d cnn and gru</vt:lpstr>
      <vt:lpstr>Expected Solution</vt:lpstr>
      <vt:lpstr>Expected Solution</vt:lpstr>
      <vt:lpstr>Required Skills</vt:lpstr>
      <vt:lpstr>Listner – ai-based life assistance chatbot integration for public welfare</vt:lpstr>
      <vt:lpstr>Expected Solution</vt:lpstr>
      <vt:lpstr>Expected Solution</vt:lpstr>
      <vt:lpstr>Required Skills</vt:lpstr>
      <vt:lpstr>Build application for the aerospace industry with the aircraft exterior defect api</vt:lpstr>
      <vt:lpstr>Expected Solution</vt:lpstr>
      <vt:lpstr>Expected Solution</vt:lpstr>
      <vt:lpstr>Required Skills</vt:lpstr>
      <vt:lpstr>Topic Priority</vt:lpstr>
      <vt:lpstr>Required Skills</vt:lpstr>
      <vt:lpstr>Datasets Links</vt:lpstr>
      <vt:lpstr>Architecture</vt:lpstr>
      <vt:lpstr>Architecture</vt:lpstr>
      <vt:lpstr>Summary</vt:lpstr>
      <vt:lpstr>All the best guys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Photos</dc:title>
  <dc:creator>Additya Mishra</dc:creator>
  <cp:lastModifiedBy>Additya Mishra</cp:lastModifiedBy>
  <cp:revision>13</cp:revision>
  <cp:lastPrinted>2023-06-27T11:51:05Z</cp:lastPrinted>
  <dcterms:created xsi:type="dcterms:W3CDTF">2023-06-27T11:41:22Z</dcterms:created>
  <dcterms:modified xsi:type="dcterms:W3CDTF">2023-07-15T13:19:32Z</dcterms:modified>
</cp:coreProperties>
</file>