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1" r:id="rId2"/>
    <p:sldId id="283" r:id="rId3"/>
    <p:sldId id="282" r:id="rId4"/>
    <p:sldId id="292" r:id="rId5"/>
    <p:sldId id="284" r:id="rId6"/>
    <p:sldId id="285" r:id="rId7"/>
    <p:sldId id="286" r:id="rId8"/>
    <p:sldId id="287" r:id="rId9"/>
    <p:sldId id="288" r:id="rId10"/>
    <p:sldId id="289" r:id="rId11"/>
    <p:sldId id="290" r:id="rId12"/>
    <p:sldId id="291" r:id="rId13"/>
    <p:sldId id="293" r:id="rId14"/>
    <p:sldId id="256" r:id="rId15"/>
    <p:sldId id="275" r:id="rId16"/>
    <p:sldId id="264" r:id="rId17"/>
    <p:sldId id="271" r:id="rId18"/>
    <p:sldId id="277" r:id="rId19"/>
    <p:sldId id="300" r:id="rId20"/>
    <p:sldId id="268" r:id="rId21"/>
    <p:sldId id="272" r:id="rId22"/>
    <p:sldId id="278" r:id="rId23"/>
    <p:sldId id="299" r:id="rId24"/>
    <p:sldId id="273" r:id="rId25"/>
    <p:sldId id="269" r:id="rId26"/>
    <p:sldId id="279" r:id="rId27"/>
    <p:sldId id="298" r:id="rId28"/>
    <p:sldId id="270" r:id="rId29"/>
    <p:sldId id="274" r:id="rId30"/>
    <p:sldId id="280" r:id="rId31"/>
    <p:sldId id="297" r:id="rId32"/>
    <p:sldId id="304" r:id="rId33"/>
    <p:sldId id="305" r:id="rId34"/>
    <p:sldId id="308" r:id="rId35"/>
    <p:sldId id="307" r:id="rId36"/>
    <p:sldId id="306" r:id="rId37"/>
    <p:sldId id="303" r:id="rId38"/>
    <p:sldId id="27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F5B35D-1828-42BD-98B4-56D2FAC01C3D}">
          <p14:sldIdLst>
            <p14:sldId id="281"/>
            <p14:sldId id="283"/>
          </p14:sldIdLst>
        </p14:section>
        <p14:section name="Cloud Application Dev - Track" id="{4C8B3107-1C84-4121-B5F6-A8E8068EC27F}">
          <p14:sldIdLst>
            <p14:sldId id="282"/>
            <p14:sldId id="292"/>
          </p14:sldIdLst>
        </p14:section>
        <p14:section name="Cloud Collab Edit" id="{B4F40E58-2EED-4065-A1AF-C9B32F1685E7}">
          <p14:sldIdLst>
            <p14:sldId id="284"/>
            <p14:sldId id="285"/>
          </p14:sldIdLst>
        </p14:section>
        <p14:section name="Plug &amp; Power" id="{3F82AE34-5B6A-49C2-A55A-58B5A8178F80}">
          <p14:sldIdLst>
            <p14:sldId id="286"/>
            <p14:sldId id="287"/>
          </p14:sldIdLst>
        </p14:section>
        <p14:section name="Empower Skill" id="{5D128245-2814-43BA-AEAD-0084D47ACC27}">
          <p14:sldIdLst>
            <p14:sldId id="288"/>
            <p14:sldId id="289"/>
          </p14:sldIdLst>
        </p14:section>
        <p14:section name="Health Connect" id="{19FA9E94-551E-46EE-945E-8DAE835FF1F3}">
          <p14:sldIdLst>
            <p14:sldId id="290"/>
            <p14:sldId id="291"/>
            <p14:sldId id="293"/>
          </p14:sldIdLst>
        </p14:section>
        <p14:section name="AI - Track" id="{B2664013-32DB-4604-8987-9274D91CA7AC}">
          <p14:sldIdLst>
            <p14:sldId id="256"/>
            <p14:sldId id="275"/>
          </p14:sldIdLst>
        </p14:section>
        <p14:section name="Safe Zone" id="{565065F0-E55D-437B-96F9-C2BE79D67231}">
          <p14:sldIdLst>
            <p14:sldId id="264"/>
            <p14:sldId id="271"/>
            <p14:sldId id="277"/>
            <p14:sldId id="300"/>
          </p14:sldIdLst>
        </p14:section>
        <p14:section name="Silent Speech Recognition" id="{790914C7-9D99-4EB0-88C8-C7764EF86009}">
          <p14:sldIdLst>
            <p14:sldId id="268"/>
            <p14:sldId id="272"/>
            <p14:sldId id="278"/>
            <p14:sldId id="299"/>
          </p14:sldIdLst>
        </p14:section>
        <p14:section name="Listner" id="{7DB216E7-1031-4822-B414-F390F5EC08E4}">
          <p14:sldIdLst>
            <p14:sldId id="273"/>
            <p14:sldId id="269"/>
            <p14:sldId id="279"/>
            <p14:sldId id="298"/>
          </p14:sldIdLst>
        </p14:section>
        <p14:section name="Aircraft Exterior Defect - API" id="{61A54B50-788D-45F2-A4B6-84AB30477285}">
          <p14:sldIdLst>
            <p14:sldId id="270"/>
            <p14:sldId id="274"/>
            <p14:sldId id="280"/>
            <p14:sldId id="297"/>
          </p14:sldIdLst>
        </p14:section>
        <p14:section name="Level - 1 AI" id="{9423B317-CC94-4452-BC27-6CEE78A6EA70}">
          <p14:sldIdLst>
            <p14:sldId id="304"/>
            <p14:sldId id="305"/>
            <p14:sldId id="308"/>
            <p14:sldId id="307"/>
            <p14:sldId id="306"/>
          </p14:sldIdLst>
        </p14:section>
        <p14:section name="Summary Section" id="{9F7DEA1C-F46B-4C29-94F7-1DD7F6BDDBD1}">
          <p14:sldIdLst>
            <p14:sldId id="303"/>
          </p14:sldIdLst>
        </p14:section>
        <p14:section name="Outro" id="{1BD1F3D8-A853-4208-9CAF-C2C0ABFB53B8}">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iagrams/_rels/data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iagrams/_rels/data52.xml.rels><?xml version="1.0" encoding="UTF-8" standalone="yes"?>
<Relationships xmlns="http://schemas.openxmlformats.org/package/2006/relationships"><Relationship Id="rId1" Type="http://schemas.openxmlformats.org/officeDocument/2006/relationships/hyperlink" Target="https://huggingface.co/datasets/keremberke/protective-equipment-detection" TargetMode="External"/></Relationships>
</file>

<file path=ppt/diagrams/_rels/drawing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iagrams/_rels/drawing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iagrams/_rels/drawing52.xml.rels><?xml version="1.0" encoding="UTF-8" standalone="yes"?>
<Relationships xmlns="http://schemas.openxmlformats.org/package/2006/relationships"><Relationship Id="rId1" Type="http://schemas.openxmlformats.org/officeDocument/2006/relationships/hyperlink" Target="https://huggingface.co/datasets/keremberke/protective-equipment-detectio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B91A6-4912-4B9C-911A-55F29334D9E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A052D475-5F29-444B-B503-614541AB4CA9}">
      <dgm:prSet phldrT="[Text]"/>
      <dgm:spPr/>
      <dgm:t>
        <a:bodyPr/>
        <a:lstStyle/>
        <a:p>
          <a:r>
            <a:rPr lang="en-IN" b="0" i="0" dirty="0"/>
            <a:t>Python</a:t>
          </a:r>
          <a:endParaRPr lang="en-IN" dirty="0"/>
        </a:p>
      </dgm:t>
    </dgm:pt>
    <dgm:pt modelId="{16E5EAA4-8490-4964-A144-B113CAEA5C38}" type="parTrans" cxnId="{A3390C0A-CA22-4F61-B8B7-7AEBF728D1C1}">
      <dgm:prSet/>
      <dgm:spPr/>
      <dgm:t>
        <a:bodyPr/>
        <a:lstStyle/>
        <a:p>
          <a:endParaRPr lang="en-IN"/>
        </a:p>
      </dgm:t>
    </dgm:pt>
    <dgm:pt modelId="{BEFB87A0-B050-4011-A6D7-9702A011877D}" type="sibTrans" cxnId="{A3390C0A-CA22-4F61-B8B7-7AEBF728D1C1}">
      <dgm:prSet/>
      <dgm:spPr/>
      <dgm:t>
        <a:bodyPr/>
        <a:lstStyle/>
        <a:p>
          <a:endParaRPr lang="en-IN"/>
        </a:p>
      </dgm:t>
    </dgm:pt>
    <dgm:pt modelId="{B3B0A9AC-F7E9-4DF1-B4A8-1B2E5D59FC25}">
      <dgm:prSet phldrT="[Text]"/>
      <dgm:spPr/>
      <dgm:t>
        <a:bodyPr/>
        <a:lstStyle/>
        <a:p>
          <a:r>
            <a:rPr lang="en-IN" b="0" i="0" dirty="0"/>
            <a:t>IBM Cloud</a:t>
          </a:r>
          <a:endParaRPr lang="en-IN" dirty="0"/>
        </a:p>
      </dgm:t>
    </dgm:pt>
    <dgm:pt modelId="{1F9790C9-581D-4424-A568-0967FD9A3970}" type="parTrans" cxnId="{2C881599-38F2-4D1E-8CDE-6F8188FD7A5A}">
      <dgm:prSet/>
      <dgm:spPr/>
      <dgm:t>
        <a:bodyPr/>
        <a:lstStyle/>
        <a:p>
          <a:endParaRPr lang="en-IN"/>
        </a:p>
      </dgm:t>
    </dgm:pt>
    <dgm:pt modelId="{8882D3F1-07CE-46FD-B490-F224D9C20E7A}" type="sibTrans" cxnId="{2C881599-38F2-4D1E-8CDE-6F8188FD7A5A}">
      <dgm:prSet/>
      <dgm:spPr/>
      <dgm:t>
        <a:bodyPr/>
        <a:lstStyle/>
        <a:p>
          <a:endParaRPr lang="en-IN"/>
        </a:p>
      </dgm:t>
    </dgm:pt>
    <dgm:pt modelId="{C995944E-E672-4E09-8BC1-52FDCC784CB8}">
      <dgm:prSet phldrT="[Text]"/>
      <dgm:spPr/>
      <dgm:t>
        <a:bodyPr/>
        <a:lstStyle/>
        <a:p>
          <a:r>
            <a:rPr lang="en-IN" b="0" i="0" dirty="0" err="1"/>
            <a:t>Redhat</a:t>
          </a:r>
          <a:r>
            <a:rPr lang="en-IN" b="0" i="0" dirty="0"/>
            <a:t> </a:t>
          </a:r>
          <a:r>
            <a:rPr lang="en-IN" b="0" i="0" dirty="0" err="1"/>
            <a:t>openshift</a:t>
          </a:r>
          <a:endParaRPr lang="en-IN" dirty="0"/>
        </a:p>
      </dgm:t>
    </dgm:pt>
    <dgm:pt modelId="{7C580F3C-07AB-453D-9CB7-64A4C15AD389}" type="parTrans" cxnId="{5C5B2BF0-5980-4B10-875A-9BE60407D85F}">
      <dgm:prSet/>
      <dgm:spPr/>
      <dgm:t>
        <a:bodyPr/>
        <a:lstStyle/>
        <a:p>
          <a:endParaRPr lang="en-IN"/>
        </a:p>
      </dgm:t>
    </dgm:pt>
    <dgm:pt modelId="{8EBE8023-D08E-4DAE-9FF9-07188C8ADF4B}" type="sibTrans" cxnId="{5C5B2BF0-5980-4B10-875A-9BE60407D85F}">
      <dgm:prSet/>
      <dgm:spPr/>
      <dgm:t>
        <a:bodyPr/>
        <a:lstStyle/>
        <a:p>
          <a:endParaRPr lang="en-IN"/>
        </a:p>
      </dgm:t>
    </dgm:pt>
    <dgm:pt modelId="{CC963482-9FAE-471D-ADD9-F8605056FB23}">
      <dgm:prSet phldrT="[Text]"/>
      <dgm:spPr/>
      <dgm:t>
        <a:bodyPr/>
        <a:lstStyle/>
        <a:p>
          <a:r>
            <a:rPr lang="en-IN" b="0" i="0" dirty="0"/>
            <a:t>IBM cloud object storage</a:t>
          </a:r>
          <a:endParaRPr lang="en-IN" dirty="0"/>
        </a:p>
      </dgm:t>
    </dgm:pt>
    <dgm:pt modelId="{2FC7B955-DFEC-49F3-9B1A-27870DFC662B}" type="parTrans" cxnId="{2E8783DD-2EFD-413B-BA82-CD97DEAC4B8C}">
      <dgm:prSet/>
      <dgm:spPr/>
      <dgm:t>
        <a:bodyPr/>
        <a:lstStyle/>
        <a:p>
          <a:endParaRPr lang="en-IN"/>
        </a:p>
      </dgm:t>
    </dgm:pt>
    <dgm:pt modelId="{B63B7F9B-C59E-45E0-9627-BD4B104310A0}" type="sibTrans" cxnId="{2E8783DD-2EFD-413B-BA82-CD97DEAC4B8C}">
      <dgm:prSet/>
      <dgm:spPr/>
      <dgm:t>
        <a:bodyPr/>
        <a:lstStyle/>
        <a:p>
          <a:endParaRPr lang="en-IN"/>
        </a:p>
      </dgm:t>
    </dgm:pt>
    <dgm:pt modelId="{24528EE7-F54D-4C94-A0D5-4D43DE842856}">
      <dgm:prSet phldrT="[Text]"/>
      <dgm:spPr/>
      <dgm:t>
        <a:bodyPr/>
        <a:lstStyle/>
        <a:p>
          <a:r>
            <a:rPr lang="en-IN" b="0" i="0" dirty="0"/>
            <a:t>Docker</a:t>
          </a:r>
          <a:endParaRPr lang="en-IN" dirty="0"/>
        </a:p>
      </dgm:t>
    </dgm:pt>
    <dgm:pt modelId="{9E23F1BA-FF09-4EB8-AF1A-D5D5F1BB86A4}" type="parTrans" cxnId="{DEFF675B-456F-4CB3-A92A-3B4C3BE80964}">
      <dgm:prSet/>
      <dgm:spPr/>
      <dgm:t>
        <a:bodyPr/>
        <a:lstStyle/>
        <a:p>
          <a:endParaRPr lang="en-IN"/>
        </a:p>
      </dgm:t>
    </dgm:pt>
    <dgm:pt modelId="{659F1FB6-9435-4378-AF40-2FC4B1F17AA9}" type="sibTrans" cxnId="{DEFF675B-456F-4CB3-A92A-3B4C3BE80964}">
      <dgm:prSet/>
      <dgm:spPr/>
      <dgm:t>
        <a:bodyPr/>
        <a:lstStyle/>
        <a:p>
          <a:endParaRPr lang="en-IN"/>
        </a:p>
      </dgm:t>
    </dgm:pt>
    <dgm:pt modelId="{82E5C050-4951-4F9F-BA91-EADAD0C6B807}">
      <dgm:prSet phldrT="[Text]"/>
      <dgm:spPr/>
      <dgm:t>
        <a:bodyPr/>
        <a:lstStyle/>
        <a:p>
          <a:r>
            <a:rPr lang="en-IN" b="0" i="0"/>
            <a:t>Kubernetes</a:t>
          </a:r>
          <a:endParaRPr lang="en-IN" dirty="0"/>
        </a:p>
      </dgm:t>
    </dgm:pt>
    <dgm:pt modelId="{FBA3525E-122F-477F-9DB7-E249F8200216}" type="parTrans" cxnId="{1174D9EB-4AB8-4CAF-81E5-C1A8164AB2EC}">
      <dgm:prSet/>
      <dgm:spPr/>
      <dgm:t>
        <a:bodyPr/>
        <a:lstStyle/>
        <a:p>
          <a:endParaRPr lang="en-IN"/>
        </a:p>
      </dgm:t>
    </dgm:pt>
    <dgm:pt modelId="{2F346E53-28BE-4A98-A453-AEAABD779F27}" type="sibTrans" cxnId="{1174D9EB-4AB8-4CAF-81E5-C1A8164AB2EC}">
      <dgm:prSet/>
      <dgm:spPr/>
      <dgm:t>
        <a:bodyPr/>
        <a:lstStyle/>
        <a:p>
          <a:endParaRPr lang="en-IN"/>
        </a:p>
      </dgm:t>
    </dgm:pt>
    <dgm:pt modelId="{83574578-DE02-4B86-B923-B6B1A86D868A}" type="pres">
      <dgm:prSet presAssocID="{FC9B91A6-4912-4B9C-911A-55F29334D9E5}" presName="diagram" presStyleCnt="0">
        <dgm:presLayoutVars>
          <dgm:dir/>
          <dgm:resizeHandles val="exact"/>
        </dgm:presLayoutVars>
      </dgm:prSet>
      <dgm:spPr/>
    </dgm:pt>
    <dgm:pt modelId="{569B1A36-CFB0-4106-87E8-66F1A7674593}" type="pres">
      <dgm:prSet presAssocID="{A052D475-5F29-444B-B503-614541AB4CA9}" presName="node" presStyleLbl="node1" presStyleIdx="0" presStyleCnt="6">
        <dgm:presLayoutVars>
          <dgm:bulletEnabled val="1"/>
        </dgm:presLayoutVars>
      </dgm:prSet>
      <dgm:spPr/>
    </dgm:pt>
    <dgm:pt modelId="{6F5343A5-8B30-4BC2-BF78-60A5A3CBC690}" type="pres">
      <dgm:prSet presAssocID="{BEFB87A0-B050-4011-A6D7-9702A011877D}" presName="sibTrans" presStyleCnt="0"/>
      <dgm:spPr/>
    </dgm:pt>
    <dgm:pt modelId="{2BF3ECEE-0313-44E6-A995-D92D17767515}" type="pres">
      <dgm:prSet presAssocID="{B3B0A9AC-F7E9-4DF1-B4A8-1B2E5D59FC25}" presName="node" presStyleLbl="node1" presStyleIdx="1" presStyleCnt="6">
        <dgm:presLayoutVars>
          <dgm:bulletEnabled val="1"/>
        </dgm:presLayoutVars>
      </dgm:prSet>
      <dgm:spPr/>
    </dgm:pt>
    <dgm:pt modelId="{0DE31B09-D840-41C5-81A5-65BADA995DDF}" type="pres">
      <dgm:prSet presAssocID="{8882D3F1-07CE-46FD-B490-F224D9C20E7A}" presName="sibTrans" presStyleCnt="0"/>
      <dgm:spPr/>
    </dgm:pt>
    <dgm:pt modelId="{89E0F80C-0055-403F-BF88-4280CB789F7C}" type="pres">
      <dgm:prSet presAssocID="{C995944E-E672-4E09-8BC1-52FDCC784CB8}" presName="node" presStyleLbl="node1" presStyleIdx="2" presStyleCnt="6">
        <dgm:presLayoutVars>
          <dgm:bulletEnabled val="1"/>
        </dgm:presLayoutVars>
      </dgm:prSet>
      <dgm:spPr/>
    </dgm:pt>
    <dgm:pt modelId="{A8B1B95D-58CA-4F93-9474-5D1BF1DC6490}" type="pres">
      <dgm:prSet presAssocID="{8EBE8023-D08E-4DAE-9FF9-07188C8ADF4B}" presName="sibTrans" presStyleCnt="0"/>
      <dgm:spPr/>
    </dgm:pt>
    <dgm:pt modelId="{1FC3F198-FB15-4EF7-8541-A5C1ED285308}" type="pres">
      <dgm:prSet presAssocID="{CC963482-9FAE-471D-ADD9-F8605056FB23}" presName="node" presStyleLbl="node1" presStyleIdx="3" presStyleCnt="6">
        <dgm:presLayoutVars>
          <dgm:bulletEnabled val="1"/>
        </dgm:presLayoutVars>
      </dgm:prSet>
      <dgm:spPr/>
    </dgm:pt>
    <dgm:pt modelId="{48871179-00C1-4FCD-A6AF-0CEFF8EF7DC7}" type="pres">
      <dgm:prSet presAssocID="{B63B7F9B-C59E-45E0-9627-BD4B104310A0}" presName="sibTrans" presStyleCnt="0"/>
      <dgm:spPr/>
    </dgm:pt>
    <dgm:pt modelId="{04B5385B-26DF-4AF1-AF6D-75643EA25E42}" type="pres">
      <dgm:prSet presAssocID="{24528EE7-F54D-4C94-A0D5-4D43DE842856}" presName="node" presStyleLbl="node1" presStyleIdx="4" presStyleCnt="6">
        <dgm:presLayoutVars>
          <dgm:bulletEnabled val="1"/>
        </dgm:presLayoutVars>
      </dgm:prSet>
      <dgm:spPr/>
    </dgm:pt>
    <dgm:pt modelId="{0B1D293C-B71F-4175-8B8D-3F5369B08AED}" type="pres">
      <dgm:prSet presAssocID="{659F1FB6-9435-4378-AF40-2FC4B1F17AA9}" presName="sibTrans" presStyleCnt="0"/>
      <dgm:spPr/>
    </dgm:pt>
    <dgm:pt modelId="{68C8F4CD-3EA0-4CE9-8343-52F1406A7E06}" type="pres">
      <dgm:prSet presAssocID="{82E5C050-4951-4F9F-BA91-EADAD0C6B807}" presName="node" presStyleLbl="node1" presStyleIdx="5" presStyleCnt="6">
        <dgm:presLayoutVars>
          <dgm:bulletEnabled val="1"/>
        </dgm:presLayoutVars>
      </dgm:prSet>
      <dgm:spPr/>
    </dgm:pt>
  </dgm:ptLst>
  <dgm:cxnLst>
    <dgm:cxn modelId="{F9868006-4114-45E4-A5F5-643DA0AFA7AA}" type="presOf" srcId="{CC963482-9FAE-471D-ADD9-F8605056FB23}" destId="{1FC3F198-FB15-4EF7-8541-A5C1ED285308}" srcOrd="0" destOrd="0" presId="urn:microsoft.com/office/officeart/2005/8/layout/default"/>
    <dgm:cxn modelId="{A3390C0A-CA22-4F61-B8B7-7AEBF728D1C1}" srcId="{FC9B91A6-4912-4B9C-911A-55F29334D9E5}" destId="{A052D475-5F29-444B-B503-614541AB4CA9}" srcOrd="0" destOrd="0" parTransId="{16E5EAA4-8490-4964-A144-B113CAEA5C38}" sibTransId="{BEFB87A0-B050-4011-A6D7-9702A011877D}"/>
    <dgm:cxn modelId="{B06BB417-4F9D-4548-92EB-06BC5D11EB02}" type="presOf" srcId="{FC9B91A6-4912-4B9C-911A-55F29334D9E5}" destId="{83574578-DE02-4B86-B923-B6B1A86D868A}" srcOrd="0" destOrd="0" presId="urn:microsoft.com/office/officeart/2005/8/layout/default"/>
    <dgm:cxn modelId="{286EE51D-E99B-4EFB-A92E-49C4B7EC28F7}" type="presOf" srcId="{24528EE7-F54D-4C94-A0D5-4D43DE842856}" destId="{04B5385B-26DF-4AF1-AF6D-75643EA25E42}" srcOrd="0" destOrd="0" presId="urn:microsoft.com/office/officeart/2005/8/layout/default"/>
    <dgm:cxn modelId="{DEFF675B-456F-4CB3-A92A-3B4C3BE80964}" srcId="{FC9B91A6-4912-4B9C-911A-55F29334D9E5}" destId="{24528EE7-F54D-4C94-A0D5-4D43DE842856}" srcOrd="4" destOrd="0" parTransId="{9E23F1BA-FF09-4EB8-AF1A-D5D5F1BB86A4}" sibTransId="{659F1FB6-9435-4378-AF40-2FC4B1F17AA9}"/>
    <dgm:cxn modelId="{2C881599-38F2-4D1E-8CDE-6F8188FD7A5A}" srcId="{FC9B91A6-4912-4B9C-911A-55F29334D9E5}" destId="{B3B0A9AC-F7E9-4DF1-B4A8-1B2E5D59FC25}" srcOrd="1" destOrd="0" parTransId="{1F9790C9-581D-4424-A568-0967FD9A3970}" sibTransId="{8882D3F1-07CE-46FD-B490-F224D9C20E7A}"/>
    <dgm:cxn modelId="{37AFEAB1-265D-4094-88F0-0BAA9C871CFE}" type="presOf" srcId="{C995944E-E672-4E09-8BC1-52FDCC784CB8}" destId="{89E0F80C-0055-403F-BF88-4280CB789F7C}" srcOrd="0" destOrd="0" presId="urn:microsoft.com/office/officeart/2005/8/layout/default"/>
    <dgm:cxn modelId="{5E8A34CA-DE65-482D-91F0-B554939C3B87}" type="presOf" srcId="{B3B0A9AC-F7E9-4DF1-B4A8-1B2E5D59FC25}" destId="{2BF3ECEE-0313-44E6-A995-D92D17767515}" srcOrd="0" destOrd="0" presId="urn:microsoft.com/office/officeart/2005/8/layout/default"/>
    <dgm:cxn modelId="{B6FDACCB-BA69-43FC-B608-A5980ECA8C69}" type="presOf" srcId="{82E5C050-4951-4F9F-BA91-EADAD0C6B807}" destId="{68C8F4CD-3EA0-4CE9-8343-52F1406A7E06}" srcOrd="0" destOrd="0" presId="urn:microsoft.com/office/officeart/2005/8/layout/default"/>
    <dgm:cxn modelId="{2E8783DD-2EFD-413B-BA82-CD97DEAC4B8C}" srcId="{FC9B91A6-4912-4B9C-911A-55F29334D9E5}" destId="{CC963482-9FAE-471D-ADD9-F8605056FB23}" srcOrd="3" destOrd="0" parTransId="{2FC7B955-DFEC-49F3-9B1A-27870DFC662B}" sibTransId="{B63B7F9B-C59E-45E0-9627-BD4B104310A0}"/>
    <dgm:cxn modelId="{1174D9EB-4AB8-4CAF-81E5-C1A8164AB2EC}" srcId="{FC9B91A6-4912-4B9C-911A-55F29334D9E5}" destId="{82E5C050-4951-4F9F-BA91-EADAD0C6B807}" srcOrd="5" destOrd="0" parTransId="{FBA3525E-122F-477F-9DB7-E249F8200216}" sibTransId="{2F346E53-28BE-4A98-A453-AEAABD779F27}"/>
    <dgm:cxn modelId="{5C5B2BF0-5980-4B10-875A-9BE60407D85F}" srcId="{FC9B91A6-4912-4B9C-911A-55F29334D9E5}" destId="{C995944E-E672-4E09-8BC1-52FDCC784CB8}" srcOrd="2" destOrd="0" parTransId="{7C580F3C-07AB-453D-9CB7-64A4C15AD389}" sibTransId="{8EBE8023-D08E-4DAE-9FF9-07188C8ADF4B}"/>
    <dgm:cxn modelId="{E46725F5-90EA-449C-A40A-520E31B37881}" type="presOf" srcId="{A052D475-5F29-444B-B503-614541AB4CA9}" destId="{569B1A36-CFB0-4106-87E8-66F1A7674593}" srcOrd="0" destOrd="0" presId="urn:microsoft.com/office/officeart/2005/8/layout/default"/>
    <dgm:cxn modelId="{95BE78B4-ED62-4F23-9D88-AA76AEF04EDC}" type="presParOf" srcId="{83574578-DE02-4B86-B923-B6B1A86D868A}" destId="{569B1A36-CFB0-4106-87E8-66F1A7674593}" srcOrd="0" destOrd="0" presId="urn:microsoft.com/office/officeart/2005/8/layout/default"/>
    <dgm:cxn modelId="{31E4284D-CA8F-406E-9FA8-904C45491FB7}" type="presParOf" srcId="{83574578-DE02-4B86-B923-B6B1A86D868A}" destId="{6F5343A5-8B30-4BC2-BF78-60A5A3CBC690}" srcOrd="1" destOrd="0" presId="urn:microsoft.com/office/officeart/2005/8/layout/default"/>
    <dgm:cxn modelId="{716088A3-187A-4ADF-8B74-CF099C05A3F0}" type="presParOf" srcId="{83574578-DE02-4B86-B923-B6B1A86D868A}" destId="{2BF3ECEE-0313-44E6-A995-D92D17767515}" srcOrd="2" destOrd="0" presId="urn:microsoft.com/office/officeart/2005/8/layout/default"/>
    <dgm:cxn modelId="{29CADE85-3E9E-4F89-853E-0B44D836359E}" type="presParOf" srcId="{83574578-DE02-4B86-B923-B6B1A86D868A}" destId="{0DE31B09-D840-41C5-81A5-65BADA995DDF}" srcOrd="3" destOrd="0" presId="urn:microsoft.com/office/officeart/2005/8/layout/default"/>
    <dgm:cxn modelId="{DE9B4E9C-62FF-487A-A3B7-1176C99A9C8C}" type="presParOf" srcId="{83574578-DE02-4B86-B923-B6B1A86D868A}" destId="{89E0F80C-0055-403F-BF88-4280CB789F7C}" srcOrd="4" destOrd="0" presId="urn:microsoft.com/office/officeart/2005/8/layout/default"/>
    <dgm:cxn modelId="{E78106F0-61A6-4C05-8176-C279E1113416}" type="presParOf" srcId="{83574578-DE02-4B86-B923-B6B1A86D868A}" destId="{A8B1B95D-58CA-4F93-9474-5D1BF1DC6490}" srcOrd="5" destOrd="0" presId="urn:microsoft.com/office/officeart/2005/8/layout/default"/>
    <dgm:cxn modelId="{5DC8A7B3-F049-4548-BDA4-8D7E7501D76A}" type="presParOf" srcId="{83574578-DE02-4B86-B923-B6B1A86D868A}" destId="{1FC3F198-FB15-4EF7-8541-A5C1ED285308}" srcOrd="6" destOrd="0" presId="urn:microsoft.com/office/officeart/2005/8/layout/default"/>
    <dgm:cxn modelId="{CC1DA2C0-4215-4673-A2ED-79C6FB33934E}" type="presParOf" srcId="{83574578-DE02-4B86-B923-B6B1A86D868A}" destId="{48871179-00C1-4FCD-A6AF-0CEFF8EF7DC7}" srcOrd="7" destOrd="0" presId="urn:microsoft.com/office/officeart/2005/8/layout/default"/>
    <dgm:cxn modelId="{93D0EF4A-8023-4E92-9929-DE5A2129173E}" type="presParOf" srcId="{83574578-DE02-4B86-B923-B6B1A86D868A}" destId="{04B5385B-26DF-4AF1-AF6D-75643EA25E42}" srcOrd="8" destOrd="0" presId="urn:microsoft.com/office/officeart/2005/8/layout/default"/>
    <dgm:cxn modelId="{C5A4BD08-2676-40DE-8FB7-06B8E6FC82D3}" type="presParOf" srcId="{83574578-DE02-4B86-B923-B6B1A86D868A}" destId="{0B1D293C-B71F-4175-8B8D-3F5369B08AED}" srcOrd="9" destOrd="0" presId="urn:microsoft.com/office/officeart/2005/8/layout/default"/>
    <dgm:cxn modelId="{ADD04346-A564-44CF-B5EA-8D4551C2E6D0}" type="presParOf" srcId="{83574578-DE02-4B86-B923-B6B1A86D868A}" destId="{68C8F4CD-3EA0-4CE9-8343-52F1406A7E0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dgm:t>
        <a:bodyPr/>
        <a:lstStyle/>
        <a:p>
          <a:r>
            <a:rPr lang="en-IN" dirty="0"/>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dgm:t>
        <a:bodyPr/>
        <a:lstStyle/>
        <a:p>
          <a:r>
            <a:rPr lang="en-IN" dirty="0"/>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AAA5B83-042B-40E1-B97E-7CF436262AC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638BABD5-F68C-42E5-A538-F79FF0EA35FB}">
      <dgm:prSet phldrT="[Text]"/>
      <dgm:spPr/>
      <dgm:t>
        <a:bodyPr/>
        <a:lstStyle/>
        <a:p>
          <a:r>
            <a:rPr lang="en-IN" dirty="0"/>
            <a:t>Input Video/Live Video</a:t>
          </a:r>
        </a:p>
      </dgm:t>
    </dgm:pt>
    <dgm:pt modelId="{BE437CEE-13CB-4D24-B156-FE8F232B595F}" type="parTrans" cxnId="{E5C5072F-4C3C-47A4-96D4-CD64BDAFBBC3}">
      <dgm:prSet/>
      <dgm:spPr/>
      <dgm:t>
        <a:bodyPr/>
        <a:lstStyle/>
        <a:p>
          <a:endParaRPr lang="en-IN"/>
        </a:p>
      </dgm:t>
    </dgm:pt>
    <dgm:pt modelId="{CCBA260A-D3E5-49A2-818F-A0C888868556}" type="sibTrans" cxnId="{E5C5072F-4C3C-47A4-96D4-CD64BDAFBBC3}">
      <dgm:prSet/>
      <dgm:spPr/>
      <dgm:t>
        <a:bodyPr/>
        <a:lstStyle/>
        <a:p>
          <a:endParaRPr lang="en-IN"/>
        </a:p>
      </dgm:t>
    </dgm:pt>
    <dgm:pt modelId="{DE527777-3E13-4A54-A717-FD7CF1AEA93B}">
      <dgm:prSet phldrT="[Text]"/>
      <dgm:spPr/>
      <dgm:t>
        <a:bodyPr/>
        <a:lstStyle/>
        <a:p>
          <a:r>
            <a:rPr lang="en-IN" dirty="0"/>
            <a:t>Analyse in Website</a:t>
          </a:r>
        </a:p>
      </dgm:t>
    </dgm:pt>
    <dgm:pt modelId="{CE26D56E-1317-4355-94A7-710EC00AAD7F}" type="parTrans" cxnId="{2EDCE11A-B4AD-43DB-8160-947600B70248}">
      <dgm:prSet/>
      <dgm:spPr/>
      <dgm:t>
        <a:bodyPr/>
        <a:lstStyle/>
        <a:p>
          <a:endParaRPr lang="en-IN"/>
        </a:p>
      </dgm:t>
    </dgm:pt>
    <dgm:pt modelId="{5B20A022-E65E-4AC8-B760-5BD6BDDDDD39}" type="sibTrans" cxnId="{2EDCE11A-B4AD-43DB-8160-947600B70248}">
      <dgm:prSet/>
      <dgm:spPr/>
      <dgm:t>
        <a:bodyPr/>
        <a:lstStyle/>
        <a:p>
          <a:endParaRPr lang="en-IN"/>
        </a:p>
      </dgm:t>
    </dgm:pt>
    <dgm:pt modelId="{844643A2-C8C3-44C6-81C3-A67334631FF8}">
      <dgm:prSet phldrT="[Text]"/>
      <dgm:spPr/>
      <dgm:t>
        <a:bodyPr/>
        <a:lstStyle/>
        <a:p>
          <a:r>
            <a:rPr lang="en-IN" dirty="0"/>
            <a:t>Output speech</a:t>
          </a:r>
        </a:p>
      </dgm:t>
    </dgm:pt>
    <dgm:pt modelId="{91CC5868-73A7-4C70-9931-7F1FF4FD9154}" type="parTrans" cxnId="{26C93A73-2C6B-49C1-B4F8-1824E432A8C6}">
      <dgm:prSet/>
      <dgm:spPr/>
      <dgm:t>
        <a:bodyPr/>
        <a:lstStyle/>
        <a:p>
          <a:endParaRPr lang="en-IN"/>
        </a:p>
      </dgm:t>
    </dgm:pt>
    <dgm:pt modelId="{9CF15257-1E78-4992-AEA1-51B9EC252546}" type="sibTrans" cxnId="{26C93A73-2C6B-49C1-B4F8-1824E432A8C6}">
      <dgm:prSet/>
      <dgm:spPr/>
      <dgm:t>
        <a:bodyPr/>
        <a:lstStyle/>
        <a:p>
          <a:endParaRPr lang="en-IN"/>
        </a:p>
      </dgm:t>
    </dgm:pt>
    <dgm:pt modelId="{EEC760DE-20D0-4F2C-9D24-A2EEF716B760}">
      <dgm:prSet phldrT="[Text]"/>
      <dgm:spPr/>
      <dgm:t>
        <a:bodyPr/>
        <a:lstStyle/>
        <a:p>
          <a:r>
            <a:rPr lang="en-IN" dirty="0"/>
            <a:t>Visual cues of lip movements captured in video data.</a:t>
          </a:r>
        </a:p>
      </dgm:t>
    </dgm:pt>
    <dgm:pt modelId="{77791216-160A-49CB-ACF6-8B0A165BECE5}" type="parTrans" cxnId="{4C443BA7-3708-4660-820F-4E141450D1FF}">
      <dgm:prSet/>
      <dgm:spPr/>
      <dgm:t>
        <a:bodyPr/>
        <a:lstStyle/>
        <a:p>
          <a:endParaRPr lang="en-IN"/>
        </a:p>
      </dgm:t>
    </dgm:pt>
    <dgm:pt modelId="{FA0B9D72-4764-40A5-AE64-AEA17A396F27}" type="sibTrans" cxnId="{4C443BA7-3708-4660-820F-4E141450D1FF}">
      <dgm:prSet/>
      <dgm:spPr/>
      <dgm:t>
        <a:bodyPr/>
        <a:lstStyle/>
        <a:p>
          <a:endParaRPr lang="en-IN"/>
        </a:p>
      </dgm:t>
    </dgm:pt>
    <dgm:pt modelId="{F39A947C-7A09-4C3C-B076-8455147E0F00}">
      <dgm:prSet phldrT="[Text]"/>
      <dgm:spPr/>
      <dgm:t>
        <a:bodyPr/>
        <a:lstStyle/>
        <a:p>
          <a:r>
            <a:rPr lang="en-IN" dirty="0"/>
            <a:t>These visuals can be Live or pre-recorded.</a:t>
          </a:r>
        </a:p>
      </dgm:t>
    </dgm:pt>
    <dgm:pt modelId="{EF85E8E3-FA98-4E7F-A5A4-B6CC768C844F}" type="parTrans" cxnId="{365B93F9-82E3-4B4C-BADF-85B845473C25}">
      <dgm:prSet/>
      <dgm:spPr/>
      <dgm:t>
        <a:bodyPr/>
        <a:lstStyle/>
        <a:p>
          <a:endParaRPr lang="en-IN"/>
        </a:p>
      </dgm:t>
    </dgm:pt>
    <dgm:pt modelId="{7591551C-FE26-411F-8275-725CD08DF416}" type="sibTrans" cxnId="{365B93F9-82E3-4B4C-BADF-85B845473C25}">
      <dgm:prSet/>
      <dgm:spPr/>
      <dgm:t>
        <a:bodyPr/>
        <a:lstStyle/>
        <a:p>
          <a:endParaRPr lang="en-IN"/>
        </a:p>
      </dgm:t>
    </dgm:pt>
    <dgm:pt modelId="{9B6E34AE-F0E0-4383-B094-421F0001827A}">
      <dgm:prSet phldrT="[Text]"/>
      <dgm:spPr/>
      <dgm:t>
        <a:bodyPr/>
        <a:lstStyle/>
        <a:p>
          <a:r>
            <a:rPr lang="en-IN" dirty="0"/>
            <a:t>Combination of 3D-CNN and GRU is advised.</a:t>
          </a:r>
        </a:p>
      </dgm:t>
    </dgm:pt>
    <dgm:pt modelId="{F5ADF52B-9203-4ADC-870E-168CF1C0F29A}" type="parTrans" cxnId="{3355F89B-A83B-4F6D-B2CB-295801D57491}">
      <dgm:prSet/>
      <dgm:spPr/>
      <dgm:t>
        <a:bodyPr/>
        <a:lstStyle/>
        <a:p>
          <a:endParaRPr lang="en-IN"/>
        </a:p>
      </dgm:t>
    </dgm:pt>
    <dgm:pt modelId="{6842E58B-B83E-42FC-B693-2AA4A35694F6}" type="sibTrans" cxnId="{3355F89B-A83B-4F6D-B2CB-295801D57491}">
      <dgm:prSet/>
      <dgm:spPr/>
      <dgm:t>
        <a:bodyPr/>
        <a:lstStyle/>
        <a:p>
          <a:endParaRPr lang="en-IN"/>
        </a:p>
      </dgm:t>
    </dgm:pt>
    <dgm:pt modelId="{599ACAAA-CACE-419E-AC1C-296EB268FB75}">
      <dgm:prSet phldrT="[Text]"/>
      <dgm:spPr/>
      <dgm:t>
        <a:bodyPr/>
        <a:lstStyle/>
        <a:p>
          <a:r>
            <a:rPr lang="en-IN" dirty="0"/>
            <a:t>After analysis, a text should be provided, which conveys the message after analysing lip movements.</a:t>
          </a:r>
        </a:p>
      </dgm:t>
    </dgm:pt>
    <dgm:pt modelId="{623C1A0E-6B92-4EB0-AD4D-CFA6D1FA7B92}" type="parTrans" cxnId="{C0A01658-6F47-4603-A2D4-317ED63ACD33}">
      <dgm:prSet/>
      <dgm:spPr/>
      <dgm:t>
        <a:bodyPr/>
        <a:lstStyle/>
        <a:p>
          <a:endParaRPr lang="en-IN"/>
        </a:p>
      </dgm:t>
    </dgm:pt>
    <dgm:pt modelId="{257837ED-BC4A-4A4F-B2A2-7E7D0E36B460}" type="sibTrans" cxnId="{C0A01658-6F47-4603-A2D4-317ED63ACD33}">
      <dgm:prSet/>
      <dgm:spPr/>
      <dgm:t>
        <a:bodyPr/>
        <a:lstStyle/>
        <a:p>
          <a:endParaRPr lang="en-IN"/>
        </a:p>
      </dgm:t>
    </dgm:pt>
    <dgm:pt modelId="{7BBCD44F-B72B-4A98-868C-317FFFF83C0F}" type="pres">
      <dgm:prSet presAssocID="{3AAA5B83-042B-40E1-B97E-7CF436262AC3}" presName="linearFlow" presStyleCnt="0">
        <dgm:presLayoutVars>
          <dgm:dir/>
          <dgm:animLvl val="lvl"/>
          <dgm:resizeHandles val="exact"/>
        </dgm:presLayoutVars>
      </dgm:prSet>
      <dgm:spPr/>
    </dgm:pt>
    <dgm:pt modelId="{71C89237-7D7B-48EA-A642-192D88E0946F}" type="pres">
      <dgm:prSet presAssocID="{638BABD5-F68C-42E5-A538-F79FF0EA35FB}" presName="composite" presStyleCnt="0"/>
      <dgm:spPr/>
    </dgm:pt>
    <dgm:pt modelId="{E524919C-31AD-4FD0-9A0F-2224C023A6A2}" type="pres">
      <dgm:prSet presAssocID="{638BABD5-F68C-42E5-A538-F79FF0EA35FB}" presName="parentText" presStyleLbl="alignNode1" presStyleIdx="0" presStyleCnt="3">
        <dgm:presLayoutVars>
          <dgm:chMax val="1"/>
          <dgm:bulletEnabled val="1"/>
        </dgm:presLayoutVars>
      </dgm:prSet>
      <dgm:spPr/>
    </dgm:pt>
    <dgm:pt modelId="{EE421874-3A72-4203-ACD9-E458237B12F0}" type="pres">
      <dgm:prSet presAssocID="{638BABD5-F68C-42E5-A538-F79FF0EA35FB}" presName="descendantText" presStyleLbl="alignAcc1" presStyleIdx="0" presStyleCnt="3">
        <dgm:presLayoutVars>
          <dgm:bulletEnabled val="1"/>
        </dgm:presLayoutVars>
      </dgm:prSet>
      <dgm:spPr/>
    </dgm:pt>
    <dgm:pt modelId="{7DBE9304-FF77-4F45-9F64-423D61A7C548}" type="pres">
      <dgm:prSet presAssocID="{CCBA260A-D3E5-49A2-818F-A0C888868556}" presName="sp" presStyleCnt="0"/>
      <dgm:spPr/>
    </dgm:pt>
    <dgm:pt modelId="{A3B1A9C7-DDDD-4A25-A801-311CA5E4EBEF}" type="pres">
      <dgm:prSet presAssocID="{DE527777-3E13-4A54-A717-FD7CF1AEA93B}" presName="composite" presStyleCnt="0"/>
      <dgm:spPr/>
    </dgm:pt>
    <dgm:pt modelId="{2B62EE3A-101E-427C-BDDB-C949BF9C3D08}" type="pres">
      <dgm:prSet presAssocID="{DE527777-3E13-4A54-A717-FD7CF1AEA93B}" presName="parentText" presStyleLbl="alignNode1" presStyleIdx="1" presStyleCnt="3">
        <dgm:presLayoutVars>
          <dgm:chMax val="1"/>
          <dgm:bulletEnabled val="1"/>
        </dgm:presLayoutVars>
      </dgm:prSet>
      <dgm:spPr/>
    </dgm:pt>
    <dgm:pt modelId="{2201880A-242A-4834-A88F-D7D3E3ECBE16}" type="pres">
      <dgm:prSet presAssocID="{DE527777-3E13-4A54-A717-FD7CF1AEA93B}" presName="descendantText" presStyleLbl="alignAcc1" presStyleIdx="1" presStyleCnt="3">
        <dgm:presLayoutVars>
          <dgm:bulletEnabled val="1"/>
        </dgm:presLayoutVars>
      </dgm:prSet>
      <dgm:spPr/>
    </dgm:pt>
    <dgm:pt modelId="{00929166-707C-40D5-BE3B-D02375C9D01C}" type="pres">
      <dgm:prSet presAssocID="{5B20A022-E65E-4AC8-B760-5BD6BDDDDD39}" presName="sp" presStyleCnt="0"/>
      <dgm:spPr/>
    </dgm:pt>
    <dgm:pt modelId="{8473FBEF-AC35-4C8B-8B1C-6F5DC5838BD5}" type="pres">
      <dgm:prSet presAssocID="{844643A2-C8C3-44C6-81C3-A67334631FF8}" presName="composite" presStyleCnt="0"/>
      <dgm:spPr/>
    </dgm:pt>
    <dgm:pt modelId="{20699DED-7DD6-4F23-A514-9D723D0D1A87}" type="pres">
      <dgm:prSet presAssocID="{844643A2-C8C3-44C6-81C3-A67334631FF8}" presName="parentText" presStyleLbl="alignNode1" presStyleIdx="2" presStyleCnt="3">
        <dgm:presLayoutVars>
          <dgm:chMax val="1"/>
          <dgm:bulletEnabled val="1"/>
        </dgm:presLayoutVars>
      </dgm:prSet>
      <dgm:spPr/>
    </dgm:pt>
    <dgm:pt modelId="{26C2D300-31B4-4FC2-AEB1-876C67D48F67}" type="pres">
      <dgm:prSet presAssocID="{844643A2-C8C3-44C6-81C3-A67334631FF8}" presName="descendantText" presStyleLbl="alignAcc1" presStyleIdx="2" presStyleCnt="3">
        <dgm:presLayoutVars>
          <dgm:bulletEnabled val="1"/>
        </dgm:presLayoutVars>
      </dgm:prSet>
      <dgm:spPr/>
    </dgm:pt>
  </dgm:ptLst>
  <dgm:cxnLst>
    <dgm:cxn modelId="{6100BE0E-B8A2-4901-BA93-F5186F615FB9}" type="presOf" srcId="{3AAA5B83-042B-40E1-B97E-7CF436262AC3}" destId="{7BBCD44F-B72B-4A98-868C-317FFFF83C0F}" srcOrd="0" destOrd="0" presId="urn:microsoft.com/office/officeart/2005/8/layout/chevron2"/>
    <dgm:cxn modelId="{2EDCE11A-B4AD-43DB-8160-947600B70248}" srcId="{3AAA5B83-042B-40E1-B97E-7CF436262AC3}" destId="{DE527777-3E13-4A54-A717-FD7CF1AEA93B}" srcOrd="1" destOrd="0" parTransId="{CE26D56E-1317-4355-94A7-710EC00AAD7F}" sibTransId="{5B20A022-E65E-4AC8-B760-5BD6BDDDDD39}"/>
    <dgm:cxn modelId="{E5C5072F-4C3C-47A4-96D4-CD64BDAFBBC3}" srcId="{3AAA5B83-042B-40E1-B97E-7CF436262AC3}" destId="{638BABD5-F68C-42E5-A538-F79FF0EA35FB}" srcOrd="0" destOrd="0" parTransId="{BE437CEE-13CB-4D24-B156-FE8F232B595F}" sibTransId="{CCBA260A-D3E5-49A2-818F-A0C888868556}"/>
    <dgm:cxn modelId="{47211230-0134-4A0F-B016-30155161C557}" type="presOf" srcId="{599ACAAA-CACE-419E-AC1C-296EB268FB75}" destId="{26C2D300-31B4-4FC2-AEB1-876C67D48F67}" srcOrd="0" destOrd="0" presId="urn:microsoft.com/office/officeart/2005/8/layout/chevron2"/>
    <dgm:cxn modelId="{111AB037-B2AC-41CE-BD5A-91BF147C7753}" type="presOf" srcId="{DE527777-3E13-4A54-A717-FD7CF1AEA93B}" destId="{2B62EE3A-101E-427C-BDDB-C949BF9C3D08}" srcOrd="0" destOrd="0" presId="urn:microsoft.com/office/officeart/2005/8/layout/chevron2"/>
    <dgm:cxn modelId="{F58C9268-5C6D-4E21-9A56-B6E67B7E251E}" type="presOf" srcId="{844643A2-C8C3-44C6-81C3-A67334631FF8}" destId="{20699DED-7DD6-4F23-A514-9D723D0D1A87}" srcOrd="0" destOrd="0" presId="urn:microsoft.com/office/officeart/2005/8/layout/chevron2"/>
    <dgm:cxn modelId="{26C93A73-2C6B-49C1-B4F8-1824E432A8C6}" srcId="{3AAA5B83-042B-40E1-B97E-7CF436262AC3}" destId="{844643A2-C8C3-44C6-81C3-A67334631FF8}" srcOrd="2" destOrd="0" parTransId="{91CC5868-73A7-4C70-9931-7F1FF4FD9154}" sibTransId="{9CF15257-1E78-4992-AEA1-51B9EC252546}"/>
    <dgm:cxn modelId="{C0A01658-6F47-4603-A2D4-317ED63ACD33}" srcId="{844643A2-C8C3-44C6-81C3-A67334631FF8}" destId="{599ACAAA-CACE-419E-AC1C-296EB268FB75}" srcOrd="0" destOrd="0" parTransId="{623C1A0E-6B92-4EB0-AD4D-CFA6D1FA7B92}" sibTransId="{257837ED-BC4A-4A4F-B2A2-7E7D0E36B460}"/>
    <dgm:cxn modelId="{69A50397-F857-49C1-984D-5CF2FAC0527B}" type="presOf" srcId="{EEC760DE-20D0-4F2C-9D24-A2EEF716B760}" destId="{EE421874-3A72-4203-ACD9-E458237B12F0}" srcOrd="0" destOrd="0" presId="urn:microsoft.com/office/officeart/2005/8/layout/chevron2"/>
    <dgm:cxn modelId="{3355F89B-A83B-4F6D-B2CB-295801D57491}" srcId="{DE527777-3E13-4A54-A717-FD7CF1AEA93B}" destId="{9B6E34AE-F0E0-4383-B094-421F0001827A}" srcOrd="0" destOrd="0" parTransId="{F5ADF52B-9203-4ADC-870E-168CF1C0F29A}" sibTransId="{6842E58B-B83E-42FC-B693-2AA4A35694F6}"/>
    <dgm:cxn modelId="{4C443BA7-3708-4660-820F-4E141450D1FF}" srcId="{638BABD5-F68C-42E5-A538-F79FF0EA35FB}" destId="{EEC760DE-20D0-4F2C-9D24-A2EEF716B760}" srcOrd="0" destOrd="0" parTransId="{77791216-160A-49CB-ACF6-8B0A165BECE5}" sibTransId="{FA0B9D72-4764-40A5-AE64-AEA17A396F27}"/>
    <dgm:cxn modelId="{B3E95BC1-8780-41E3-9469-929C09B21477}" type="presOf" srcId="{638BABD5-F68C-42E5-A538-F79FF0EA35FB}" destId="{E524919C-31AD-4FD0-9A0F-2224C023A6A2}" srcOrd="0" destOrd="0" presId="urn:microsoft.com/office/officeart/2005/8/layout/chevron2"/>
    <dgm:cxn modelId="{E7D66AE3-1C95-4E6F-A9D8-27322E812727}" type="presOf" srcId="{F39A947C-7A09-4C3C-B076-8455147E0F00}" destId="{EE421874-3A72-4203-ACD9-E458237B12F0}" srcOrd="0" destOrd="1" presId="urn:microsoft.com/office/officeart/2005/8/layout/chevron2"/>
    <dgm:cxn modelId="{8D7B94E6-8750-40B0-9C9C-2DEF9A467BFE}" type="presOf" srcId="{9B6E34AE-F0E0-4383-B094-421F0001827A}" destId="{2201880A-242A-4834-A88F-D7D3E3ECBE16}" srcOrd="0" destOrd="0" presId="urn:microsoft.com/office/officeart/2005/8/layout/chevron2"/>
    <dgm:cxn modelId="{365B93F9-82E3-4B4C-BADF-85B845473C25}" srcId="{638BABD5-F68C-42E5-A538-F79FF0EA35FB}" destId="{F39A947C-7A09-4C3C-B076-8455147E0F00}" srcOrd="1" destOrd="0" parTransId="{EF85E8E3-FA98-4E7F-A5A4-B6CC768C844F}" sibTransId="{7591551C-FE26-411F-8275-725CD08DF416}"/>
    <dgm:cxn modelId="{C8BB8C42-0B38-4F22-A5C3-7D3A8D8C8A7E}" type="presParOf" srcId="{7BBCD44F-B72B-4A98-868C-317FFFF83C0F}" destId="{71C89237-7D7B-48EA-A642-192D88E0946F}" srcOrd="0" destOrd="0" presId="urn:microsoft.com/office/officeart/2005/8/layout/chevron2"/>
    <dgm:cxn modelId="{7B76DC6B-0695-408D-84BE-72230144284F}" type="presParOf" srcId="{71C89237-7D7B-48EA-A642-192D88E0946F}" destId="{E524919C-31AD-4FD0-9A0F-2224C023A6A2}" srcOrd="0" destOrd="0" presId="urn:microsoft.com/office/officeart/2005/8/layout/chevron2"/>
    <dgm:cxn modelId="{461B0D9F-D594-44FA-9252-BA87FE95C210}" type="presParOf" srcId="{71C89237-7D7B-48EA-A642-192D88E0946F}" destId="{EE421874-3A72-4203-ACD9-E458237B12F0}" srcOrd="1" destOrd="0" presId="urn:microsoft.com/office/officeart/2005/8/layout/chevron2"/>
    <dgm:cxn modelId="{D7D94D92-F9BC-4060-9F50-59CC6DEF3619}" type="presParOf" srcId="{7BBCD44F-B72B-4A98-868C-317FFFF83C0F}" destId="{7DBE9304-FF77-4F45-9F64-423D61A7C548}" srcOrd="1" destOrd="0" presId="urn:microsoft.com/office/officeart/2005/8/layout/chevron2"/>
    <dgm:cxn modelId="{979B59AC-E6FF-41A9-A2D7-F474A25F654E}" type="presParOf" srcId="{7BBCD44F-B72B-4A98-868C-317FFFF83C0F}" destId="{A3B1A9C7-DDDD-4A25-A801-311CA5E4EBEF}" srcOrd="2" destOrd="0" presId="urn:microsoft.com/office/officeart/2005/8/layout/chevron2"/>
    <dgm:cxn modelId="{29C8C87D-FE32-428E-BD66-595D7259340A}" type="presParOf" srcId="{A3B1A9C7-DDDD-4A25-A801-311CA5E4EBEF}" destId="{2B62EE3A-101E-427C-BDDB-C949BF9C3D08}" srcOrd="0" destOrd="0" presId="urn:microsoft.com/office/officeart/2005/8/layout/chevron2"/>
    <dgm:cxn modelId="{FAE4E381-182D-4D76-9673-9ABD03EBF70B}" type="presParOf" srcId="{A3B1A9C7-DDDD-4A25-A801-311CA5E4EBEF}" destId="{2201880A-242A-4834-A88F-D7D3E3ECBE16}" srcOrd="1" destOrd="0" presId="urn:microsoft.com/office/officeart/2005/8/layout/chevron2"/>
    <dgm:cxn modelId="{BCBFA4A2-8F23-44F4-A8A6-6FEBB300B53A}" type="presParOf" srcId="{7BBCD44F-B72B-4A98-868C-317FFFF83C0F}" destId="{00929166-707C-40D5-BE3B-D02375C9D01C}" srcOrd="3" destOrd="0" presId="urn:microsoft.com/office/officeart/2005/8/layout/chevron2"/>
    <dgm:cxn modelId="{07D5C185-C576-4511-8E30-9840BCE8C5C5}" type="presParOf" srcId="{7BBCD44F-B72B-4A98-868C-317FFFF83C0F}" destId="{8473FBEF-AC35-4C8B-8B1C-6F5DC5838BD5}" srcOrd="4" destOrd="0" presId="urn:microsoft.com/office/officeart/2005/8/layout/chevron2"/>
    <dgm:cxn modelId="{76410CBB-7A05-4D76-A716-F9B0A55538DE}" type="presParOf" srcId="{8473FBEF-AC35-4C8B-8B1C-6F5DC5838BD5}" destId="{20699DED-7DD6-4F23-A514-9D723D0D1A87}" srcOrd="0" destOrd="0" presId="urn:microsoft.com/office/officeart/2005/8/layout/chevron2"/>
    <dgm:cxn modelId="{F21595FD-16F3-4FCD-8F6C-16DB391380FE}" type="presParOf" srcId="{8473FBEF-AC35-4C8B-8B1C-6F5DC5838BD5}" destId="{26C2D300-31B4-4FC2-AEB1-876C67D48F67}"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D2757-CBEE-4AEB-AB5E-9785FF0147E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1999620-00D2-4D23-9D09-140BF28E4256}">
      <dgm:prSet phldrT="[Text]"/>
      <dgm:spPr/>
      <dgm:t>
        <a:bodyPr/>
        <a:lstStyle/>
        <a:p>
          <a:r>
            <a:rPr lang="en-IN" b="0" i="0" dirty="0"/>
            <a:t>Python</a:t>
          </a:r>
          <a:endParaRPr lang="en-IN" dirty="0"/>
        </a:p>
      </dgm:t>
    </dgm:pt>
    <dgm:pt modelId="{780EFECA-08D1-4DAF-AA5B-548C4F67B612}" type="parTrans" cxnId="{781347E1-C4EB-4E84-83BD-4CE0E47F2AF5}">
      <dgm:prSet/>
      <dgm:spPr/>
      <dgm:t>
        <a:bodyPr/>
        <a:lstStyle/>
        <a:p>
          <a:endParaRPr lang="en-IN"/>
        </a:p>
      </dgm:t>
    </dgm:pt>
    <dgm:pt modelId="{963802AE-A3F8-4D5E-A465-080716466ADD}" type="sibTrans" cxnId="{781347E1-C4EB-4E84-83BD-4CE0E47F2AF5}">
      <dgm:prSet/>
      <dgm:spPr/>
      <dgm:t>
        <a:bodyPr/>
        <a:lstStyle/>
        <a:p>
          <a:endParaRPr lang="en-IN"/>
        </a:p>
      </dgm:t>
    </dgm:pt>
    <dgm:pt modelId="{C5A17A1D-E669-4DF8-964B-29D1B0BA2BF0}">
      <dgm:prSet phldrT="[Text]"/>
      <dgm:spPr/>
      <dgm:t>
        <a:bodyPr/>
        <a:lstStyle/>
        <a:p>
          <a:r>
            <a:rPr lang="en-IN" b="0" i="0" dirty="0"/>
            <a:t>IBM Cloud</a:t>
          </a:r>
          <a:endParaRPr lang="en-IN" dirty="0"/>
        </a:p>
      </dgm:t>
    </dgm:pt>
    <dgm:pt modelId="{611496F7-C835-42CA-9703-EFC55D327A9E}" type="parTrans" cxnId="{81CCEBE8-A598-4B6B-B5DA-9C7F6E7857D4}">
      <dgm:prSet/>
      <dgm:spPr/>
      <dgm:t>
        <a:bodyPr/>
        <a:lstStyle/>
        <a:p>
          <a:endParaRPr lang="en-IN"/>
        </a:p>
      </dgm:t>
    </dgm:pt>
    <dgm:pt modelId="{A3EB1685-AB1C-4EAF-9544-3C58821668A8}" type="sibTrans" cxnId="{81CCEBE8-A598-4B6B-B5DA-9C7F6E7857D4}">
      <dgm:prSet/>
      <dgm:spPr/>
      <dgm:t>
        <a:bodyPr/>
        <a:lstStyle/>
        <a:p>
          <a:endParaRPr lang="en-IN"/>
        </a:p>
      </dgm:t>
    </dgm:pt>
    <dgm:pt modelId="{D066EFA9-7447-40F2-8DD6-BBEB5A7BBC59}">
      <dgm:prSet phldrT="[Text]"/>
      <dgm:spPr/>
      <dgm:t>
        <a:bodyPr/>
        <a:lstStyle/>
        <a:p>
          <a:r>
            <a:rPr lang="en-IN" b="0" i="0" dirty="0" err="1"/>
            <a:t>Redhat</a:t>
          </a:r>
          <a:r>
            <a:rPr lang="en-IN" b="0" i="0" dirty="0"/>
            <a:t> </a:t>
          </a:r>
          <a:r>
            <a:rPr lang="en-IN" b="0" i="0" dirty="0" err="1"/>
            <a:t>openshift</a:t>
          </a:r>
          <a:endParaRPr lang="en-IN" dirty="0"/>
        </a:p>
      </dgm:t>
    </dgm:pt>
    <dgm:pt modelId="{FFDB59A2-2000-41C7-9F2C-872B768C0856}" type="parTrans" cxnId="{14F870EE-76C1-4444-8119-B352CB33C378}">
      <dgm:prSet/>
      <dgm:spPr/>
      <dgm:t>
        <a:bodyPr/>
        <a:lstStyle/>
        <a:p>
          <a:endParaRPr lang="en-IN"/>
        </a:p>
      </dgm:t>
    </dgm:pt>
    <dgm:pt modelId="{4665060F-F941-46B4-85FC-B335C6A6E105}" type="sibTrans" cxnId="{14F870EE-76C1-4444-8119-B352CB33C378}">
      <dgm:prSet/>
      <dgm:spPr/>
      <dgm:t>
        <a:bodyPr/>
        <a:lstStyle/>
        <a:p>
          <a:endParaRPr lang="en-IN"/>
        </a:p>
      </dgm:t>
    </dgm:pt>
    <dgm:pt modelId="{B8629107-3BA7-4486-A75C-A190FAFC3C43}">
      <dgm:prSet phldrT="[Text]"/>
      <dgm:spPr/>
      <dgm:t>
        <a:bodyPr/>
        <a:lstStyle/>
        <a:p>
          <a:r>
            <a:rPr lang="en-IN" b="0" i="0" dirty="0"/>
            <a:t>IBM cloud object storage</a:t>
          </a:r>
          <a:endParaRPr lang="en-IN" dirty="0"/>
        </a:p>
      </dgm:t>
    </dgm:pt>
    <dgm:pt modelId="{D7DA3443-5469-4869-AB0A-8C8B26E0C1AE}" type="parTrans" cxnId="{0199204A-C2F2-47E4-ACD4-415EF8C0E15C}">
      <dgm:prSet/>
      <dgm:spPr/>
      <dgm:t>
        <a:bodyPr/>
        <a:lstStyle/>
        <a:p>
          <a:endParaRPr lang="en-IN"/>
        </a:p>
      </dgm:t>
    </dgm:pt>
    <dgm:pt modelId="{A7570AF0-0673-422B-811F-C4573578B966}" type="sibTrans" cxnId="{0199204A-C2F2-47E4-ACD4-415EF8C0E15C}">
      <dgm:prSet/>
      <dgm:spPr/>
      <dgm:t>
        <a:bodyPr/>
        <a:lstStyle/>
        <a:p>
          <a:endParaRPr lang="en-IN"/>
        </a:p>
      </dgm:t>
    </dgm:pt>
    <dgm:pt modelId="{766856BD-5EFE-4742-BA46-BE8D0A9357C1}">
      <dgm:prSet phldrT="[Text]"/>
      <dgm:spPr/>
      <dgm:t>
        <a:bodyPr/>
        <a:lstStyle/>
        <a:p>
          <a:r>
            <a:rPr lang="en-IN" b="0" i="0" dirty="0"/>
            <a:t>Docker</a:t>
          </a:r>
          <a:endParaRPr lang="en-IN" dirty="0"/>
        </a:p>
      </dgm:t>
    </dgm:pt>
    <dgm:pt modelId="{8E4F90C2-1AE3-4077-918D-33BB0BF78738}" type="parTrans" cxnId="{4C5CB668-75FD-4D44-A1F7-8C8979E9CC79}">
      <dgm:prSet/>
      <dgm:spPr/>
      <dgm:t>
        <a:bodyPr/>
        <a:lstStyle/>
        <a:p>
          <a:endParaRPr lang="en-IN"/>
        </a:p>
      </dgm:t>
    </dgm:pt>
    <dgm:pt modelId="{DB10D40A-5E0E-43B7-AB13-1A4CD61F9C0B}" type="sibTrans" cxnId="{4C5CB668-75FD-4D44-A1F7-8C8979E9CC79}">
      <dgm:prSet/>
      <dgm:spPr/>
      <dgm:t>
        <a:bodyPr/>
        <a:lstStyle/>
        <a:p>
          <a:endParaRPr lang="en-IN"/>
        </a:p>
      </dgm:t>
    </dgm:pt>
    <dgm:pt modelId="{EC52BEB8-5D61-42D3-B6BF-05F97BDBE13A}">
      <dgm:prSet phldrT="[Text]"/>
      <dgm:spPr/>
      <dgm:t>
        <a:bodyPr/>
        <a:lstStyle/>
        <a:p>
          <a:r>
            <a:rPr lang="en-IN" b="0" i="0"/>
            <a:t>Kubernetes</a:t>
          </a:r>
          <a:endParaRPr lang="en-IN" dirty="0"/>
        </a:p>
      </dgm:t>
    </dgm:pt>
    <dgm:pt modelId="{8F888D96-8942-4E5C-9FCB-3E5E6D09F21A}" type="parTrans" cxnId="{3A790F51-9ED3-449A-960C-6890A0AEEA62}">
      <dgm:prSet/>
      <dgm:spPr/>
      <dgm:t>
        <a:bodyPr/>
        <a:lstStyle/>
        <a:p>
          <a:endParaRPr lang="en-IN"/>
        </a:p>
      </dgm:t>
    </dgm:pt>
    <dgm:pt modelId="{38F3C143-1F3F-4CCE-8BD2-D6A66246DCF6}" type="sibTrans" cxnId="{3A790F51-9ED3-449A-960C-6890A0AEEA62}">
      <dgm:prSet/>
      <dgm:spPr/>
      <dgm:t>
        <a:bodyPr/>
        <a:lstStyle/>
        <a:p>
          <a:endParaRPr lang="en-IN"/>
        </a:p>
      </dgm:t>
    </dgm:pt>
    <dgm:pt modelId="{4E830FA5-CD0E-4713-BEDB-B42C713B625E}" type="pres">
      <dgm:prSet presAssocID="{492D2757-CBEE-4AEB-AB5E-9785FF0147E1}" presName="diagram" presStyleCnt="0">
        <dgm:presLayoutVars>
          <dgm:dir/>
          <dgm:resizeHandles val="exact"/>
        </dgm:presLayoutVars>
      </dgm:prSet>
      <dgm:spPr/>
    </dgm:pt>
    <dgm:pt modelId="{67AC8197-0084-4BE7-83F4-B9B525A521E2}" type="pres">
      <dgm:prSet presAssocID="{81999620-00D2-4D23-9D09-140BF28E4256}" presName="node" presStyleLbl="node1" presStyleIdx="0" presStyleCnt="6">
        <dgm:presLayoutVars>
          <dgm:bulletEnabled val="1"/>
        </dgm:presLayoutVars>
      </dgm:prSet>
      <dgm:spPr/>
    </dgm:pt>
    <dgm:pt modelId="{90A8B9F3-B2C2-46A7-9DE4-D56BD70C568C}" type="pres">
      <dgm:prSet presAssocID="{963802AE-A3F8-4D5E-A465-080716466ADD}" presName="sibTrans" presStyleCnt="0"/>
      <dgm:spPr/>
    </dgm:pt>
    <dgm:pt modelId="{ECB31D26-C573-406D-BB8D-A61F254D0806}" type="pres">
      <dgm:prSet presAssocID="{C5A17A1D-E669-4DF8-964B-29D1B0BA2BF0}" presName="node" presStyleLbl="node1" presStyleIdx="1" presStyleCnt="6">
        <dgm:presLayoutVars>
          <dgm:bulletEnabled val="1"/>
        </dgm:presLayoutVars>
      </dgm:prSet>
      <dgm:spPr/>
    </dgm:pt>
    <dgm:pt modelId="{9BA52585-037C-4847-A2AA-F73F60AD9434}" type="pres">
      <dgm:prSet presAssocID="{A3EB1685-AB1C-4EAF-9544-3C58821668A8}" presName="sibTrans" presStyleCnt="0"/>
      <dgm:spPr/>
    </dgm:pt>
    <dgm:pt modelId="{B7CD98F6-9839-479F-9E6E-2BF76AAD7234}" type="pres">
      <dgm:prSet presAssocID="{D066EFA9-7447-40F2-8DD6-BBEB5A7BBC59}" presName="node" presStyleLbl="node1" presStyleIdx="2" presStyleCnt="6">
        <dgm:presLayoutVars>
          <dgm:bulletEnabled val="1"/>
        </dgm:presLayoutVars>
      </dgm:prSet>
      <dgm:spPr/>
    </dgm:pt>
    <dgm:pt modelId="{A922FB31-95E0-47A5-B8DF-31D08FCF448B}" type="pres">
      <dgm:prSet presAssocID="{4665060F-F941-46B4-85FC-B335C6A6E105}" presName="sibTrans" presStyleCnt="0"/>
      <dgm:spPr/>
    </dgm:pt>
    <dgm:pt modelId="{7BEF46F8-7EDA-45A7-9A2F-D98EF08DA2BD}" type="pres">
      <dgm:prSet presAssocID="{B8629107-3BA7-4486-A75C-A190FAFC3C43}" presName="node" presStyleLbl="node1" presStyleIdx="3" presStyleCnt="6">
        <dgm:presLayoutVars>
          <dgm:bulletEnabled val="1"/>
        </dgm:presLayoutVars>
      </dgm:prSet>
      <dgm:spPr/>
    </dgm:pt>
    <dgm:pt modelId="{6FFD67E5-40DE-4CD5-AF0A-C828D62BE3ED}" type="pres">
      <dgm:prSet presAssocID="{A7570AF0-0673-422B-811F-C4573578B966}" presName="sibTrans" presStyleCnt="0"/>
      <dgm:spPr/>
    </dgm:pt>
    <dgm:pt modelId="{FE3BC5E1-FEE4-403D-A3DC-D099E9441D4B}" type="pres">
      <dgm:prSet presAssocID="{766856BD-5EFE-4742-BA46-BE8D0A9357C1}" presName="node" presStyleLbl="node1" presStyleIdx="4" presStyleCnt="6">
        <dgm:presLayoutVars>
          <dgm:bulletEnabled val="1"/>
        </dgm:presLayoutVars>
      </dgm:prSet>
      <dgm:spPr/>
    </dgm:pt>
    <dgm:pt modelId="{CDB90545-B456-4AF5-A567-DCFBE54D6B48}" type="pres">
      <dgm:prSet presAssocID="{DB10D40A-5E0E-43B7-AB13-1A4CD61F9C0B}" presName="sibTrans" presStyleCnt="0"/>
      <dgm:spPr/>
    </dgm:pt>
    <dgm:pt modelId="{0870AA17-C7FC-4F13-97AE-0495BBE8F3AC}" type="pres">
      <dgm:prSet presAssocID="{EC52BEB8-5D61-42D3-B6BF-05F97BDBE13A}" presName="node" presStyleLbl="node1" presStyleIdx="5" presStyleCnt="6">
        <dgm:presLayoutVars>
          <dgm:bulletEnabled val="1"/>
        </dgm:presLayoutVars>
      </dgm:prSet>
      <dgm:spPr/>
    </dgm:pt>
  </dgm:ptLst>
  <dgm:cxnLst>
    <dgm:cxn modelId="{54FE3508-EFF5-45A8-9C8A-4E175B0D938D}" type="presOf" srcId="{D066EFA9-7447-40F2-8DD6-BBEB5A7BBC59}" destId="{B7CD98F6-9839-479F-9E6E-2BF76AAD7234}" srcOrd="0" destOrd="0" presId="urn:microsoft.com/office/officeart/2005/8/layout/default"/>
    <dgm:cxn modelId="{9FCFA20A-56D4-4049-8868-10FF73B1DBC2}" type="presOf" srcId="{C5A17A1D-E669-4DF8-964B-29D1B0BA2BF0}" destId="{ECB31D26-C573-406D-BB8D-A61F254D0806}" srcOrd="0" destOrd="0" presId="urn:microsoft.com/office/officeart/2005/8/layout/default"/>
    <dgm:cxn modelId="{30A74C14-CB1F-4CA8-8042-30924D19266F}" type="presOf" srcId="{492D2757-CBEE-4AEB-AB5E-9785FF0147E1}" destId="{4E830FA5-CD0E-4713-BEDB-B42C713B625E}" srcOrd="0" destOrd="0" presId="urn:microsoft.com/office/officeart/2005/8/layout/default"/>
    <dgm:cxn modelId="{B0538B24-BD20-41BC-8E3D-851FDD504E5B}" type="presOf" srcId="{766856BD-5EFE-4742-BA46-BE8D0A9357C1}" destId="{FE3BC5E1-FEE4-403D-A3DC-D099E9441D4B}" srcOrd="0" destOrd="0" presId="urn:microsoft.com/office/officeart/2005/8/layout/default"/>
    <dgm:cxn modelId="{574D212B-82B4-4D43-97B9-B70E40E1CD57}" type="presOf" srcId="{B8629107-3BA7-4486-A75C-A190FAFC3C43}" destId="{7BEF46F8-7EDA-45A7-9A2F-D98EF08DA2BD}" srcOrd="0" destOrd="0" presId="urn:microsoft.com/office/officeart/2005/8/layout/default"/>
    <dgm:cxn modelId="{4C5CB668-75FD-4D44-A1F7-8C8979E9CC79}" srcId="{492D2757-CBEE-4AEB-AB5E-9785FF0147E1}" destId="{766856BD-5EFE-4742-BA46-BE8D0A9357C1}" srcOrd="4" destOrd="0" parTransId="{8E4F90C2-1AE3-4077-918D-33BB0BF78738}" sibTransId="{DB10D40A-5E0E-43B7-AB13-1A4CD61F9C0B}"/>
    <dgm:cxn modelId="{0199204A-C2F2-47E4-ACD4-415EF8C0E15C}" srcId="{492D2757-CBEE-4AEB-AB5E-9785FF0147E1}" destId="{B8629107-3BA7-4486-A75C-A190FAFC3C43}" srcOrd="3" destOrd="0" parTransId="{D7DA3443-5469-4869-AB0A-8C8B26E0C1AE}" sibTransId="{A7570AF0-0673-422B-811F-C4573578B966}"/>
    <dgm:cxn modelId="{3A790F51-9ED3-449A-960C-6890A0AEEA62}" srcId="{492D2757-CBEE-4AEB-AB5E-9785FF0147E1}" destId="{EC52BEB8-5D61-42D3-B6BF-05F97BDBE13A}" srcOrd="5" destOrd="0" parTransId="{8F888D96-8942-4E5C-9FCB-3E5E6D09F21A}" sibTransId="{38F3C143-1F3F-4CCE-8BD2-D6A66246DCF6}"/>
    <dgm:cxn modelId="{F0C83455-49A0-400B-84CC-31550444B588}" type="presOf" srcId="{81999620-00D2-4D23-9D09-140BF28E4256}" destId="{67AC8197-0084-4BE7-83F4-B9B525A521E2}" srcOrd="0" destOrd="0" presId="urn:microsoft.com/office/officeart/2005/8/layout/default"/>
    <dgm:cxn modelId="{B67FC9A1-D11A-4EBE-9A96-F1E632F3D72D}" type="presOf" srcId="{EC52BEB8-5D61-42D3-B6BF-05F97BDBE13A}" destId="{0870AA17-C7FC-4F13-97AE-0495BBE8F3AC}" srcOrd="0" destOrd="0" presId="urn:microsoft.com/office/officeart/2005/8/layout/default"/>
    <dgm:cxn modelId="{781347E1-C4EB-4E84-83BD-4CE0E47F2AF5}" srcId="{492D2757-CBEE-4AEB-AB5E-9785FF0147E1}" destId="{81999620-00D2-4D23-9D09-140BF28E4256}" srcOrd="0" destOrd="0" parTransId="{780EFECA-08D1-4DAF-AA5B-548C4F67B612}" sibTransId="{963802AE-A3F8-4D5E-A465-080716466ADD}"/>
    <dgm:cxn modelId="{81CCEBE8-A598-4B6B-B5DA-9C7F6E7857D4}" srcId="{492D2757-CBEE-4AEB-AB5E-9785FF0147E1}" destId="{C5A17A1D-E669-4DF8-964B-29D1B0BA2BF0}" srcOrd="1" destOrd="0" parTransId="{611496F7-C835-42CA-9703-EFC55D327A9E}" sibTransId="{A3EB1685-AB1C-4EAF-9544-3C58821668A8}"/>
    <dgm:cxn modelId="{14F870EE-76C1-4444-8119-B352CB33C378}" srcId="{492D2757-CBEE-4AEB-AB5E-9785FF0147E1}" destId="{D066EFA9-7447-40F2-8DD6-BBEB5A7BBC59}" srcOrd="2" destOrd="0" parTransId="{FFDB59A2-2000-41C7-9F2C-872B768C0856}" sibTransId="{4665060F-F941-46B4-85FC-B335C6A6E105}"/>
    <dgm:cxn modelId="{A5CBC1EC-3888-4490-832B-741A71AC2D24}" type="presParOf" srcId="{4E830FA5-CD0E-4713-BEDB-B42C713B625E}" destId="{67AC8197-0084-4BE7-83F4-B9B525A521E2}" srcOrd="0" destOrd="0" presId="urn:microsoft.com/office/officeart/2005/8/layout/default"/>
    <dgm:cxn modelId="{3CB3C054-5B45-4E02-9FAD-5BEC2CEE8B34}" type="presParOf" srcId="{4E830FA5-CD0E-4713-BEDB-B42C713B625E}" destId="{90A8B9F3-B2C2-46A7-9DE4-D56BD70C568C}" srcOrd="1" destOrd="0" presId="urn:microsoft.com/office/officeart/2005/8/layout/default"/>
    <dgm:cxn modelId="{A0261D4D-245A-4A3B-A20A-3E4C436FA81C}" type="presParOf" srcId="{4E830FA5-CD0E-4713-BEDB-B42C713B625E}" destId="{ECB31D26-C573-406D-BB8D-A61F254D0806}" srcOrd="2" destOrd="0" presId="urn:microsoft.com/office/officeart/2005/8/layout/default"/>
    <dgm:cxn modelId="{9CDE92DD-E62F-4EAC-9535-BEC3368DC858}" type="presParOf" srcId="{4E830FA5-CD0E-4713-BEDB-B42C713B625E}" destId="{9BA52585-037C-4847-A2AA-F73F60AD9434}" srcOrd="3" destOrd="0" presId="urn:microsoft.com/office/officeart/2005/8/layout/default"/>
    <dgm:cxn modelId="{3465CC01-C259-4D22-91E8-4ADDFB7CA579}" type="presParOf" srcId="{4E830FA5-CD0E-4713-BEDB-B42C713B625E}" destId="{B7CD98F6-9839-479F-9E6E-2BF76AAD7234}" srcOrd="4" destOrd="0" presId="urn:microsoft.com/office/officeart/2005/8/layout/default"/>
    <dgm:cxn modelId="{A2F6D0A6-881D-47C0-9FD0-C7D7B67F66E6}" type="presParOf" srcId="{4E830FA5-CD0E-4713-BEDB-B42C713B625E}" destId="{A922FB31-95E0-47A5-B8DF-31D08FCF448B}" srcOrd="5" destOrd="0" presId="urn:microsoft.com/office/officeart/2005/8/layout/default"/>
    <dgm:cxn modelId="{28929A56-8FF8-4EEC-B098-3DF2DE5A44D7}" type="presParOf" srcId="{4E830FA5-CD0E-4713-BEDB-B42C713B625E}" destId="{7BEF46F8-7EDA-45A7-9A2F-D98EF08DA2BD}" srcOrd="6" destOrd="0" presId="urn:microsoft.com/office/officeart/2005/8/layout/default"/>
    <dgm:cxn modelId="{85F677D9-5A54-4DF9-A48D-1880816D8950}" type="presParOf" srcId="{4E830FA5-CD0E-4713-BEDB-B42C713B625E}" destId="{6FFD67E5-40DE-4CD5-AF0A-C828D62BE3ED}" srcOrd="7" destOrd="0" presId="urn:microsoft.com/office/officeart/2005/8/layout/default"/>
    <dgm:cxn modelId="{EF9E34E9-965A-4EF8-AF2E-7752E4C25824}" type="presParOf" srcId="{4E830FA5-CD0E-4713-BEDB-B42C713B625E}" destId="{FE3BC5E1-FEE4-403D-A3DC-D099E9441D4B}" srcOrd="8" destOrd="0" presId="urn:microsoft.com/office/officeart/2005/8/layout/default"/>
    <dgm:cxn modelId="{A56273DB-F1B6-41AA-9177-DCC017C50681}" type="presParOf" srcId="{4E830FA5-CD0E-4713-BEDB-B42C713B625E}" destId="{CDB90545-B456-4AF5-A567-DCFBE54D6B48}" srcOrd="9" destOrd="0" presId="urn:microsoft.com/office/officeart/2005/8/layout/default"/>
    <dgm:cxn modelId="{9D38DA5F-97B0-4237-96C6-8984BE47AA61}" type="presParOf" srcId="{4E830FA5-CD0E-4713-BEDB-B42C713B625E}" destId="{0870AA17-C7FC-4F13-97AE-0495BBE8F3A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dgm:t>
        <a:bodyPr/>
        <a:lstStyle/>
        <a:p>
          <a:r>
            <a:rPr lang="en-IN" dirty="0"/>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dgm:t>
        <a:bodyPr/>
        <a:lstStyle/>
        <a:p>
          <a:r>
            <a:rPr lang="en-IN" dirty="0"/>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2D8E94A-702C-4C58-9F7E-692375F8DB44}" type="doc">
      <dgm:prSet loTypeId="urn:microsoft.com/office/officeart/2005/8/layout/process5" loCatId="process" qsTypeId="urn:microsoft.com/office/officeart/2005/8/quickstyle/3d3" qsCatId="3D" csTypeId="urn:microsoft.com/office/officeart/2005/8/colors/colorful5" csCatId="colorful" phldr="1"/>
      <dgm:spPr/>
      <dgm:t>
        <a:bodyPr/>
        <a:lstStyle/>
        <a:p>
          <a:endParaRPr lang="en-IN"/>
        </a:p>
      </dgm:t>
    </dgm:pt>
    <dgm:pt modelId="{0AE79DC1-8CCC-4057-81F4-898055A6BC4D}">
      <dgm:prSet phldrT="[Text]"/>
      <dgm:spPr/>
      <dgm:t>
        <a:bodyPr/>
        <a:lstStyle/>
        <a:p>
          <a:pPr>
            <a:buFont typeface="Wingdings" panose="05000000000000000000" pitchFamily="2" charset="2"/>
            <a:buChar char="Ø"/>
          </a:pPr>
          <a:r>
            <a:rPr lang="en-IN" dirty="0"/>
            <a:t>Fully function </a:t>
          </a:r>
          <a:r>
            <a:rPr lang="en-IN" dirty="0">
              <a:highlight>
                <a:srgbClr val="800080"/>
              </a:highlight>
            </a:rPr>
            <a:t>AI-powered Chatbot </a:t>
          </a:r>
          <a:r>
            <a:rPr lang="en-IN" dirty="0"/>
            <a:t>capable of providing assistance and support in multiple areas.</a:t>
          </a:r>
        </a:p>
      </dgm:t>
    </dgm:pt>
    <dgm:pt modelId="{EA380368-98CB-49CE-A3AC-4EA7CF927FF5}" type="parTrans" cxnId="{B31E1BF8-2F84-412E-81C0-1AA84C4B9311}">
      <dgm:prSet/>
      <dgm:spPr/>
      <dgm:t>
        <a:bodyPr/>
        <a:lstStyle/>
        <a:p>
          <a:endParaRPr lang="en-IN"/>
        </a:p>
      </dgm:t>
    </dgm:pt>
    <dgm:pt modelId="{264ED235-CD4B-4171-A543-1B566252C9A3}" type="sibTrans" cxnId="{B31E1BF8-2F84-412E-81C0-1AA84C4B9311}">
      <dgm:prSet/>
      <dgm:spPr/>
      <dgm:t>
        <a:bodyPr/>
        <a:lstStyle/>
        <a:p>
          <a:endParaRPr lang="en-IN"/>
        </a:p>
      </dgm:t>
    </dgm:pt>
    <dgm:pt modelId="{4FD4C9B3-8854-4BA9-9F18-ED1360A25D4B}">
      <dgm:prSet/>
      <dgm:spPr/>
      <dgm:t>
        <a:bodyPr/>
        <a:lstStyle/>
        <a:p>
          <a:r>
            <a:rPr lang="en-IN" dirty="0">
              <a:highlight>
                <a:srgbClr val="800080"/>
              </a:highlight>
            </a:rPr>
            <a:t>Backend infrastructure developed using Flask</a:t>
          </a:r>
          <a:r>
            <a:rPr lang="en-IN" dirty="0"/>
            <a:t>, enabling seamless integration and communication with the chatbot.</a:t>
          </a:r>
        </a:p>
      </dgm:t>
    </dgm:pt>
    <dgm:pt modelId="{B156B934-2FF4-45E4-B23F-B9636A421DBD}" type="parTrans" cxnId="{0AC0B740-1A6B-4415-A4F8-C55D9C1CFDA5}">
      <dgm:prSet/>
      <dgm:spPr/>
      <dgm:t>
        <a:bodyPr/>
        <a:lstStyle/>
        <a:p>
          <a:endParaRPr lang="en-IN"/>
        </a:p>
      </dgm:t>
    </dgm:pt>
    <dgm:pt modelId="{62E303B9-FCE8-4F59-9E3D-A4ED3A978187}" type="sibTrans" cxnId="{0AC0B740-1A6B-4415-A4F8-C55D9C1CFDA5}">
      <dgm:prSet/>
      <dgm:spPr/>
      <dgm:t>
        <a:bodyPr/>
        <a:lstStyle/>
        <a:p>
          <a:endParaRPr lang="en-IN"/>
        </a:p>
      </dgm:t>
    </dgm:pt>
    <dgm:pt modelId="{61CEF588-CA62-48FC-92BB-466A49EC6194}">
      <dgm:prSet/>
      <dgm:spPr/>
      <dgm:t>
        <a:bodyPr/>
        <a:lstStyle/>
        <a:p>
          <a:r>
            <a:rPr lang="en-IN" dirty="0"/>
            <a:t>Integration of either WhatsApp or Telegram </a:t>
          </a:r>
          <a:r>
            <a:rPr lang="en-IN" dirty="0">
              <a:highlight>
                <a:srgbClr val="800080"/>
              </a:highlight>
            </a:rPr>
            <a:t>API to facilitate user interactions through popular messaging platforms.</a:t>
          </a:r>
        </a:p>
      </dgm:t>
    </dgm:pt>
    <dgm:pt modelId="{42A127DA-8EBC-46CE-8842-9C7E34A1DF7C}" type="parTrans" cxnId="{53D561EE-514D-4427-9CF8-190D99504668}">
      <dgm:prSet/>
      <dgm:spPr/>
      <dgm:t>
        <a:bodyPr/>
        <a:lstStyle/>
        <a:p>
          <a:endParaRPr lang="en-IN"/>
        </a:p>
      </dgm:t>
    </dgm:pt>
    <dgm:pt modelId="{95E019E5-2A1A-44C4-B14E-776EAC5232A2}" type="sibTrans" cxnId="{53D561EE-514D-4427-9CF8-190D99504668}">
      <dgm:prSet/>
      <dgm:spPr/>
      <dgm:t>
        <a:bodyPr/>
        <a:lstStyle/>
        <a:p>
          <a:endParaRPr lang="en-IN"/>
        </a:p>
      </dgm:t>
    </dgm:pt>
    <dgm:pt modelId="{D781349B-4ECB-444A-8835-F8EE03FB483B}">
      <dgm:prSet/>
      <dgm:spPr/>
      <dgm:t>
        <a:bodyPr/>
        <a:lstStyle/>
        <a:p>
          <a:r>
            <a:rPr lang="en-IN" dirty="0"/>
            <a:t>Integration of OpenAI GPT or similar </a:t>
          </a:r>
          <a:r>
            <a:rPr lang="en-IN" dirty="0">
              <a:highlight>
                <a:srgbClr val="800080"/>
              </a:highlight>
            </a:rPr>
            <a:t>NLP API </a:t>
          </a:r>
          <a:r>
            <a:rPr lang="en-IN" dirty="0"/>
            <a:t>for effective understanding and response generation based on user queries.</a:t>
          </a:r>
        </a:p>
      </dgm:t>
    </dgm:pt>
    <dgm:pt modelId="{EAA9DDD6-F247-4A59-8327-1B9541B8EEAF}" type="parTrans" cxnId="{175E5CF0-14D7-46FB-9B2A-BAEB54FD5B6B}">
      <dgm:prSet/>
      <dgm:spPr/>
      <dgm:t>
        <a:bodyPr/>
        <a:lstStyle/>
        <a:p>
          <a:endParaRPr lang="en-IN"/>
        </a:p>
      </dgm:t>
    </dgm:pt>
    <dgm:pt modelId="{BCFAC7F5-6930-45B2-8C6A-57A39EC3D430}" type="sibTrans" cxnId="{175E5CF0-14D7-46FB-9B2A-BAEB54FD5B6B}">
      <dgm:prSet/>
      <dgm:spPr/>
      <dgm:t>
        <a:bodyPr/>
        <a:lstStyle/>
        <a:p>
          <a:endParaRPr lang="en-IN"/>
        </a:p>
      </dgm:t>
    </dgm:pt>
    <dgm:pt modelId="{8E578270-ED71-430C-87FD-7D2C0B6F3D57}">
      <dgm:prSet/>
      <dgm:spPr/>
      <dgm:t>
        <a:bodyPr/>
        <a:lstStyle/>
        <a:p>
          <a:r>
            <a:rPr lang="en-IN" dirty="0"/>
            <a:t>Implement of </a:t>
          </a:r>
          <a:r>
            <a:rPr lang="en-IN" dirty="0">
              <a:highlight>
                <a:srgbClr val="800080"/>
              </a:highlight>
            </a:rPr>
            <a:t>sentiment analysis API</a:t>
          </a:r>
          <a:r>
            <a:rPr lang="en-IN" dirty="0"/>
            <a:t> to extract emotional insights from conversations and deliver empathetic and personalized support.</a:t>
          </a:r>
        </a:p>
      </dgm:t>
    </dgm:pt>
    <dgm:pt modelId="{4246CCA9-7CD5-4505-A9E1-9D803795102C}" type="parTrans" cxnId="{F2701251-DA2A-44F0-A74C-6059B19B3003}">
      <dgm:prSet/>
      <dgm:spPr/>
      <dgm:t>
        <a:bodyPr/>
        <a:lstStyle/>
        <a:p>
          <a:endParaRPr lang="en-IN"/>
        </a:p>
      </dgm:t>
    </dgm:pt>
    <dgm:pt modelId="{F917F3F4-58C1-4289-9A75-98F354B12BE8}" type="sibTrans" cxnId="{F2701251-DA2A-44F0-A74C-6059B19B3003}">
      <dgm:prSet/>
      <dgm:spPr/>
      <dgm:t>
        <a:bodyPr/>
        <a:lstStyle/>
        <a:p>
          <a:endParaRPr lang="en-IN"/>
        </a:p>
      </dgm:t>
    </dgm:pt>
    <dgm:pt modelId="{E6BDFFA2-5060-4ED1-B9B3-33AA0C6D7C03}">
      <dgm:prSet/>
      <dgm:spPr/>
      <dgm:t>
        <a:bodyPr/>
        <a:lstStyle/>
        <a:p>
          <a:r>
            <a:rPr lang="en-IN" dirty="0"/>
            <a:t>Integration of the Twilio API or a similar solution for </a:t>
          </a:r>
          <a:r>
            <a:rPr lang="en-IN" dirty="0">
              <a:highlight>
                <a:srgbClr val="800080"/>
              </a:highlight>
            </a:rPr>
            <a:t>sending SMS or phone notification to support staff in critical situations.</a:t>
          </a:r>
        </a:p>
      </dgm:t>
    </dgm:pt>
    <dgm:pt modelId="{46BB81FB-181A-4DA8-85E1-035A895ED794}" type="parTrans" cxnId="{3246FBBE-C7AF-492F-AA99-751A28D0F335}">
      <dgm:prSet/>
      <dgm:spPr/>
      <dgm:t>
        <a:bodyPr/>
        <a:lstStyle/>
        <a:p>
          <a:endParaRPr lang="en-IN"/>
        </a:p>
      </dgm:t>
    </dgm:pt>
    <dgm:pt modelId="{2E7FABBA-2F8C-4055-87C3-871195CED372}" type="sibTrans" cxnId="{3246FBBE-C7AF-492F-AA99-751A28D0F335}">
      <dgm:prSet/>
      <dgm:spPr/>
      <dgm:t>
        <a:bodyPr/>
        <a:lstStyle/>
        <a:p>
          <a:endParaRPr lang="en-IN"/>
        </a:p>
      </dgm:t>
    </dgm:pt>
    <dgm:pt modelId="{62EDFABE-E137-4EB6-AC74-F254E06F2B0C}">
      <dgm:prSet/>
      <dgm:spPr/>
      <dgm:t>
        <a:bodyPr/>
        <a:lstStyle/>
        <a:p>
          <a:r>
            <a:rPr lang="en-IN" dirty="0">
              <a:highlight>
                <a:srgbClr val="800080"/>
              </a:highlight>
            </a:rPr>
            <a:t>Documentation </a:t>
          </a:r>
          <a:r>
            <a:rPr lang="en-IN" dirty="0"/>
            <a:t>providing guidelines for maintenance, deployment and further deployment of the chatbot.</a:t>
          </a:r>
        </a:p>
      </dgm:t>
    </dgm:pt>
    <dgm:pt modelId="{1F6FBDD5-A734-4E93-AD6F-28E724B0B064}" type="parTrans" cxnId="{9CD818C0-D959-48E5-BE0D-F311D7066E6E}">
      <dgm:prSet/>
      <dgm:spPr/>
      <dgm:t>
        <a:bodyPr/>
        <a:lstStyle/>
        <a:p>
          <a:endParaRPr lang="en-IN"/>
        </a:p>
      </dgm:t>
    </dgm:pt>
    <dgm:pt modelId="{1638A03D-8741-4AA4-8DF8-4FB241009B71}" type="sibTrans" cxnId="{9CD818C0-D959-48E5-BE0D-F311D7066E6E}">
      <dgm:prSet/>
      <dgm:spPr/>
      <dgm:t>
        <a:bodyPr/>
        <a:lstStyle/>
        <a:p>
          <a:endParaRPr lang="en-IN"/>
        </a:p>
      </dgm:t>
    </dgm:pt>
    <dgm:pt modelId="{5FD728C1-F61C-4939-BBBC-02A3F967EC1E}" type="pres">
      <dgm:prSet presAssocID="{F2D8E94A-702C-4C58-9F7E-692375F8DB44}" presName="diagram" presStyleCnt="0">
        <dgm:presLayoutVars>
          <dgm:dir/>
          <dgm:resizeHandles val="exact"/>
        </dgm:presLayoutVars>
      </dgm:prSet>
      <dgm:spPr/>
    </dgm:pt>
    <dgm:pt modelId="{DBAD8F81-5472-4CF7-B5B8-0EA47DE58998}" type="pres">
      <dgm:prSet presAssocID="{0AE79DC1-8CCC-4057-81F4-898055A6BC4D}" presName="node" presStyleLbl="node1" presStyleIdx="0" presStyleCnt="7">
        <dgm:presLayoutVars>
          <dgm:bulletEnabled val="1"/>
        </dgm:presLayoutVars>
      </dgm:prSet>
      <dgm:spPr/>
    </dgm:pt>
    <dgm:pt modelId="{5489ECC6-276F-4F38-BC57-A6481A0FF5CE}" type="pres">
      <dgm:prSet presAssocID="{264ED235-CD4B-4171-A543-1B566252C9A3}" presName="sibTrans" presStyleLbl="sibTrans2D1" presStyleIdx="0" presStyleCnt="6"/>
      <dgm:spPr/>
    </dgm:pt>
    <dgm:pt modelId="{3E8C6615-4951-413B-AE01-875CF03C3811}" type="pres">
      <dgm:prSet presAssocID="{264ED235-CD4B-4171-A543-1B566252C9A3}" presName="connectorText" presStyleLbl="sibTrans2D1" presStyleIdx="0" presStyleCnt="6"/>
      <dgm:spPr/>
    </dgm:pt>
    <dgm:pt modelId="{C5F03560-5949-498D-936D-A31ADE6CD6EA}" type="pres">
      <dgm:prSet presAssocID="{4FD4C9B3-8854-4BA9-9F18-ED1360A25D4B}" presName="node" presStyleLbl="node1" presStyleIdx="1" presStyleCnt="7">
        <dgm:presLayoutVars>
          <dgm:bulletEnabled val="1"/>
        </dgm:presLayoutVars>
      </dgm:prSet>
      <dgm:spPr/>
    </dgm:pt>
    <dgm:pt modelId="{DD60E49B-8094-436A-9CB8-239C3B8395BF}" type="pres">
      <dgm:prSet presAssocID="{62E303B9-FCE8-4F59-9E3D-A4ED3A978187}" presName="sibTrans" presStyleLbl="sibTrans2D1" presStyleIdx="1" presStyleCnt="6"/>
      <dgm:spPr/>
    </dgm:pt>
    <dgm:pt modelId="{EC7F5C0A-F136-4E31-A097-D33531C02228}" type="pres">
      <dgm:prSet presAssocID="{62E303B9-FCE8-4F59-9E3D-A4ED3A978187}" presName="connectorText" presStyleLbl="sibTrans2D1" presStyleIdx="1" presStyleCnt="6"/>
      <dgm:spPr/>
    </dgm:pt>
    <dgm:pt modelId="{B6BA3695-38BD-4EA6-A5D3-75A83ADCBFE6}" type="pres">
      <dgm:prSet presAssocID="{61CEF588-CA62-48FC-92BB-466A49EC6194}" presName="node" presStyleLbl="node1" presStyleIdx="2" presStyleCnt="7">
        <dgm:presLayoutVars>
          <dgm:bulletEnabled val="1"/>
        </dgm:presLayoutVars>
      </dgm:prSet>
      <dgm:spPr/>
    </dgm:pt>
    <dgm:pt modelId="{9E6FD9A6-A054-41F5-9C0B-E0051B79B03E}" type="pres">
      <dgm:prSet presAssocID="{95E019E5-2A1A-44C4-B14E-776EAC5232A2}" presName="sibTrans" presStyleLbl="sibTrans2D1" presStyleIdx="2" presStyleCnt="6"/>
      <dgm:spPr/>
    </dgm:pt>
    <dgm:pt modelId="{21D0D7E0-6EB7-46F0-90DE-E459880DE182}" type="pres">
      <dgm:prSet presAssocID="{95E019E5-2A1A-44C4-B14E-776EAC5232A2}" presName="connectorText" presStyleLbl="sibTrans2D1" presStyleIdx="2" presStyleCnt="6"/>
      <dgm:spPr/>
    </dgm:pt>
    <dgm:pt modelId="{73B2B0FB-9F2C-48AB-AEF9-B4B78AF38FE8}" type="pres">
      <dgm:prSet presAssocID="{D781349B-4ECB-444A-8835-F8EE03FB483B}" presName="node" presStyleLbl="node1" presStyleIdx="3" presStyleCnt="7">
        <dgm:presLayoutVars>
          <dgm:bulletEnabled val="1"/>
        </dgm:presLayoutVars>
      </dgm:prSet>
      <dgm:spPr/>
    </dgm:pt>
    <dgm:pt modelId="{C63DF8A9-371C-41F7-BB7D-20CF8F7871D7}" type="pres">
      <dgm:prSet presAssocID="{BCFAC7F5-6930-45B2-8C6A-57A39EC3D430}" presName="sibTrans" presStyleLbl="sibTrans2D1" presStyleIdx="3" presStyleCnt="6"/>
      <dgm:spPr/>
    </dgm:pt>
    <dgm:pt modelId="{B6083422-FA34-4BD2-A780-E51D841DB43A}" type="pres">
      <dgm:prSet presAssocID="{BCFAC7F5-6930-45B2-8C6A-57A39EC3D430}" presName="connectorText" presStyleLbl="sibTrans2D1" presStyleIdx="3" presStyleCnt="6"/>
      <dgm:spPr/>
    </dgm:pt>
    <dgm:pt modelId="{16CB52AB-DE71-4298-8A20-6E9456DD8000}" type="pres">
      <dgm:prSet presAssocID="{8E578270-ED71-430C-87FD-7D2C0B6F3D57}" presName="node" presStyleLbl="node1" presStyleIdx="4" presStyleCnt="7">
        <dgm:presLayoutVars>
          <dgm:bulletEnabled val="1"/>
        </dgm:presLayoutVars>
      </dgm:prSet>
      <dgm:spPr/>
    </dgm:pt>
    <dgm:pt modelId="{1A0F6468-0D74-4EE9-8F5B-B96770733715}" type="pres">
      <dgm:prSet presAssocID="{F917F3F4-58C1-4289-9A75-98F354B12BE8}" presName="sibTrans" presStyleLbl="sibTrans2D1" presStyleIdx="4" presStyleCnt="6"/>
      <dgm:spPr/>
    </dgm:pt>
    <dgm:pt modelId="{D6CC8A4A-DF78-419B-B592-7CD9C3A30EB0}" type="pres">
      <dgm:prSet presAssocID="{F917F3F4-58C1-4289-9A75-98F354B12BE8}" presName="connectorText" presStyleLbl="sibTrans2D1" presStyleIdx="4" presStyleCnt="6"/>
      <dgm:spPr/>
    </dgm:pt>
    <dgm:pt modelId="{C6467FC6-B3D4-49E8-AF83-FA1EF69969F0}" type="pres">
      <dgm:prSet presAssocID="{E6BDFFA2-5060-4ED1-B9B3-33AA0C6D7C03}" presName="node" presStyleLbl="node1" presStyleIdx="5" presStyleCnt="7">
        <dgm:presLayoutVars>
          <dgm:bulletEnabled val="1"/>
        </dgm:presLayoutVars>
      </dgm:prSet>
      <dgm:spPr/>
    </dgm:pt>
    <dgm:pt modelId="{E6E33914-D602-4DDD-9A95-1F41920A6590}" type="pres">
      <dgm:prSet presAssocID="{2E7FABBA-2F8C-4055-87C3-871195CED372}" presName="sibTrans" presStyleLbl="sibTrans2D1" presStyleIdx="5" presStyleCnt="6"/>
      <dgm:spPr/>
    </dgm:pt>
    <dgm:pt modelId="{DB5D440E-EA5E-4F60-890C-00AFA6FC283B}" type="pres">
      <dgm:prSet presAssocID="{2E7FABBA-2F8C-4055-87C3-871195CED372}" presName="connectorText" presStyleLbl="sibTrans2D1" presStyleIdx="5" presStyleCnt="6"/>
      <dgm:spPr/>
    </dgm:pt>
    <dgm:pt modelId="{A357D761-B82C-4898-BCED-89A6920BC74D}" type="pres">
      <dgm:prSet presAssocID="{62EDFABE-E137-4EB6-AC74-F254E06F2B0C}" presName="node" presStyleLbl="node1" presStyleIdx="6" presStyleCnt="7">
        <dgm:presLayoutVars>
          <dgm:bulletEnabled val="1"/>
        </dgm:presLayoutVars>
      </dgm:prSet>
      <dgm:spPr/>
    </dgm:pt>
  </dgm:ptLst>
  <dgm:cxnLst>
    <dgm:cxn modelId="{957A0E20-FC92-4D5D-AA1D-1C718F8F5215}" type="presOf" srcId="{BCFAC7F5-6930-45B2-8C6A-57A39EC3D430}" destId="{C63DF8A9-371C-41F7-BB7D-20CF8F7871D7}" srcOrd="0" destOrd="0" presId="urn:microsoft.com/office/officeart/2005/8/layout/process5"/>
    <dgm:cxn modelId="{335E5C20-DC15-4DAC-9307-CDF7C208622D}" type="presOf" srcId="{E6BDFFA2-5060-4ED1-B9B3-33AA0C6D7C03}" destId="{C6467FC6-B3D4-49E8-AF83-FA1EF69969F0}" srcOrd="0" destOrd="0" presId="urn:microsoft.com/office/officeart/2005/8/layout/process5"/>
    <dgm:cxn modelId="{2C523034-FCBA-4EC0-9AC4-E9DFA817C9B3}" type="presOf" srcId="{62E303B9-FCE8-4F59-9E3D-A4ED3A978187}" destId="{EC7F5C0A-F136-4E31-A097-D33531C02228}" srcOrd="1" destOrd="0" presId="urn:microsoft.com/office/officeart/2005/8/layout/process5"/>
    <dgm:cxn modelId="{0AC0B740-1A6B-4415-A4F8-C55D9C1CFDA5}" srcId="{F2D8E94A-702C-4C58-9F7E-692375F8DB44}" destId="{4FD4C9B3-8854-4BA9-9F18-ED1360A25D4B}" srcOrd="1" destOrd="0" parTransId="{B156B934-2FF4-45E4-B23F-B9636A421DBD}" sibTransId="{62E303B9-FCE8-4F59-9E3D-A4ED3A978187}"/>
    <dgm:cxn modelId="{EF05D45E-3A9A-4347-9A4A-7FBFF03AAB21}" type="presOf" srcId="{95E019E5-2A1A-44C4-B14E-776EAC5232A2}" destId="{9E6FD9A6-A054-41F5-9C0B-E0051B79B03E}" srcOrd="0" destOrd="0" presId="urn:microsoft.com/office/officeart/2005/8/layout/process5"/>
    <dgm:cxn modelId="{816A484B-AAF5-48FD-86ED-22B128FBED38}" type="presOf" srcId="{2E7FABBA-2F8C-4055-87C3-871195CED372}" destId="{DB5D440E-EA5E-4F60-890C-00AFA6FC283B}" srcOrd="1" destOrd="0" presId="urn:microsoft.com/office/officeart/2005/8/layout/process5"/>
    <dgm:cxn modelId="{1EB15950-7D5B-4C92-A22C-84E302A01E28}" type="presOf" srcId="{62E303B9-FCE8-4F59-9E3D-A4ED3A978187}" destId="{DD60E49B-8094-436A-9CB8-239C3B8395BF}" srcOrd="0" destOrd="0" presId="urn:microsoft.com/office/officeart/2005/8/layout/process5"/>
    <dgm:cxn modelId="{5116BE50-68BD-4305-9640-94DDFAF53A3A}" type="presOf" srcId="{61CEF588-CA62-48FC-92BB-466A49EC6194}" destId="{B6BA3695-38BD-4EA6-A5D3-75A83ADCBFE6}" srcOrd="0" destOrd="0" presId="urn:microsoft.com/office/officeart/2005/8/layout/process5"/>
    <dgm:cxn modelId="{EE94EE50-E42F-4192-B775-3E5703B67643}" type="presOf" srcId="{BCFAC7F5-6930-45B2-8C6A-57A39EC3D430}" destId="{B6083422-FA34-4BD2-A780-E51D841DB43A}" srcOrd="1" destOrd="0" presId="urn:microsoft.com/office/officeart/2005/8/layout/process5"/>
    <dgm:cxn modelId="{F2701251-DA2A-44F0-A74C-6059B19B3003}" srcId="{F2D8E94A-702C-4C58-9F7E-692375F8DB44}" destId="{8E578270-ED71-430C-87FD-7D2C0B6F3D57}" srcOrd="4" destOrd="0" parTransId="{4246CCA9-7CD5-4505-A9E1-9D803795102C}" sibTransId="{F917F3F4-58C1-4289-9A75-98F354B12BE8}"/>
    <dgm:cxn modelId="{85570373-B01B-43F9-A5AC-A600C3F6A369}" type="presOf" srcId="{62EDFABE-E137-4EB6-AC74-F254E06F2B0C}" destId="{A357D761-B82C-4898-BCED-89A6920BC74D}" srcOrd="0" destOrd="0" presId="urn:microsoft.com/office/officeart/2005/8/layout/process5"/>
    <dgm:cxn modelId="{06005B73-874B-4E78-8262-8FB8A9511590}" type="presOf" srcId="{F2D8E94A-702C-4C58-9F7E-692375F8DB44}" destId="{5FD728C1-F61C-4939-BBBC-02A3F967EC1E}" srcOrd="0" destOrd="0" presId="urn:microsoft.com/office/officeart/2005/8/layout/process5"/>
    <dgm:cxn modelId="{519A7D81-FBAD-4328-9B16-EBD9BB5B9DA9}" type="presOf" srcId="{95E019E5-2A1A-44C4-B14E-776EAC5232A2}" destId="{21D0D7E0-6EB7-46F0-90DE-E459880DE182}" srcOrd="1" destOrd="0" presId="urn:microsoft.com/office/officeart/2005/8/layout/process5"/>
    <dgm:cxn modelId="{74DAE882-BB54-4C03-A82E-62C5C9A2D805}" type="presOf" srcId="{D781349B-4ECB-444A-8835-F8EE03FB483B}" destId="{73B2B0FB-9F2C-48AB-AEF9-B4B78AF38FE8}" srcOrd="0" destOrd="0" presId="urn:microsoft.com/office/officeart/2005/8/layout/process5"/>
    <dgm:cxn modelId="{47277D87-F433-4BEB-B927-4DF035953EB5}" type="presOf" srcId="{F917F3F4-58C1-4289-9A75-98F354B12BE8}" destId="{1A0F6468-0D74-4EE9-8F5B-B96770733715}" srcOrd="0" destOrd="0" presId="urn:microsoft.com/office/officeart/2005/8/layout/process5"/>
    <dgm:cxn modelId="{15444790-5178-43E4-AF68-39AF49DF0F9D}" type="presOf" srcId="{264ED235-CD4B-4171-A543-1B566252C9A3}" destId="{3E8C6615-4951-413B-AE01-875CF03C3811}" srcOrd="1" destOrd="0" presId="urn:microsoft.com/office/officeart/2005/8/layout/process5"/>
    <dgm:cxn modelId="{517E9C9A-8880-45D6-950A-9CC57749A102}" type="presOf" srcId="{264ED235-CD4B-4171-A543-1B566252C9A3}" destId="{5489ECC6-276F-4F38-BC57-A6481A0FF5CE}" srcOrd="0" destOrd="0" presId="urn:microsoft.com/office/officeart/2005/8/layout/process5"/>
    <dgm:cxn modelId="{379591A2-8836-4CED-98E0-C613EDDDC67B}" type="presOf" srcId="{8E578270-ED71-430C-87FD-7D2C0B6F3D57}" destId="{16CB52AB-DE71-4298-8A20-6E9456DD8000}" srcOrd="0" destOrd="0" presId="urn:microsoft.com/office/officeart/2005/8/layout/process5"/>
    <dgm:cxn modelId="{91370AAC-E840-488C-AE8D-4BAA387E2666}" type="presOf" srcId="{2E7FABBA-2F8C-4055-87C3-871195CED372}" destId="{E6E33914-D602-4DDD-9A95-1F41920A6590}" srcOrd="0" destOrd="0" presId="urn:microsoft.com/office/officeart/2005/8/layout/process5"/>
    <dgm:cxn modelId="{3246FBBE-C7AF-492F-AA99-751A28D0F335}" srcId="{F2D8E94A-702C-4C58-9F7E-692375F8DB44}" destId="{E6BDFFA2-5060-4ED1-B9B3-33AA0C6D7C03}" srcOrd="5" destOrd="0" parTransId="{46BB81FB-181A-4DA8-85E1-035A895ED794}" sibTransId="{2E7FABBA-2F8C-4055-87C3-871195CED372}"/>
    <dgm:cxn modelId="{9CD818C0-D959-48E5-BE0D-F311D7066E6E}" srcId="{F2D8E94A-702C-4C58-9F7E-692375F8DB44}" destId="{62EDFABE-E137-4EB6-AC74-F254E06F2B0C}" srcOrd="6" destOrd="0" parTransId="{1F6FBDD5-A734-4E93-AD6F-28E724B0B064}" sibTransId="{1638A03D-8741-4AA4-8DF8-4FB241009B71}"/>
    <dgm:cxn modelId="{86CC93D2-8609-4416-8AC4-5F4913A018D2}" type="presOf" srcId="{F917F3F4-58C1-4289-9A75-98F354B12BE8}" destId="{D6CC8A4A-DF78-419B-B592-7CD9C3A30EB0}" srcOrd="1" destOrd="0" presId="urn:microsoft.com/office/officeart/2005/8/layout/process5"/>
    <dgm:cxn modelId="{673347E2-9B05-4075-AB65-2F1BE0C350EC}" type="presOf" srcId="{0AE79DC1-8CCC-4057-81F4-898055A6BC4D}" destId="{DBAD8F81-5472-4CF7-B5B8-0EA47DE58998}" srcOrd="0" destOrd="0" presId="urn:microsoft.com/office/officeart/2005/8/layout/process5"/>
    <dgm:cxn modelId="{53D561EE-514D-4427-9CF8-190D99504668}" srcId="{F2D8E94A-702C-4C58-9F7E-692375F8DB44}" destId="{61CEF588-CA62-48FC-92BB-466A49EC6194}" srcOrd="2" destOrd="0" parTransId="{42A127DA-8EBC-46CE-8842-9C7E34A1DF7C}" sibTransId="{95E019E5-2A1A-44C4-B14E-776EAC5232A2}"/>
    <dgm:cxn modelId="{E1EEFCEE-9F51-467D-BA04-497972F8B957}" type="presOf" srcId="{4FD4C9B3-8854-4BA9-9F18-ED1360A25D4B}" destId="{C5F03560-5949-498D-936D-A31ADE6CD6EA}" srcOrd="0" destOrd="0" presId="urn:microsoft.com/office/officeart/2005/8/layout/process5"/>
    <dgm:cxn modelId="{175E5CF0-14D7-46FB-9B2A-BAEB54FD5B6B}" srcId="{F2D8E94A-702C-4C58-9F7E-692375F8DB44}" destId="{D781349B-4ECB-444A-8835-F8EE03FB483B}" srcOrd="3" destOrd="0" parTransId="{EAA9DDD6-F247-4A59-8327-1B9541B8EEAF}" sibTransId="{BCFAC7F5-6930-45B2-8C6A-57A39EC3D430}"/>
    <dgm:cxn modelId="{B31E1BF8-2F84-412E-81C0-1AA84C4B9311}" srcId="{F2D8E94A-702C-4C58-9F7E-692375F8DB44}" destId="{0AE79DC1-8CCC-4057-81F4-898055A6BC4D}" srcOrd="0" destOrd="0" parTransId="{EA380368-98CB-49CE-A3AC-4EA7CF927FF5}" sibTransId="{264ED235-CD4B-4171-A543-1B566252C9A3}"/>
    <dgm:cxn modelId="{689ED596-4DF5-4C55-B099-ACB1BD9B1196}" type="presParOf" srcId="{5FD728C1-F61C-4939-BBBC-02A3F967EC1E}" destId="{DBAD8F81-5472-4CF7-B5B8-0EA47DE58998}" srcOrd="0" destOrd="0" presId="urn:microsoft.com/office/officeart/2005/8/layout/process5"/>
    <dgm:cxn modelId="{BE3F32D6-F27C-4777-AD32-5A2170567EFA}" type="presParOf" srcId="{5FD728C1-F61C-4939-BBBC-02A3F967EC1E}" destId="{5489ECC6-276F-4F38-BC57-A6481A0FF5CE}" srcOrd="1" destOrd="0" presId="urn:microsoft.com/office/officeart/2005/8/layout/process5"/>
    <dgm:cxn modelId="{29525276-D0EE-42D3-AAB1-A10D6B640184}" type="presParOf" srcId="{5489ECC6-276F-4F38-BC57-A6481A0FF5CE}" destId="{3E8C6615-4951-413B-AE01-875CF03C3811}" srcOrd="0" destOrd="0" presId="urn:microsoft.com/office/officeart/2005/8/layout/process5"/>
    <dgm:cxn modelId="{F3EDB036-8A20-452E-8F59-7B9689DCF6A8}" type="presParOf" srcId="{5FD728C1-F61C-4939-BBBC-02A3F967EC1E}" destId="{C5F03560-5949-498D-936D-A31ADE6CD6EA}" srcOrd="2" destOrd="0" presId="urn:microsoft.com/office/officeart/2005/8/layout/process5"/>
    <dgm:cxn modelId="{BC94F0F6-6768-4535-A237-E57F2028A941}" type="presParOf" srcId="{5FD728C1-F61C-4939-BBBC-02A3F967EC1E}" destId="{DD60E49B-8094-436A-9CB8-239C3B8395BF}" srcOrd="3" destOrd="0" presId="urn:microsoft.com/office/officeart/2005/8/layout/process5"/>
    <dgm:cxn modelId="{5F3E3878-9389-474B-AA00-41346EBB09EC}" type="presParOf" srcId="{DD60E49B-8094-436A-9CB8-239C3B8395BF}" destId="{EC7F5C0A-F136-4E31-A097-D33531C02228}" srcOrd="0" destOrd="0" presId="urn:microsoft.com/office/officeart/2005/8/layout/process5"/>
    <dgm:cxn modelId="{295FF72F-9753-4BB3-81AA-F740ED498EB5}" type="presParOf" srcId="{5FD728C1-F61C-4939-BBBC-02A3F967EC1E}" destId="{B6BA3695-38BD-4EA6-A5D3-75A83ADCBFE6}" srcOrd="4" destOrd="0" presId="urn:microsoft.com/office/officeart/2005/8/layout/process5"/>
    <dgm:cxn modelId="{61A59098-D8C8-4362-9EE5-3CAE5B6944A3}" type="presParOf" srcId="{5FD728C1-F61C-4939-BBBC-02A3F967EC1E}" destId="{9E6FD9A6-A054-41F5-9C0B-E0051B79B03E}" srcOrd="5" destOrd="0" presId="urn:microsoft.com/office/officeart/2005/8/layout/process5"/>
    <dgm:cxn modelId="{422C4BD7-ED3D-4DB4-A123-4518E68C1BB8}" type="presParOf" srcId="{9E6FD9A6-A054-41F5-9C0B-E0051B79B03E}" destId="{21D0D7E0-6EB7-46F0-90DE-E459880DE182}" srcOrd="0" destOrd="0" presId="urn:microsoft.com/office/officeart/2005/8/layout/process5"/>
    <dgm:cxn modelId="{F3DA8C69-38B4-4969-A88F-56DAE0F7E4AC}" type="presParOf" srcId="{5FD728C1-F61C-4939-BBBC-02A3F967EC1E}" destId="{73B2B0FB-9F2C-48AB-AEF9-B4B78AF38FE8}" srcOrd="6" destOrd="0" presId="urn:microsoft.com/office/officeart/2005/8/layout/process5"/>
    <dgm:cxn modelId="{7C54A20E-7973-4358-835B-9621B0B08A45}" type="presParOf" srcId="{5FD728C1-F61C-4939-BBBC-02A3F967EC1E}" destId="{C63DF8A9-371C-41F7-BB7D-20CF8F7871D7}" srcOrd="7" destOrd="0" presId="urn:microsoft.com/office/officeart/2005/8/layout/process5"/>
    <dgm:cxn modelId="{15EB7AB8-05C2-48DC-89A4-6D7D9A4BC3B7}" type="presParOf" srcId="{C63DF8A9-371C-41F7-BB7D-20CF8F7871D7}" destId="{B6083422-FA34-4BD2-A780-E51D841DB43A}" srcOrd="0" destOrd="0" presId="urn:microsoft.com/office/officeart/2005/8/layout/process5"/>
    <dgm:cxn modelId="{A36B436B-3DA2-4195-9B22-2D4588631858}" type="presParOf" srcId="{5FD728C1-F61C-4939-BBBC-02A3F967EC1E}" destId="{16CB52AB-DE71-4298-8A20-6E9456DD8000}" srcOrd="8" destOrd="0" presId="urn:microsoft.com/office/officeart/2005/8/layout/process5"/>
    <dgm:cxn modelId="{8A366E13-C372-4F82-84BE-858B5E873B7D}" type="presParOf" srcId="{5FD728C1-F61C-4939-BBBC-02A3F967EC1E}" destId="{1A0F6468-0D74-4EE9-8F5B-B96770733715}" srcOrd="9" destOrd="0" presId="urn:microsoft.com/office/officeart/2005/8/layout/process5"/>
    <dgm:cxn modelId="{4E36ED22-D0DF-4526-A616-687BCFC35057}" type="presParOf" srcId="{1A0F6468-0D74-4EE9-8F5B-B96770733715}" destId="{D6CC8A4A-DF78-419B-B592-7CD9C3A30EB0}" srcOrd="0" destOrd="0" presId="urn:microsoft.com/office/officeart/2005/8/layout/process5"/>
    <dgm:cxn modelId="{90B3A000-9BA4-490B-A467-D93FE97ECDB6}" type="presParOf" srcId="{5FD728C1-F61C-4939-BBBC-02A3F967EC1E}" destId="{C6467FC6-B3D4-49E8-AF83-FA1EF69969F0}" srcOrd="10" destOrd="0" presId="urn:microsoft.com/office/officeart/2005/8/layout/process5"/>
    <dgm:cxn modelId="{24CE7B82-55A8-4CCB-92F4-9F89228A3D50}" type="presParOf" srcId="{5FD728C1-F61C-4939-BBBC-02A3F967EC1E}" destId="{E6E33914-D602-4DDD-9A95-1F41920A6590}" srcOrd="11" destOrd="0" presId="urn:microsoft.com/office/officeart/2005/8/layout/process5"/>
    <dgm:cxn modelId="{4146E7D5-1259-4414-A233-3A52446F9BCD}" type="presParOf" srcId="{E6E33914-D602-4DDD-9A95-1F41920A6590}" destId="{DB5D440E-EA5E-4F60-890C-00AFA6FC283B}" srcOrd="0" destOrd="0" presId="urn:microsoft.com/office/officeart/2005/8/layout/process5"/>
    <dgm:cxn modelId="{DADDDC1B-42F7-404A-8EB0-C852EC2CDD69}" type="presParOf" srcId="{5FD728C1-F61C-4939-BBBC-02A3F967EC1E}" destId="{A357D761-B82C-4898-BCED-89A6920BC74D}" srcOrd="12"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FCFDD2-4DB0-47B9-9AD8-76239D1E63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EC1C2021-5B17-43F7-B1D6-CE630FB7F91D}">
      <dgm:prSet phldrT="[Text]"/>
      <dgm:spPr/>
      <dgm:t>
        <a:bodyPr/>
        <a:lstStyle/>
        <a:p>
          <a:r>
            <a:rPr lang="en-IN" dirty="0"/>
            <a:t>Python</a:t>
          </a:r>
        </a:p>
      </dgm:t>
    </dgm:pt>
    <dgm:pt modelId="{D6F3C482-D744-40C6-8465-7D4AE3EEEADE}" type="parTrans" cxnId="{B9287EC1-8A0E-4FA1-8967-F80C6A7E7D08}">
      <dgm:prSet/>
      <dgm:spPr/>
      <dgm:t>
        <a:bodyPr/>
        <a:lstStyle/>
        <a:p>
          <a:endParaRPr lang="en-IN"/>
        </a:p>
      </dgm:t>
    </dgm:pt>
    <dgm:pt modelId="{BC6106BB-9228-49F6-9008-2B411187E570}" type="sibTrans" cxnId="{B9287EC1-8A0E-4FA1-8967-F80C6A7E7D08}">
      <dgm:prSet/>
      <dgm:spPr/>
      <dgm:t>
        <a:bodyPr/>
        <a:lstStyle/>
        <a:p>
          <a:endParaRPr lang="en-IN"/>
        </a:p>
      </dgm:t>
    </dgm:pt>
    <dgm:pt modelId="{919E2BAB-DBA2-4A9D-B6DF-6037C2C6DF51}">
      <dgm:prSet phldrT="[Text]"/>
      <dgm:spPr/>
      <dgm:t>
        <a:bodyPr/>
        <a:lstStyle/>
        <a:p>
          <a:r>
            <a:rPr lang="en-IN" dirty="0"/>
            <a:t>IBM Cloud</a:t>
          </a:r>
        </a:p>
      </dgm:t>
    </dgm:pt>
    <dgm:pt modelId="{402B7494-E594-4EB9-B04D-660BEECAAD87}" type="parTrans" cxnId="{D4B5C177-FF27-4BF3-B195-7DD5D2DE2F60}">
      <dgm:prSet/>
      <dgm:spPr/>
      <dgm:t>
        <a:bodyPr/>
        <a:lstStyle/>
        <a:p>
          <a:endParaRPr lang="en-IN"/>
        </a:p>
      </dgm:t>
    </dgm:pt>
    <dgm:pt modelId="{C7011E7D-D998-41D0-80A8-688FB01D36BC}" type="sibTrans" cxnId="{D4B5C177-FF27-4BF3-B195-7DD5D2DE2F60}">
      <dgm:prSet/>
      <dgm:spPr/>
      <dgm:t>
        <a:bodyPr/>
        <a:lstStyle/>
        <a:p>
          <a:endParaRPr lang="en-IN"/>
        </a:p>
      </dgm:t>
    </dgm:pt>
    <dgm:pt modelId="{433F8F20-2735-4B7F-8DFA-E0CC20DF744D}">
      <dgm:prSet phldrT="[Text]"/>
      <dgm:spPr/>
      <dgm:t>
        <a:bodyPr/>
        <a:lstStyle/>
        <a:p>
          <a:r>
            <a:rPr lang="en-IN" dirty="0" err="1"/>
            <a:t>Redhat</a:t>
          </a:r>
          <a:r>
            <a:rPr lang="en-IN" dirty="0"/>
            <a:t> </a:t>
          </a:r>
          <a:r>
            <a:rPr lang="en-IN" dirty="0" err="1"/>
            <a:t>openshift</a:t>
          </a:r>
          <a:endParaRPr lang="en-IN" dirty="0"/>
        </a:p>
      </dgm:t>
    </dgm:pt>
    <dgm:pt modelId="{A7259590-E752-433A-890B-420AB20F9BA8}" type="parTrans" cxnId="{BDE7258B-38D0-4ACB-993C-7A9563F14EE3}">
      <dgm:prSet/>
      <dgm:spPr/>
      <dgm:t>
        <a:bodyPr/>
        <a:lstStyle/>
        <a:p>
          <a:endParaRPr lang="en-IN"/>
        </a:p>
      </dgm:t>
    </dgm:pt>
    <dgm:pt modelId="{8625875A-78B7-4BEC-9597-07C29FFC802C}" type="sibTrans" cxnId="{BDE7258B-38D0-4ACB-993C-7A9563F14EE3}">
      <dgm:prSet/>
      <dgm:spPr/>
      <dgm:t>
        <a:bodyPr/>
        <a:lstStyle/>
        <a:p>
          <a:endParaRPr lang="en-IN"/>
        </a:p>
      </dgm:t>
    </dgm:pt>
    <dgm:pt modelId="{CAA2E9BF-CBE4-4804-9242-EBAFF27F68C3}">
      <dgm:prSet phldrT="[Text]"/>
      <dgm:spPr/>
      <dgm:t>
        <a:bodyPr/>
        <a:lstStyle/>
        <a:p>
          <a:r>
            <a:rPr lang="en-IN" dirty="0"/>
            <a:t>IBM cloud object storage</a:t>
          </a:r>
        </a:p>
      </dgm:t>
    </dgm:pt>
    <dgm:pt modelId="{993A19DD-32B9-43DF-8549-3559C24E6490}" type="parTrans" cxnId="{F307A1A2-31A6-4AD7-A2FB-C1B65BE80493}">
      <dgm:prSet/>
      <dgm:spPr/>
      <dgm:t>
        <a:bodyPr/>
        <a:lstStyle/>
        <a:p>
          <a:endParaRPr lang="en-IN"/>
        </a:p>
      </dgm:t>
    </dgm:pt>
    <dgm:pt modelId="{F7026058-A1A4-45A3-A6E8-2A27AE51A91E}" type="sibTrans" cxnId="{F307A1A2-31A6-4AD7-A2FB-C1B65BE80493}">
      <dgm:prSet/>
      <dgm:spPr/>
      <dgm:t>
        <a:bodyPr/>
        <a:lstStyle/>
        <a:p>
          <a:endParaRPr lang="en-IN"/>
        </a:p>
      </dgm:t>
    </dgm:pt>
    <dgm:pt modelId="{8D73B32A-3BF4-42FC-997B-C41900529D60}">
      <dgm:prSet phldrT="[Text]"/>
      <dgm:spPr/>
      <dgm:t>
        <a:bodyPr/>
        <a:lstStyle/>
        <a:p>
          <a:r>
            <a:rPr lang="en-IN" dirty="0"/>
            <a:t>Docker</a:t>
          </a:r>
        </a:p>
      </dgm:t>
    </dgm:pt>
    <dgm:pt modelId="{33DEA03B-96D4-4929-A1D0-42326DC7AE90}" type="parTrans" cxnId="{2E5E0153-85D3-45CA-8DFC-8F0D9AB257C2}">
      <dgm:prSet/>
      <dgm:spPr/>
      <dgm:t>
        <a:bodyPr/>
        <a:lstStyle/>
        <a:p>
          <a:endParaRPr lang="en-IN"/>
        </a:p>
      </dgm:t>
    </dgm:pt>
    <dgm:pt modelId="{DF067ADF-EA0F-45AD-893C-3AADA241839C}" type="sibTrans" cxnId="{2E5E0153-85D3-45CA-8DFC-8F0D9AB257C2}">
      <dgm:prSet/>
      <dgm:spPr/>
      <dgm:t>
        <a:bodyPr/>
        <a:lstStyle/>
        <a:p>
          <a:endParaRPr lang="en-IN"/>
        </a:p>
      </dgm:t>
    </dgm:pt>
    <dgm:pt modelId="{4A2CCD72-9D81-49C7-9928-5319D58D178A}">
      <dgm:prSet phldrT="[Text]"/>
      <dgm:spPr/>
      <dgm:t>
        <a:bodyPr/>
        <a:lstStyle/>
        <a:p>
          <a:r>
            <a:rPr lang="en-IN"/>
            <a:t>Kubernetes</a:t>
          </a:r>
          <a:endParaRPr lang="en-IN" dirty="0"/>
        </a:p>
      </dgm:t>
    </dgm:pt>
    <dgm:pt modelId="{21FDE8C2-62C3-41E1-9ED3-37EB3ED09A67}" type="parTrans" cxnId="{ADDB41DE-CF00-47B8-89D2-3B18F06ADEE9}">
      <dgm:prSet/>
      <dgm:spPr/>
      <dgm:t>
        <a:bodyPr/>
        <a:lstStyle/>
        <a:p>
          <a:endParaRPr lang="en-IN"/>
        </a:p>
      </dgm:t>
    </dgm:pt>
    <dgm:pt modelId="{D8D73E01-301E-48F5-99BA-CB0C87AFE694}" type="sibTrans" cxnId="{ADDB41DE-CF00-47B8-89D2-3B18F06ADEE9}">
      <dgm:prSet/>
      <dgm:spPr/>
      <dgm:t>
        <a:bodyPr/>
        <a:lstStyle/>
        <a:p>
          <a:endParaRPr lang="en-IN"/>
        </a:p>
      </dgm:t>
    </dgm:pt>
    <dgm:pt modelId="{82F52DBF-15FA-4C97-95FF-3169962A11E0}" type="pres">
      <dgm:prSet presAssocID="{C1FCFDD2-4DB0-47B9-9AD8-76239D1E63BE}" presName="diagram" presStyleCnt="0">
        <dgm:presLayoutVars>
          <dgm:dir/>
          <dgm:resizeHandles val="exact"/>
        </dgm:presLayoutVars>
      </dgm:prSet>
      <dgm:spPr/>
    </dgm:pt>
    <dgm:pt modelId="{B2D54130-4CA3-410E-9758-1E5D32852131}" type="pres">
      <dgm:prSet presAssocID="{EC1C2021-5B17-43F7-B1D6-CE630FB7F91D}" presName="node" presStyleLbl="node1" presStyleIdx="0" presStyleCnt="6">
        <dgm:presLayoutVars>
          <dgm:bulletEnabled val="1"/>
        </dgm:presLayoutVars>
      </dgm:prSet>
      <dgm:spPr/>
    </dgm:pt>
    <dgm:pt modelId="{A96DC24F-C177-4D09-A10A-01BC10D7110D}" type="pres">
      <dgm:prSet presAssocID="{BC6106BB-9228-49F6-9008-2B411187E570}" presName="sibTrans" presStyleCnt="0"/>
      <dgm:spPr/>
    </dgm:pt>
    <dgm:pt modelId="{439165DC-0930-4D4F-B31C-A095805349F2}" type="pres">
      <dgm:prSet presAssocID="{919E2BAB-DBA2-4A9D-B6DF-6037C2C6DF51}" presName="node" presStyleLbl="node1" presStyleIdx="1" presStyleCnt="6">
        <dgm:presLayoutVars>
          <dgm:bulletEnabled val="1"/>
        </dgm:presLayoutVars>
      </dgm:prSet>
      <dgm:spPr/>
    </dgm:pt>
    <dgm:pt modelId="{20CBB9A0-300B-46FA-9DE3-B592DCBF89BE}" type="pres">
      <dgm:prSet presAssocID="{C7011E7D-D998-41D0-80A8-688FB01D36BC}" presName="sibTrans" presStyleCnt="0"/>
      <dgm:spPr/>
    </dgm:pt>
    <dgm:pt modelId="{AF94D155-345B-4526-AF7F-346D6C16E35C}" type="pres">
      <dgm:prSet presAssocID="{433F8F20-2735-4B7F-8DFA-E0CC20DF744D}" presName="node" presStyleLbl="node1" presStyleIdx="2" presStyleCnt="6">
        <dgm:presLayoutVars>
          <dgm:bulletEnabled val="1"/>
        </dgm:presLayoutVars>
      </dgm:prSet>
      <dgm:spPr/>
    </dgm:pt>
    <dgm:pt modelId="{F2EA77EE-9BA6-4845-8403-8D1CE61B57D2}" type="pres">
      <dgm:prSet presAssocID="{8625875A-78B7-4BEC-9597-07C29FFC802C}" presName="sibTrans" presStyleCnt="0"/>
      <dgm:spPr/>
    </dgm:pt>
    <dgm:pt modelId="{405CAA63-3E3B-44EC-B3BD-2751A1D5878E}" type="pres">
      <dgm:prSet presAssocID="{CAA2E9BF-CBE4-4804-9242-EBAFF27F68C3}" presName="node" presStyleLbl="node1" presStyleIdx="3" presStyleCnt="6">
        <dgm:presLayoutVars>
          <dgm:bulletEnabled val="1"/>
        </dgm:presLayoutVars>
      </dgm:prSet>
      <dgm:spPr/>
    </dgm:pt>
    <dgm:pt modelId="{6D54E594-6807-4663-B3DD-F96E707A1AD5}" type="pres">
      <dgm:prSet presAssocID="{F7026058-A1A4-45A3-A6E8-2A27AE51A91E}" presName="sibTrans" presStyleCnt="0"/>
      <dgm:spPr/>
    </dgm:pt>
    <dgm:pt modelId="{E9DA8ED9-F740-48A5-A18F-A6587B48804F}" type="pres">
      <dgm:prSet presAssocID="{8D73B32A-3BF4-42FC-997B-C41900529D60}" presName="node" presStyleLbl="node1" presStyleIdx="4" presStyleCnt="6">
        <dgm:presLayoutVars>
          <dgm:bulletEnabled val="1"/>
        </dgm:presLayoutVars>
      </dgm:prSet>
      <dgm:spPr/>
    </dgm:pt>
    <dgm:pt modelId="{8309EF19-2745-4E62-98E9-418961321E64}" type="pres">
      <dgm:prSet presAssocID="{DF067ADF-EA0F-45AD-893C-3AADA241839C}" presName="sibTrans" presStyleCnt="0"/>
      <dgm:spPr/>
    </dgm:pt>
    <dgm:pt modelId="{F1008F87-8073-4DEE-B46A-61B58528B67F}" type="pres">
      <dgm:prSet presAssocID="{4A2CCD72-9D81-49C7-9928-5319D58D178A}" presName="node" presStyleLbl="node1" presStyleIdx="5" presStyleCnt="6">
        <dgm:presLayoutVars>
          <dgm:bulletEnabled val="1"/>
        </dgm:presLayoutVars>
      </dgm:prSet>
      <dgm:spPr/>
    </dgm:pt>
  </dgm:ptLst>
  <dgm:cxnLst>
    <dgm:cxn modelId="{B130F81C-B932-4185-9251-40B7F0139DC8}" type="presOf" srcId="{EC1C2021-5B17-43F7-B1D6-CE630FB7F91D}" destId="{B2D54130-4CA3-410E-9758-1E5D32852131}" srcOrd="0" destOrd="0" presId="urn:microsoft.com/office/officeart/2005/8/layout/default"/>
    <dgm:cxn modelId="{644FF022-4DEF-4AB8-95E0-C810966E04F4}" type="presOf" srcId="{CAA2E9BF-CBE4-4804-9242-EBAFF27F68C3}" destId="{405CAA63-3E3B-44EC-B3BD-2751A1D5878E}" srcOrd="0" destOrd="0" presId="urn:microsoft.com/office/officeart/2005/8/layout/default"/>
    <dgm:cxn modelId="{1348BB23-4421-4F28-A1A9-9B89C24FBB27}" type="presOf" srcId="{433F8F20-2735-4B7F-8DFA-E0CC20DF744D}" destId="{AF94D155-345B-4526-AF7F-346D6C16E35C}" srcOrd="0" destOrd="0" presId="urn:microsoft.com/office/officeart/2005/8/layout/default"/>
    <dgm:cxn modelId="{3AD68C28-67C0-423B-AE30-8D34ABE35594}" type="presOf" srcId="{919E2BAB-DBA2-4A9D-B6DF-6037C2C6DF51}" destId="{439165DC-0930-4D4F-B31C-A095805349F2}" srcOrd="0" destOrd="0" presId="urn:microsoft.com/office/officeart/2005/8/layout/default"/>
    <dgm:cxn modelId="{2E5E0153-85D3-45CA-8DFC-8F0D9AB257C2}" srcId="{C1FCFDD2-4DB0-47B9-9AD8-76239D1E63BE}" destId="{8D73B32A-3BF4-42FC-997B-C41900529D60}" srcOrd="4" destOrd="0" parTransId="{33DEA03B-96D4-4929-A1D0-42326DC7AE90}" sibTransId="{DF067ADF-EA0F-45AD-893C-3AADA241839C}"/>
    <dgm:cxn modelId="{D4B5C177-FF27-4BF3-B195-7DD5D2DE2F60}" srcId="{C1FCFDD2-4DB0-47B9-9AD8-76239D1E63BE}" destId="{919E2BAB-DBA2-4A9D-B6DF-6037C2C6DF51}" srcOrd="1" destOrd="0" parTransId="{402B7494-E594-4EB9-B04D-660BEECAAD87}" sibTransId="{C7011E7D-D998-41D0-80A8-688FB01D36BC}"/>
    <dgm:cxn modelId="{915EBF7D-5AFD-4147-86F9-869D649CA4B3}" type="presOf" srcId="{4A2CCD72-9D81-49C7-9928-5319D58D178A}" destId="{F1008F87-8073-4DEE-B46A-61B58528B67F}" srcOrd="0" destOrd="0" presId="urn:microsoft.com/office/officeart/2005/8/layout/default"/>
    <dgm:cxn modelId="{BDE7258B-38D0-4ACB-993C-7A9563F14EE3}" srcId="{C1FCFDD2-4DB0-47B9-9AD8-76239D1E63BE}" destId="{433F8F20-2735-4B7F-8DFA-E0CC20DF744D}" srcOrd="2" destOrd="0" parTransId="{A7259590-E752-433A-890B-420AB20F9BA8}" sibTransId="{8625875A-78B7-4BEC-9597-07C29FFC802C}"/>
    <dgm:cxn modelId="{F307A1A2-31A6-4AD7-A2FB-C1B65BE80493}" srcId="{C1FCFDD2-4DB0-47B9-9AD8-76239D1E63BE}" destId="{CAA2E9BF-CBE4-4804-9242-EBAFF27F68C3}" srcOrd="3" destOrd="0" parTransId="{993A19DD-32B9-43DF-8549-3559C24E6490}" sibTransId="{F7026058-A1A4-45A3-A6E8-2A27AE51A91E}"/>
    <dgm:cxn modelId="{94938EA3-B416-4F55-904E-2078CFCEFC07}" type="presOf" srcId="{C1FCFDD2-4DB0-47B9-9AD8-76239D1E63BE}" destId="{82F52DBF-15FA-4C97-95FF-3169962A11E0}" srcOrd="0" destOrd="0" presId="urn:microsoft.com/office/officeart/2005/8/layout/default"/>
    <dgm:cxn modelId="{B9287EC1-8A0E-4FA1-8967-F80C6A7E7D08}" srcId="{C1FCFDD2-4DB0-47B9-9AD8-76239D1E63BE}" destId="{EC1C2021-5B17-43F7-B1D6-CE630FB7F91D}" srcOrd="0" destOrd="0" parTransId="{D6F3C482-D744-40C6-8465-7D4AE3EEEADE}" sibTransId="{BC6106BB-9228-49F6-9008-2B411187E570}"/>
    <dgm:cxn modelId="{4B3475D9-A4E0-4356-B27A-7FD93F3ED528}" type="presOf" srcId="{8D73B32A-3BF4-42FC-997B-C41900529D60}" destId="{E9DA8ED9-F740-48A5-A18F-A6587B48804F}" srcOrd="0" destOrd="0" presId="urn:microsoft.com/office/officeart/2005/8/layout/default"/>
    <dgm:cxn modelId="{ADDB41DE-CF00-47B8-89D2-3B18F06ADEE9}" srcId="{C1FCFDD2-4DB0-47B9-9AD8-76239D1E63BE}" destId="{4A2CCD72-9D81-49C7-9928-5319D58D178A}" srcOrd="5" destOrd="0" parTransId="{21FDE8C2-62C3-41E1-9ED3-37EB3ED09A67}" sibTransId="{D8D73E01-301E-48F5-99BA-CB0C87AFE694}"/>
    <dgm:cxn modelId="{C0B36DB7-B06A-400B-955D-B680A9497D32}" type="presParOf" srcId="{82F52DBF-15FA-4C97-95FF-3169962A11E0}" destId="{B2D54130-4CA3-410E-9758-1E5D32852131}" srcOrd="0" destOrd="0" presId="urn:microsoft.com/office/officeart/2005/8/layout/default"/>
    <dgm:cxn modelId="{FCF77593-971B-4506-BCC4-3654D5613F5C}" type="presParOf" srcId="{82F52DBF-15FA-4C97-95FF-3169962A11E0}" destId="{A96DC24F-C177-4D09-A10A-01BC10D7110D}" srcOrd="1" destOrd="0" presId="urn:microsoft.com/office/officeart/2005/8/layout/default"/>
    <dgm:cxn modelId="{F807B539-AC86-431F-860A-C3A67C1C126D}" type="presParOf" srcId="{82F52DBF-15FA-4C97-95FF-3169962A11E0}" destId="{439165DC-0930-4D4F-B31C-A095805349F2}" srcOrd="2" destOrd="0" presId="urn:microsoft.com/office/officeart/2005/8/layout/default"/>
    <dgm:cxn modelId="{B1E3796F-2471-41D8-A0EE-4A9E857411F1}" type="presParOf" srcId="{82F52DBF-15FA-4C97-95FF-3169962A11E0}" destId="{20CBB9A0-300B-46FA-9DE3-B592DCBF89BE}" srcOrd="3" destOrd="0" presId="urn:microsoft.com/office/officeart/2005/8/layout/default"/>
    <dgm:cxn modelId="{86070478-A6C2-4758-8572-B26C1A7B0CD9}" type="presParOf" srcId="{82F52DBF-15FA-4C97-95FF-3169962A11E0}" destId="{AF94D155-345B-4526-AF7F-346D6C16E35C}" srcOrd="4" destOrd="0" presId="urn:microsoft.com/office/officeart/2005/8/layout/default"/>
    <dgm:cxn modelId="{9BEE34A6-D446-440E-9B05-7F492499383C}" type="presParOf" srcId="{82F52DBF-15FA-4C97-95FF-3169962A11E0}" destId="{F2EA77EE-9BA6-4845-8403-8D1CE61B57D2}" srcOrd="5" destOrd="0" presId="urn:microsoft.com/office/officeart/2005/8/layout/default"/>
    <dgm:cxn modelId="{0814F3DC-830E-47EB-87C5-85BAB9FE6EF2}" type="presParOf" srcId="{82F52DBF-15FA-4C97-95FF-3169962A11E0}" destId="{405CAA63-3E3B-44EC-B3BD-2751A1D5878E}" srcOrd="6" destOrd="0" presId="urn:microsoft.com/office/officeart/2005/8/layout/default"/>
    <dgm:cxn modelId="{D9CA22BF-3AEB-45C9-9596-3306D2966A62}" type="presParOf" srcId="{82F52DBF-15FA-4C97-95FF-3169962A11E0}" destId="{6D54E594-6807-4663-B3DD-F96E707A1AD5}" srcOrd="7" destOrd="0" presId="urn:microsoft.com/office/officeart/2005/8/layout/default"/>
    <dgm:cxn modelId="{400FFAFF-D967-4771-838D-9ED3113C8797}" type="presParOf" srcId="{82F52DBF-15FA-4C97-95FF-3169962A11E0}" destId="{E9DA8ED9-F740-48A5-A18F-A6587B48804F}" srcOrd="8" destOrd="0" presId="urn:microsoft.com/office/officeart/2005/8/layout/default"/>
    <dgm:cxn modelId="{7E0D597F-1C96-4B71-ADAC-1C94AD7A7CD5}" type="presParOf" srcId="{82F52DBF-15FA-4C97-95FF-3169962A11E0}" destId="{8309EF19-2745-4E62-98E9-418961321E64}" srcOrd="9" destOrd="0" presId="urn:microsoft.com/office/officeart/2005/8/layout/default"/>
    <dgm:cxn modelId="{62551FEA-4CDB-4FCE-BF0B-16A6019A03A1}" type="presParOf" srcId="{82F52DBF-15FA-4C97-95FF-3169962A11E0}" destId="{F1008F87-8073-4DEE-B46A-61B58528B67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7D129B3B-46D2-429C-88B8-57354A4B5045}" type="doc">
      <dgm:prSet loTypeId="urn:microsoft.com/office/officeart/2005/8/layout/process5" loCatId="process" qsTypeId="urn:microsoft.com/office/officeart/2005/8/quickstyle/3d3" qsCatId="3D" csTypeId="urn:microsoft.com/office/officeart/2005/8/colors/colorful5" csCatId="colorful" phldr="1"/>
      <dgm:spPr/>
      <dgm:t>
        <a:bodyPr/>
        <a:lstStyle/>
        <a:p>
          <a:endParaRPr lang="en-IN"/>
        </a:p>
      </dgm:t>
    </dgm:pt>
    <dgm:pt modelId="{403E6382-8201-4FC2-AF14-91CCA0080C5C}">
      <dgm:prSet phldrT="[Text]"/>
      <dgm:spPr/>
      <dgm:t>
        <a:bodyPr/>
        <a:lstStyle/>
        <a:p>
          <a:pPr>
            <a:buFont typeface="Wingdings" panose="05000000000000000000" pitchFamily="2" charset="2"/>
            <a:buChar char="Ø"/>
          </a:pPr>
          <a:r>
            <a:rPr lang="en-IN" dirty="0"/>
            <a:t>Application framework integrating the </a:t>
          </a:r>
          <a:r>
            <a:rPr lang="en-IN" dirty="0">
              <a:highlight>
                <a:srgbClr val="800080"/>
              </a:highlight>
            </a:rPr>
            <a:t>Aircraft Exterior Defect API</a:t>
          </a:r>
          <a:r>
            <a:rPr lang="en-IN" dirty="0"/>
            <a:t> and supporting user interactions and data management.</a:t>
          </a:r>
        </a:p>
      </dgm:t>
    </dgm:pt>
    <dgm:pt modelId="{7A69B1EE-A9C2-4F8B-A0B2-65F426D339A6}" type="parTrans" cxnId="{98A44C5C-0E11-4E8A-9FEB-84BC2E7FDB83}">
      <dgm:prSet/>
      <dgm:spPr/>
      <dgm:t>
        <a:bodyPr/>
        <a:lstStyle/>
        <a:p>
          <a:endParaRPr lang="en-IN"/>
        </a:p>
      </dgm:t>
    </dgm:pt>
    <dgm:pt modelId="{1654480B-13F2-4912-876C-62E046568357}" type="sibTrans" cxnId="{98A44C5C-0E11-4E8A-9FEB-84BC2E7FDB83}">
      <dgm:prSet/>
      <dgm:spPr/>
      <dgm:t>
        <a:bodyPr/>
        <a:lstStyle/>
        <a:p>
          <a:endParaRPr lang="en-IN"/>
        </a:p>
      </dgm:t>
    </dgm:pt>
    <dgm:pt modelId="{60632DA7-F8F3-4470-84C3-5978A142A302}">
      <dgm:prSet/>
      <dgm:spPr/>
      <dgm:t>
        <a:bodyPr/>
        <a:lstStyle/>
        <a:p>
          <a:r>
            <a:rPr lang="en-IN" dirty="0">
              <a:highlight>
                <a:srgbClr val="800080"/>
              </a:highlight>
            </a:rPr>
            <a:t>User-friendly interface </a:t>
          </a:r>
          <a:r>
            <a:rPr lang="en-IN" dirty="0"/>
            <a:t>allowing users to upload aircraft exterior images and initiate defect analysis.</a:t>
          </a:r>
        </a:p>
      </dgm:t>
    </dgm:pt>
    <dgm:pt modelId="{3F397BC9-88EF-4A39-8DB4-C98652B467B8}" type="parTrans" cxnId="{BF3BDEA5-8179-4B42-BC40-1A16A433BDCA}">
      <dgm:prSet/>
      <dgm:spPr/>
      <dgm:t>
        <a:bodyPr/>
        <a:lstStyle/>
        <a:p>
          <a:endParaRPr lang="en-IN"/>
        </a:p>
      </dgm:t>
    </dgm:pt>
    <dgm:pt modelId="{E6FD5C5F-5F1E-46A2-85FA-2DE2135945BF}" type="sibTrans" cxnId="{BF3BDEA5-8179-4B42-BC40-1A16A433BDCA}">
      <dgm:prSet/>
      <dgm:spPr/>
      <dgm:t>
        <a:bodyPr/>
        <a:lstStyle/>
        <a:p>
          <a:endParaRPr lang="en-IN"/>
        </a:p>
      </dgm:t>
    </dgm:pt>
    <dgm:pt modelId="{4CD2357D-414E-4EED-B303-441035BBFD4E}">
      <dgm:prSet/>
      <dgm:spPr/>
      <dgm:t>
        <a:bodyPr/>
        <a:lstStyle/>
        <a:p>
          <a:r>
            <a:rPr lang="en-IN" dirty="0"/>
            <a:t>Integration of the defect detection algorithms from the </a:t>
          </a:r>
          <a:r>
            <a:rPr lang="en-IN" dirty="0">
              <a:highlight>
                <a:srgbClr val="800080"/>
              </a:highlight>
            </a:rPr>
            <a:t>API to automatically identify and highlight potential defects on uploaded images</a:t>
          </a:r>
        </a:p>
      </dgm:t>
    </dgm:pt>
    <dgm:pt modelId="{91468BE3-830E-4F43-8BAA-0DD8173483FF}" type="parTrans" cxnId="{5372C0E3-5CC9-49A9-9E32-1E306519AD90}">
      <dgm:prSet/>
      <dgm:spPr/>
      <dgm:t>
        <a:bodyPr/>
        <a:lstStyle/>
        <a:p>
          <a:endParaRPr lang="en-IN"/>
        </a:p>
      </dgm:t>
    </dgm:pt>
    <dgm:pt modelId="{4CB2BC8C-46EB-4701-9835-5E417F222615}" type="sibTrans" cxnId="{5372C0E3-5CC9-49A9-9E32-1E306519AD90}">
      <dgm:prSet/>
      <dgm:spPr/>
      <dgm:t>
        <a:bodyPr/>
        <a:lstStyle/>
        <a:p>
          <a:endParaRPr lang="en-IN"/>
        </a:p>
      </dgm:t>
    </dgm:pt>
    <dgm:pt modelId="{30C8F862-14AD-4AB0-98C6-9593D947D825}">
      <dgm:prSet/>
      <dgm:spPr/>
      <dgm:t>
        <a:bodyPr/>
        <a:lstStyle/>
        <a:p>
          <a:r>
            <a:rPr lang="en-IN" dirty="0">
              <a:highlight>
                <a:srgbClr val="800080"/>
              </a:highlight>
            </a:rPr>
            <a:t>Image analysis algorithm and techniques are implemented</a:t>
          </a:r>
          <a:r>
            <a:rPr lang="en-IN" dirty="0"/>
            <a:t> to provide detailed defect information, including size, severity location, and potential causes.</a:t>
          </a:r>
        </a:p>
      </dgm:t>
    </dgm:pt>
    <dgm:pt modelId="{4C78CB3F-9383-49BC-A412-3DEB1976DBAA}" type="parTrans" cxnId="{EB4844E7-5E43-43CD-89AA-4E30EC23EFC5}">
      <dgm:prSet/>
      <dgm:spPr/>
      <dgm:t>
        <a:bodyPr/>
        <a:lstStyle/>
        <a:p>
          <a:endParaRPr lang="en-IN"/>
        </a:p>
      </dgm:t>
    </dgm:pt>
    <dgm:pt modelId="{F8530B05-D272-4991-88C5-27D53E87A527}" type="sibTrans" cxnId="{EB4844E7-5E43-43CD-89AA-4E30EC23EFC5}">
      <dgm:prSet/>
      <dgm:spPr/>
      <dgm:t>
        <a:bodyPr/>
        <a:lstStyle/>
        <a:p>
          <a:endParaRPr lang="en-IN"/>
        </a:p>
      </dgm:t>
    </dgm:pt>
    <dgm:pt modelId="{544D0A1C-6C4B-4640-87ED-93DDC0EE2B31}">
      <dgm:prSet/>
      <dgm:spPr/>
      <dgm:t>
        <a:bodyPr/>
        <a:lstStyle/>
        <a:p>
          <a:r>
            <a:rPr lang="en-IN" dirty="0">
              <a:highlight>
                <a:srgbClr val="800080"/>
              </a:highlight>
            </a:rPr>
            <a:t>Generation of comprehensive defect reports,</a:t>
          </a:r>
          <a:r>
            <a:rPr lang="en-IN" dirty="0"/>
            <a:t> including annotated images and recommended actions for repair or further investigation.</a:t>
          </a:r>
        </a:p>
      </dgm:t>
    </dgm:pt>
    <dgm:pt modelId="{2DAB265C-14F6-4EB9-A827-CD3F24C1EAF5}" type="parTrans" cxnId="{0AE9577D-2799-4F7A-A966-870670697B67}">
      <dgm:prSet/>
      <dgm:spPr/>
      <dgm:t>
        <a:bodyPr/>
        <a:lstStyle/>
        <a:p>
          <a:endParaRPr lang="en-IN"/>
        </a:p>
      </dgm:t>
    </dgm:pt>
    <dgm:pt modelId="{34A38196-34CA-48CC-BD66-9DE5DE73E863}" type="sibTrans" cxnId="{0AE9577D-2799-4F7A-A966-870670697B67}">
      <dgm:prSet/>
      <dgm:spPr/>
      <dgm:t>
        <a:bodyPr/>
        <a:lstStyle/>
        <a:p>
          <a:endParaRPr lang="en-IN"/>
        </a:p>
      </dgm:t>
    </dgm:pt>
    <dgm:pt modelId="{77EAD892-24B7-48A9-BF84-2EE8D9FF88E4}">
      <dgm:prSet/>
      <dgm:spPr/>
      <dgm:t>
        <a:bodyPr/>
        <a:lstStyle/>
        <a:p>
          <a:r>
            <a:rPr lang="en-IN" dirty="0">
              <a:highlight>
                <a:srgbClr val="800080"/>
              </a:highlight>
            </a:rPr>
            <a:t>Database</a:t>
          </a:r>
          <a:r>
            <a:rPr lang="en-IN" dirty="0"/>
            <a:t> or Storage system </a:t>
          </a:r>
          <a:r>
            <a:rPr lang="en-IN" dirty="0">
              <a:highlight>
                <a:srgbClr val="800080"/>
              </a:highlight>
            </a:rPr>
            <a:t>for storing and organizing inspection records</a:t>
          </a:r>
          <a:r>
            <a:rPr lang="en-IN" dirty="0"/>
            <a:t> for future reference and analysis.</a:t>
          </a:r>
        </a:p>
      </dgm:t>
    </dgm:pt>
    <dgm:pt modelId="{59BC57BC-028D-4D51-A844-6E59A7CDC394}" type="parTrans" cxnId="{6F604826-A7BC-499C-B310-BB2B3F94CADB}">
      <dgm:prSet/>
      <dgm:spPr/>
      <dgm:t>
        <a:bodyPr/>
        <a:lstStyle/>
        <a:p>
          <a:endParaRPr lang="en-IN"/>
        </a:p>
      </dgm:t>
    </dgm:pt>
    <dgm:pt modelId="{26F189B5-1EF7-4F95-B061-2CEF11DAE8A7}" type="sibTrans" cxnId="{6F604826-A7BC-499C-B310-BB2B3F94CADB}">
      <dgm:prSet/>
      <dgm:spPr/>
      <dgm:t>
        <a:bodyPr/>
        <a:lstStyle/>
        <a:p>
          <a:endParaRPr lang="en-IN"/>
        </a:p>
      </dgm:t>
    </dgm:pt>
    <dgm:pt modelId="{F1D308FC-404F-4341-821A-D71C59795AED}">
      <dgm:prSet/>
      <dgm:spPr/>
      <dgm:t>
        <a:bodyPr/>
        <a:lstStyle/>
        <a:p>
          <a:r>
            <a:rPr lang="en-IN" dirty="0">
              <a:highlight>
                <a:srgbClr val="800080"/>
              </a:highlight>
            </a:rPr>
            <a:t>Security measure </a:t>
          </a:r>
          <a:r>
            <a:rPr lang="en-IN" dirty="0"/>
            <a:t>are implemented to protect the confidentiality and integrity of uploaded images and inspection data.</a:t>
          </a:r>
        </a:p>
      </dgm:t>
    </dgm:pt>
    <dgm:pt modelId="{3C44D25A-4D6B-443A-99E2-6AB3C285961B}" type="parTrans" cxnId="{8F1B0E5D-59BA-43DC-A97D-45FC5376EFE4}">
      <dgm:prSet/>
      <dgm:spPr/>
      <dgm:t>
        <a:bodyPr/>
        <a:lstStyle/>
        <a:p>
          <a:endParaRPr lang="en-IN"/>
        </a:p>
      </dgm:t>
    </dgm:pt>
    <dgm:pt modelId="{0D9B4F33-2206-4D87-BAE4-94A14F0002DB}" type="sibTrans" cxnId="{8F1B0E5D-59BA-43DC-A97D-45FC5376EFE4}">
      <dgm:prSet/>
      <dgm:spPr/>
      <dgm:t>
        <a:bodyPr/>
        <a:lstStyle/>
        <a:p>
          <a:endParaRPr lang="en-IN"/>
        </a:p>
      </dgm:t>
    </dgm:pt>
    <dgm:pt modelId="{53D42293-E396-45D7-AACD-C4B0E701CCAB}">
      <dgm:prSet/>
      <dgm:spPr/>
      <dgm:t>
        <a:bodyPr/>
        <a:lstStyle/>
        <a:p>
          <a:r>
            <a:rPr lang="en-IN" dirty="0">
              <a:highlight>
                <a:srgbClr val="800080"/>
              </a:highlight>
            </a:rPr>
            <a:t>Scalable and robust application architecture </a:t>
          </a:r>
          <a:r>
            <a:rPr lang="en-IN" dirty="0"/>
            <a:t>capable of handling concurrent image uploads and processing requests.</a:t>
          </a:r>
        </a:p>
      </dgm:t>
    </dgm:pt>
    <dgm:pt modelId="{362365E6-8B54-423E-AAF6-A5D75D5440C3}" type="parTrans" cxnId="{FCAA91A3-E840-4989-97AD-17E48E405CC2}">
      <dgm:prSet/>
      <dgm:spPr/>
      <dgm:t>
        <a:bodyPr/>
        <a:lstStyle/>
        <a:p>
          <a:endParaRPr lang="en-IN"/>
        </a:p>
      </dgm:t>
    </dgm:pt>
    <dgm:pt modelId="{B8CACF88-52D4-495D-B060-0946AB634B10}" type="sibTrans" cxnId="{FCAA91A3-E840-4989-97AD-17E48E405CC2}">
      <dgm:prSet/>
      <dgm:spPr/>
      <dgm:t>
        <a:bodyPr/>
        <a:lstStyle/>
        <a:p>
          <a:endParaRPr lang="en-IN"/>
        </a:p>
      </dgm:t>
    </dgm:pt>
    <dgm:pt modelId="{2C5DE0CE-2DAB-47EF-8A53-CF5AD22A3005}" type="pres">
      <dgm:prSet presAssocID="{7D129B3B-46D2-429C-88B8-57354A4B5045}" presName="diagram" presStyleCnt="0">
        <dgm:presLayoutVars>
          <dgm:dir/>
          <dgm:resizeHandles val="exact"/>
        </dgm:presLayoutVars>
      </dgm:prSet>
      <dgm:spPr/>
    </dgm:pt>
    <dgm:pt modelId="{E880C852-7C52-4B37-B77A-172A66E80FC5}" type="pres">
      <dgm:prSet presAssocID="{403E6382-8201-4FC2-AF14-91CCA0080C5C}" presName="node" presStyleLbl="node1" presStyleIdx="0" presStyleCnt="8">
        <dgm:presLayoutVars>
          <dgm:bulletEnabled val="1"/>
        </dgm:presLayoutVars>
      </dgm:prSet>
      <dgm:spPr/>
    </dgm:pt>
    <dgm:pt modelId="{0DD75951-7B55-46F5-A829-9D26CF21AFD8}" type="pres">
      <dgm:prSet presAssocID="{1654480B-13F2-4912-876C-62E046568357}" presName="sibTrans" presStyleLbl="sibTrans2D1" presStyleIdx="0" presStyleCnt="7"/>
      <dgm:spPr/>
    </dgm:pt>
    <dgm:pt modelId="{8973FD12-4472-4810-942F-B8B5592B0CC0}" type="pres">
      <dgm:prSet presAssocID="{1654480B-13F2-4912-876C-62E046568357}" presName="connectorText" presStyleLbl="sibTrans2D1" presStyleIdx="0" presStyleCnt="7"/>
      <dgm:spPr/>
    </dgm:pt>
    <dgm:pt modelId="{F017F6B7-B3F5-4C2A-9B06-DA70D042B677}" type="pres">
      <dgm:prSet presAssocID="{60632DA7-F8F3-4470-84C3-5978A142A302}" presName="node" presStyleLbl="node1" presStyleIdx="1" presStyleCnt="8">
        <dgm:presLayoutVars>
          <dgm:bulletEnabled val="1"/>
        </dgm:presLayoutVars>
      </dgm:prSet>
      <dgm:spPr/>
    </dgm:pt>
    <dgm:pt modelId="{DE32AB1F-3F4A-4994-8769-26B4EDB8383E}" type="pres">
      <dgm:prSet presAssocID="{E6FD5C5F-5F1E-46A2-85FA-2DE2135945BF}" presName="sibTrans" presStyleLbl="sibTrans2D1" presStyleIdx="1" presStyleCnt="7"/>
      <dgm:spPr/>
    </dgm:pt>
    <dgm:pt modelId="{A2B97E8C-0BD0-452B-AC02-A6176B3EEF91}" type="pres">
      <dgm:prSet presAssocID="{E6FD5C5F-5F1E-46A2-85FA-2DE2135945BF}" presName="connectorText" presStyleLbl="sibTrans2D1" presStyleIdx="1" presStyleCnt="7"/>
      <dgm:spPr/>
    </dgm:pt>
    <dgm:pt modelId="{D2E75BFE-7849-4B7C-BD90-973686D20A87}" type="pres">
      <dgm:prSet presAssocID="{4CD2357D-414E-4EED-B303-441035BBFD4E}" presName="node" presStyleLbl="node1" presStyleIdx="2" presStyleCnt="8">
        <dgm:presLayoutVars>
          <dgm:bulletEnabled val="1"/>
        </dgm:presLayoutVars>
      </dgm:prSet>
      <dgm:spPr/>
    </dgm:pt>
    <dgm:pt modelId="{BB5C4E1D-4728-4BC3-96BD-BDBA6895536B}" type="pres">
      <dgm:prSet presAssocID="{4CB2BC8C-46EB-4701-9835-5E417F222615}" presName="sibTrans" presStyleLbl="sibTrans2D1" presStyleIdx="2" presStyleCnt="7"/>
      <dgm:spPr/>
    </dgm:pt>
    <dgm:pt modelId="{C0195483-0116-43A7-9E3D-A71598E97323}" type="pres">
      <dgm:prSet presAssocID="{4CB2BC8C-46EB-4701-9835-5E417F222615}" presName="connectorText" presStyleLbl="sibTrans2D1" presStyleIdx="2" presStyleCnt="7"/>
      <dgm:spPr/>
    </dgm:pt>
    <dgm:pt modelId="{B1A9957B-7C90-4813-AD45-45A4A1575D71}" type="pres">
      <dgm:prSet presAssocID="{30C8F862-14AD-4AB0-98C6-9593D947D825}" presName="node" presStyleLbl="node1" presStyleIdx="3" presStyleCnt="8">
        <dgm:presLayoutVars>
          <dgm:bulletEnabled val="1"/>
        </dgm:presLayoutVars>
      </dgm:prSet>
      <dgm:spPr/>
    </dgm:pt>
    <dgm:pt modelId="{EB5E3B20-18C2-4DFC-8424-9FC8784829C7}" type="pres">
      <dgm:prSet presAssocID="{F8530B05-D272-4991-88C5-27D53E87A527}" presName="sibTrans" presStyleLbl="sibTrans2D1" presStyleIdx="3" presStyleCnt="7"/>
      <dgm:spPr/>
    </dgm:pt>
    <dgm:pt modelId="{48289501-05EB-4FD0-BD74-5FDE493BE7B8}" type="pres">
      <dgm:prSet presAssocID="{F8530B05-D272-4991-88C5-27D53E87A527}" presName="connectorText" presStyleLbl="sibTrans2D1" presStyleIdx="3" presStyleCnt="7"/>
      <dgm:spPr/>
    </dgm:pt>
    <dgm:pt modelId="{E5CC2740-D9E2-47D7-97AE-31BDA9A26555}" type="pres">
      <dgm:prSet presAssocID="{544D0A1C-6C4B-4640-87ED-93DDC0EE2B31}" presName="node" presStyleLbl="node1" presStyleIdx="4" presStyleCnt="8">
        <dgm:presLayoutVars>
          <dgm:bulletEnabled val="1"/>
        </dgm:presLayoutVars>
      </dgm:prSet>
      <dgm:spPr/>
    </dgm:pt>
    <dgm:pt modelId="{FE654FB0-38DE-4E97-B12A-F0296E78F49B}" type="pres">
      <dgm:prSet presAssocID="{34A38196-34CA-48CC-BD66-9DE5DE73E863}" presName="sibTrans" presStyleLbl="sibTrans2D1" presStyleIdx="4" presStyleCnt="7"/>
      <dgm:spPr/>
    </dgm:pt>
    <dgm:pt modelId="{892F4AE8-AAF0-4D0F-A95F-276317D74C02}" type="pres">
      <dgm:prSet presAssocID="{34A38196-34CA-48CC-BD66-9DE5DE73E863}" presName="connectorText" presStyleLbl="sibTrans2D1" presStyleIdx="4" presStyleCnt="7"/>
      <dgm:spPr/>
    </dgm:pt>
    <dgm:pt modelId="{8E525612-E9AB-44A1-9279-15C542A71F91}" type="pres">
      <dgm:prSet presAssocID="{77EAD892-24B7-48A9-BF84-2EE8D9FF88E4}" presName="node" presStyleLbl="node1" presStyleIdx="5" presStyleCnt="8">
        <dgm:presLayoutVars>
          <dgm:bulletEnabled val="1"/>
        </dgm:presLayoutVars>
      </dgm:prSet>
      <dgm:spPr/>
    </dgm:pt>
    <dgm:pt modelId="{15FEFFF8-A811-4F84-87F1-BD3BDC93B592}" type="pres">
      <dgm:prSet presAssocID="{26F189B5-1EF7-4F95-B061-2CEF11DAE8A7}" presName="sibTrans" presStyleLbl="sibTrans2D1" presStyleIdx="5" presStyleCnt="7"/>
      <dgm:spPr/>
    </dgm:pt>
    <dgm:pt modelId="{F4F0BA7D-D337-4151-ACAA-1E2BF6644168}" type="pres">
      <dgm:prSet presAssocID="{26F189B5-1EF7-4F95-B061-2CEF11DAE8A7}" presName="connectorText" presStyleLbl="sibTrans2D1" presStyleIdx="5" presStyleCnt="7"/>
      <dgm:spPr/>
    </dgm:pt>
    <dgm:pt modelId="{2DC81FEB-C7F0-4D02-9E80-224919F68FF0}" type="pres">
      <dgm:prSet presAssocID="{F1D308FC-404F-4341-821A-D71C59795AED}" presName="node" presStyleLbl="node1" presStyleIdx="6" presStyleCnt="8">
        <dgm:presLayoutVars>
          <dgm:bulletEnabled val="1"/>
        </dgm:presLayoutVars>
      </dgm:prSet>
      <dgm:spPr/>
    </dgm:pt>
    <dgm:pt modelId="{267F6AED-0BE5-4530-B894-88C5465ABB5E}" type="pres">
      <dgm:prSet presAssocID="{0D9B4F33-2206-4D87-BAE4-94A14F0002DB}" presName="sibTrans" presStyleLbl="sibTrans2D1" presStyleIdx="6" presStyleCnt="7"/>
      <dgm:spPr/>
    </dgm:pt>
    <dgm:pt modelId="{498777C5-BA69-4AC9-8896-441A5315C8D9}" type="pres">
      <dgm:prSet presAssocID="{0D9B4F33-2206-4D87-BAE4-94A14F0002DB}" presName="connectorText" presStyleLbl="sibTrans2D1" presStyleIdx="6" presStyleCnt="7"/>
      <dgm:spPr/>
    </dgm:pt>
    <dgm:pt modelId="{FF638627-210C-4061-9CC6-1D43EB5CE952}" type="pres">
      <dgm:prSet presAssocID="{53D42293-E396-45D7-AACD-C4B0E701CCAB}" presName="node" presStyleLbl="node1" presStyleIdx="7" presStyleCnt="8">
        <dgm:presLayoutVars>
          <dgm:bulletEnabled val="1"/>
        </dgm:presLayoutVars>
      </dgm:prSet>
      <dgm:spPr/>
    </dgm:pt>
  </dgm:ptLst>
  <dgm:cxnLst>
    <dgm:cxn modelId="{9A809303-7F1B-4BE4-90F3-AB39865B85AE}" type="presOf" srcId="{E6FD5C5F-5F1E-46A2-85FA-2DE2135945BF}" destId="{A2B97E8C-0BD0-452B-AC02-A6176B3EEF91}" srcOrd="1" destOrd="0" presId="urn:microsoft.com/office/officeart/2005/8/layout/process5"/>
    <dgm:cxn modelId="{8B3D550A-1F2B-49B7-9894-534BA53ADD78}" type="presOf" srcId="{1654480B-13F2-4912-876C-62E046568357}" destId="{0DD75951-7B55-46F5-A829-9D26CF21AFD8}" srcOrd="0" destOrd="0" presId="urn:microsoft.com/office/officeart/2005/8/layout/process5"/>
    <dgm:cxn modelId="{90FAF825-3571-42E3-A091-1A9CB192D232}" type="presOf" srcId="{544D0A1C-6C4B-4640-87ED-93DDC0EE2B31}" destId="{E5CC2740-D9E2-47D7-97AE-31BDA9A26555}" srcOrd="0" destOrd="0" presId="urn:microsoft.com/office/officeart/2005/8/layout/process5"/>
    <dgm:cxn modelId="{6F604826-A7BC-499C-B310-BB2B3F94CADB}" srcId="{7D129B3B-46D2-429C-88B8-57354A4B5045}" destId="{77EAD892-24B7-48A9-BF84-2EE8D9FF88E4}" srcOrd="5" destOrd="0" parTransId="{59BC57BC-028D-4D51-A844-6E59A7CDC394}" sibTransId="{26F189B5-1EF7-4F95-B061-2CEF11DAE8A7}"/>
    <dgm:cxn modelId="{7B32C232-9AF9-4E77-AA82-7B2DBB10CA9C}" type="presOf" srcId="{30C8F862-14AD-4AB0-98C6-9593D947D825}" destId="{B1A9957B-7C90-4813-AD45-45A4A1575D71}" srcOrd="0" destOrd="0" presId="urn:microsoft.com/office/officeart/2005/8/layout/process5"/>
    <dgm:cxn modelId="{3F246337-8A91-417F-8E2D-39279ECBF921}" type="presOf" srcId="{4CB2BC8C-46EB-4701-9835-5E417F222615}" destId="{BB5C4E1D-4728-4BC3-96BD-BDBA6895536B}" srcOrd="0" destOrd="0" presId="urn:microsoft.com/office/officeart/2005/8/layout/process5"/>
    <dgm:cxn modelId="{85964937-88E9-4657-85D7-B91511050CD9}" type="presOf" srcId="{0D9B4F33-2206-4D87-BAE4-94A14F0002DB}" destId="{498777C5-BA69-4AC9-8896-441A5315C8D9}" srcOrd="1" destOrd="0" presId="urn:microsoft.com/office/officeart/2005/8/layout/process5"/>
    <dgm:cxn modelId="{0A2B613A-CA85-4C93-9931-64B2773CEA1C}" type="presOf" srcId="{7D129B3B-46D2-429C-88B8-57354A4B5045}" destId="{2C5DE0CE-2DAB-47EF-8A53-CF5AD22A3005}" srcOrd="0" destOrd="0" presId="urn:microsoft.com/office/officeart/2005/8/layout/process5"/>
    <dgm:cxn modelId="{6FE4CB3C-AA51-46FE-A35C-AB54D95B6E4B}" type="presOf" srcId="{34A38196-34CA-48CC-BD66-9DE5DE73E863}" destId="{FE654FB0-38DE-4E97-B12A-F0296E78F49B}" srcOrd="0" destOrd="0" presId="urn:microsoft.com/office/officeart/2005/8/layout/process5"/>
    <dgm:cxn modelId="{904ED23D-69C1-40A0-A5C1-0FEF263663A3}" type="presOf" srcId="{26F189B5-1EF7-4F95-B061-2CEF11DAE8A7}" destId="{15FEFFF8-A811-4F84-87F1-BD3BDC93B592}" srcOrd="0" destOrd="0" presId="urn:microsoft.com/office/officeart/2005/8/layout/process5"/>
    <dgm:cxn modelId="{98A44C5C-0E11-4E8A-9FEB-84BC2E7FDB83}" srcId="{7D129B3B-46D2-429C-88B8-57354A4B5045}" destId="{403E6382-8201-4FC2-AF14-91CCA0080C5C}" srcOrd="0" destOrd="0" parTransId="{7A69B1EE-A9C2-4F8B-A0B2-65F426D339A6}" sibTransId="{1654480B-13F2-4912-876C-62E046568357}"/>
    <dgm:cxn modelId="{633AAB5C-69B3-40F2-9ED7-9EA3E4F48B94}" type="presOf" srcId="{60632DA7-F8F3-4470-84C3-5978A142A302}" destId="{F017F6B7-B3F5-4C2A-9B06-DA70D042B677}" srcOrd="0" destOrd="0" presId="urn:microsoft.com/office/officeart/2005/8/layout/process5"/>
    <dgm:cxn modelId="{8F1B0E5D-59BA-43DC-A97D-45FC5376EFE4}" srcId="{7D129B3B-46D2-429C-88B8-57354A4B5045}" destId="{F1D308FC-404F-4341-821A-D71C59795AED}" srcOrd="6" destOrd="0" parTransId="{3C44D25A-4D6B-443A-99E2-6AB3C285961B}" sibTransId="{0D9B4F33-2206-4D87-BAE4-94A14F0002DB}"/>
    <dgm:cxn modelId="{8C881A5E-F15B-40B6-853E-6CBB7BAC0EDB}" type="presOf" srcId="{E6FD5C5F-5F1E-46A2-85FA-2DE2135945BF}" destId="{DE32AB1F-3F4A-4994-8769-26B4EDB8383E}" srcOrd="0" destOrd="0" presId="urn:microsoft.com/office/officeart/2005/8/layout/process5"/>
    <dgm:cxn modelId="{5A29BA47-3256-4B06-9696-C538DCE1CD23}" type="presOf" srcId="{403E6382-8201-4FC2-AF14-91CCA0080C5C}" destId="{E880C852-7C52-4B37-B77A-172A66E80FC5}" srcOrd="0" destOrd="0" presId="urn:microsoft.com/office/officeart/2005/8/layout/process5"/>
    <dgm:cxn modelId="{03DFB26B-59B7-47C0-9160-219F83E4F7DE}" type="presOf" srcId="{53D42293-E396-45D7-AACD-C4B0E701CCAB}" destId="{FF638627-210C-4061-9CC6-1D43EB5CE952}" srcOrd="0" destOrd="0" presId="urn:microsoft.com/office/officeart/2005/8/layout/process5"/>
    <dgm:cxn modelId="{0AE9577D-2799-4F7A-A966-870670697B67}" srcId="{7D129B3B-46D2-429C-88B8-57354A4B5045}" destId="{544D0A1C-6C4B-4640-87ED-93DDC0EE2B31}" srcOrd="4" destOrd="0" parTransId="{2DAB265C-14F6-4EB9-A827-CD3F24C1EAF5}" sibTransId="{34A38196-34CA-48CC-BD66-9DE5DE73E863}"/>
    <dgm:cxn modelId="{9AF6217F-883A-4542-B93E-665D688B3EE6}" type="presOf" srcId="{26F189B5-1EF7-4F95-B061-2CEF11DAE8A7}" destId="{F4F0BA7D-D337-4151-ACAA-1E2BF6644168}" srcOrd="1" destOrd="0" presId="urn:microsoft.com/office/officeart/2005/8/layout/process5"/>
    <dgm:cxn modelId="{059BA188-7709-44FC-8127-52E8F2D79911}" type="presOf" srcId="{4CD2357D-414E-4EED-B303-441035BBFD4E}" destId="{D2E75BFE-7849-4B7C-BD90-973686D20A87}" srcOrd="0" destOrd="0" presId="urn:microsoft.com/office/officeart/2005/8/layout/process5"/>
    <dgm:cxn modelId="{AD371C8E-2C27-4005-AD37-E6BDB3ADB7C8}" type="presOf" srcId="{F1D308FC-404F-4341-821A-D71C59795AED}" destId="{2DC81FEB-C7F0-4D02-9E80-224919F68FF0}" srcOrd="0" destOrd="0" presId="urn:microsoft.com/office/officeart/2005/8/layout/process5"/>
    <dgm:cxn modelId="{EB2FF496-E76E-4F62-BC4E-F1AE81F179A3}" type="presOf" srcId="{1654480B-13F2-4912-876C-62E046568357}" destId="{8973FD12-4472-4810-942F-B8B5592B0CC0}" srcOrd="1" destOrd="0" presId="urn:microsoft.com/office/officeart/2005/8/layout/process5"/>
    <dgm:cxn modelId="{919EAE9E-F8DB-4921-885D-3647AA27C381}" type="presOf" srcId="{0D9B4F33-2206-4D87-BAE4-94A14F0002DB}" destId="{267F6AED-0BE5-4530-B894-88C5465ABB5E}" srcOrd="0" destOrd="0" presId="urn:microsoft.com/office/officeart/2005/8/layout/process5"/>
    <dgm:cxn modelId="{FCAA91A3-E840-4989-97AD-17E48E405CC2}" srcId="{7D129B3B-46D2-429C-88B8-57354A4B5045}" destId="{53D42293-E396-45D7-AACD-C4B0E701CCAB}" srcOrd="7" destOrd="0" parTransId="{362365E6-8B54-423E-AAF6-A5D75D5440C3}" sibTransId="{B8CACF88-52D4-495D-B060-0946AB634B10}"/>
    <dgm:cxn modelId="{BF3BDEA5-8179-4B42-BC40-1A16A433BDCA}" srcId="{7D129B3B-46D2-429C-88B8-57354A4B5045}" destId="{60632DA7-F8F3-4470-84C3-5978A142A302}" srcOrd="1" destOrd="0" parTransId="{3F397BC9-88EF-4A39-8DB4-C98652B467B8}" sibTransId="{E6FD5C5F-5F1E-46A2-85FA-2DE2135945BF}"/>
    <dgm:cxn modelId="{D0A660B5-7174-4047-B9B3-490054AC7D67}" type="presOf" srcId="{F8530B05-D272-4991-88C5-27D53E87A527}" destId="{48289501-05EB-4FD0-BD74-5FDE493BE7B8}" srcOrd="1" destOrd="0" presId="urn:microsoft.com/office/officeart/2005/8/layout/process5"/>
    <dgm:cxn modelId="{A134BFC8-3AE5-40BC-B9B5-F47BCBCFED07}" type="presOf" srcId="{F8530B05-D272-4991-88C5-27D53E87A527}" destId="{EB5E3B20-18C2-4DFC-8424-9FC8784829C7}" srcOrd="0" destOrd="0" presId="urn:microsoft.com/office/officeart/2005/8/layout/process5"/>
    <dgm:cxn modelId="{8E1475E3-606B-4173-9821-79CFF4096F6E}" type="presOf" srcId="{4CB2BC8C-46EB-4701-9835-5E417F222615}" destId="{C0195483-0116-43A7-9E3D-A71598E97323}" srcOrd="1" destOrd="0" presId="urn:microsoft.com/office/officeart/2005/8/layout/process5"/>
    <dgm:cxn modelId="{5372C0E3-5CC9-49A9-9E32-1E306519AD90}" srcId="{7D129B3B-46D2-429C-88B8-57354A4B5045}" destId="{4CD2357D-414E-4EED-B303-441035BBFD4E}" srcOrd="2" destOrd="0" parTransId="{91468BE3-830E-4F43-8BAA-0DD8173483FF}" sibTransId="{4CB2BC8C-46EB-4701-9835-5E417F222615}"/>
    <dgm:cxn modelId="{EB4844E7-5E43-43CD-89AA-4E30EC23EFC5}" srcId="{7D129B3B-46D2-429C-88B8-57354A4B5045}" destId="{30C8F862-14AD-4AB0-98C6-9593D947D825}" srcOrd="3" destOrd="0" parTransId="{4C78CB3F-9383-49BC-A412-3DEB1976DBAA}" sibTransId="{F8530B05-D272-4991-88C5-27D53E87A527}"/>
    <dgm:cxn modelId="{DD77CBEB-80D6-422C-909F-E6BD393FD4D5}" type="presOf" srcId="{77EAD892-24B7-48A9-BF84-2EE8D9FF88E4}" destId="{8E525612-E9AB-44A1-9279-15C542A71F91}" srcOrd="0" destOrd="0" presId="urn:microsoft.com/office/officeart/2005/8/layout/process5"/>
    <dgm:cxn modelId="{761894FE-B286-4851-B942-DA5101E659D7}" type="presOf" srcId="{34A38196-34CA-48CC-BD66-9DE5DE73E863}" destId="{892F4AE8-AAF0-4D0F-A95F-276317D74C02}" srcOrd="1" destOrd="0" presId="urn:microsoft.com/office/officeart/2005/8/layout/process5"/>
    <dgm:cxn modelId="{1C31B458-B210-4ED8-A059-78B8450B30FC}" type="presParOf" srcId="{2C5DE0CE-2DAB-47EF-8A53-CF5AD22A3005}" destId="{E880C852-7C52-4B37-B77A-172A66E80FC5}" srcOrd="0" destOrd="0" presId="urn:microsoft.com/office/officeart/2005/8/layout/process5"/>
    <dgm:cxn modelId="{F87F2D25-9690-4F97-8D21-D145ABDCAE9C}" type="presParOf" srcId="{2C5DE0CE-2DAB-47EF-8A53-CF5AD22A3005}" destId="{0DD75951-7B55-46F5-A829-9D26CF21AFD8}" srcOrd="1" destOrd="0" presId="urn:microsoft.com/office/officeart/2005/8/layout/process5"/>
    <dgm:cxn modelId="{9A3FA073-6509-4994-9324-E7C333C43133}" type="presParOf" srcId="{0DD75951-7B55-46F5-A829-9D26CF21AFD8}" destId="{8973FD12-4472-4810-942F-B8B5592B0CC0}" srcOrd="0" destOrd="0" presId="urn:microsoft.com/office/officeart/2005/8/layout/process5"/>
    <dgm:cxn modelId="{72E018B5-CA38-4BB1-B541-C57FD85EE61A}" type="presParOf" srcId="{2C5DE0CE-2DAB-47EF-8A53-CF5AD22A3005}" destId="{F017F6B7-B3F5-4C2A-9B06-DA70D042B677}" srcOrd="2" destOrd="0" presId="urn:microsoft.com/office/officeart/2005/8/layout/process5"/>
    <dgm:cxn modelId="{29FC875B-97DD-460A-B4F7-B5023779CC9C}" type="presParOf" srcId="{2C5DE0CE-2DAB-47EF-8A53-CF5AD22A3005}" destId="{DE32AB1F-3F4A-4994-8769-26B4EDB8383E}" srcOrd="3" destOrd="0" presId="urn:microsoft.com/office/officeart/2005/8/layout/process5"/>
    <dgm:cxn modelId="{60D05B1B-CC99-4C79-B09B-B58E4CB9DAD9}" type="presParOf" srcId="{DE32AB1F-3F4A-4994-8769-26B4EDB8383E}" destId="{A2B97E8C-0BD0-452B-AC02-A6176B3EEF91}" srcOrd="0" destOrd="0" presId="urn:microsoft.com/office/officeart/2005/8/layout/process5"/>
    <dgm:cxn modelId="{6919888C-1F85-47BD-830D-1E6212D5D41C}" type="presParOf" srcId="{2C5DE0CE-2DAB-47EF-8A53-CF5AD22A3005}" destId="{D2E75BFE-7849-4B7C-BD90-973686D20A87}" srcOrd="4" destOrd="0" presId="urn:microsoft.com/office/officeart/2005/8/layout/process5"/>
    <dgm:cxn modelId="{E3585B1E-4FFC-4DCE-9959-0B1EC0DD5106}" type="presParOf" srcId="{2C5DE0CE-2DAB-47EF-8A53-CF5AD22A3005}" destId="{BB5C4E1D-4728-4BC3-96BD-BDBA6895536B}" srcOrd="5" destOrd="0" presId="urn:microsoft.com/office/officeart/2005/8/layout/process5"/>
    <dgm:cxn modelId="{E7F53769-8ECD-4D15-8163-979166BD2E37}" type="presParOf" srcId="{BB5C4E1D-4728-4BC3-96BD-BDBA6895536B}" destId="{C0195483-0116-43A7-9E3D-A71598E97323}" srcOrd="0" destOrd="0" presId="urn:microsoft.com/office/officeart/2005/8/layout/process5"/>
    <dgm:cxn modelId="{E07BD0DE-3BA7-4D57-BBCA-AA86D153EB74}" type="presParOf" srcId="{2C5DE0CE-2DAB-47EF-8A53-CF5AD22A3005}" destId="{B1A9957B-7C90-4813-AD45-45A4A1575D71}" srcOrd="6" destOrd="0" presId="urn:microsoft.com/office/officeart/2005/8/layout/process5"/>
    <dgm:cxn modelId="{E1C19AA9-8E26-45F1-82F1-43850D3A2F37}" type="presParOf" srcId="{2C5DE0CE-2DAB-47EF-8A53-CF5AD22A3005}" destId="{EB5E3B20-18C2-4DFC-8424-9FC8784829C7}" srcOrd="7" destOrd="0" presId="urn:microsoft.com/office/officeart/2005/8/layout/process5"/>
    <dgm:cxn modelId="{3351CB62-A3F6-4CC5-B78A-7A67A122D67A}" type="presParOf" srcId="{EB5E3B20-18C2-4DFC-8424-9FC8784829C7}" destId="{48289501-05EB-4FD0-BD74-5FDE493BE7B8}" srcOrd="0" destOrd="0" presId="urn:microsoft.com/office/officeart/2005/8/layout/process5"/>
    <dgm:cxn modelId="{59277A18-AF42-47B1-A088-371C88B3DEF6}" type="presParOf" srcId="{2C5DE0CE-2DAB-47EF-8A53-CF5AD22A3005}" destId="{E5CC2740-D9E2-47D7-97AE-31BDA9A26555}" srcOrd="8" destOrd="0" presId="urn:microsoft.com/office/officeart/2005/8/layout/process5"/>
    <dgm:cxn modelId="{F28F6298-C542-409C-ACDE-D07A7D833DD8}" type="presParOf" srcId="{2C5DE0CE-2DAB-47EF-8A53-CF5AD22A3005}" destId="{FE654FB0-38DE-4E97-B12A-F0296E78F49B}" srcOrd="9" destOrd="0" presId="urn:microsoft.com/office/officeart/2005/8/layout/process5"/>
    <dgm:cxn modelId="{72A7C64A-C5E7-47B2-B4DC-4F456E738CDC}" type="presParOf" srcId="{FE654FB0-38DE-4E97-B12A-F0296E78F49B}" destId="{892F4AE8-AAF0-4D0F-A95F-276317D74C02}" srcOrd="0" destOrd="0" presId="urn:microsoft.com/office/officeart/2005/8/layout/process5"/>
    <dgm:cxn modelId="{35039544-69B3-4696-9B7C-014A5FAA658B}" type="presParOf" srcId="{2C5DE0CE-2DAB-47EF-8A53-CF5AD22A3005}" destId="{8E525612-E9AB-44A1-9279-15C542A71F91}" srcOrd="10" destOrd="0" presId="urn:microsoft.com/office/officeart/2005/8/layout/process5"/>
    <dgm:cxn modelId="{0B9AAF7D-8554-4821-B886-AD79E140041F}" type="presParOf" srcId="{2C5DE0CE-2DAB-47EF-8A53-CF5AD22A3005}" destId="{15FEFFF8-A811-4F84-87F1-BD3BDC93B592}" srcOrd="11" destOrd="0" presId="urn:microsoft.com/office/officeart/2005/8/layout/process5"/>
    <dgm:cxn modelId="{53D07757-B251-4C77-8DFA-FD7BAF6D6B02}" type="presParOf" srcId="{15FEFFF8-A811-4F84-87F1-BD3BDC93B592}" destId="{F4F0BA7D-D337-4151-ACAA-1E2BF6644168}" srcOrd="0" destOrd="0" presId="urn:microsoft.com/office/officeart/2005/8/layout/process5"/>
    <dgm:cxn modelId="{747F3A9E-0EA4-4800-84AE-BE4815BE4BE9}" type="presParOf" srcId="{2C5DE0CE-2DAB-47EF-8A53-CF5AD22A3005}" destId="{2DC81FEB-C7F0-4D02-9E80-224919F68FF0}" srcOrd="12" destOrd="0" presId="urn:microsoft.com/office/officeart/2005/8/layout/process5"/>
    <dgm:cxn modelId="{4946B78C-5FD7-4B4E-84C6-A439DB162735}" type="presParOf" srcId="{2C5DE0CE-2DAB-47EF-8A53-CF5AD22A3005}" destId="{267F6AED-0BE5-4530-B894-88C5465ABB5E}" srcOrd="13" destOrd="0" presId="urn:microsoft.com/office/officeart/2005/8/layout/process5"/>
    <dgm:cxn modelId="{DAFD06E6-C8CC-4FBE-8A15-307A90FD0F77}" type="presParOf" srcId="{267F6AED-0BE5-4530-B894-88C5465ABB5E}" destId="{498777C5-BA69-4AC9-8896-441A5315C8D9}" srcOrd="0" destOrd="0" presId="urn:microsoft.com/office/officeart/2005/8/layout/process5"/>
    <dgm:cxn modelId="{7D8FF934-29B3-47D9-81E6-7380FE34EB69}" type="presParOf" srcId="{2C5DE0CE-2DAB-47EF-8A53-CF5AD22A3005}" destId="{FF638627-210C-4061-9CC6-1D43EB5CE952}" srcOrd="14"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FD9DA5-A11A-49B6-ABAB-408CDB8BCEE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0775E7B-CFF5-4D2A-B79A-6EF80942CAF2}">
      <dgm:prSet phldrT="[Text]"/>
      <dgm:spPr/>
      <dgm:t>
        <a:bodyPr/>
        <a:lstStyle/>
        <a:p>
          <a:r>
            <a:rPr lang="en-IN" b="0" i="0" dirty="0"/>
            <a:t>Python</a:t>
          </a:r>
          <a:endParaRPr lang="en-IN" dirty="0"/>
        </a:p>
      </dgm:t>
    </dgm:pt>
    <dgm:pt modelId="{D16AE358-DA27-4E7A-90BF-C4F1C6620AF1}" type="parTrans" cxnId="{DE65152A-38FA-4FAF-89B4-45244EC45ACE}">
      <dgm:prSet/>
      <dgm:spPr/>
      <dgm:t>
        <a:bodyPr/>
        <a:lstStyle/>
        <a:p>
          <a:endParaRPr lang="en-IN"/>
        </a:p>
      </dgm:t>
    </dgm:pt>
    <dgm:pt modelId="{8094FBB0-B874-436B-AFAB-836F632345FC}" type="sibTrans" cxnId="{DE65152A-38FA-4FAF-89B4-45244EC45ACE}">
      <dgm:prSet/>
      <dgm:spPr/>
      <dgm:t>
        <a:bodyPr/>
        <a:lstStyle/>
        <a:p>
          <a:endParaRPr lang="en-IN"/>
        </a:p>
      </dgm:t>
    </dgm:pt>
    <dgm:pt modelId="{3AA7ACAF-2694-44F6-816E-0F123287960F}">
      <dgm:prSet phldrT="[Text]"/>
      <dgm:spPr/>
      <dgm:t>
        <a:bodyPr/>
        <a:lstStyle/>
        <a:p>
          <a:r>
            <a:rPr lang="en-IN" b="0" i="0" dirty="0"/>
            <a:t>IBM Cloud</a:t>
          </a:r>
          <a:endParaRPr lang="en-IN" dirty="0"/>
        </a:p>
      </dgm:t>
    </dgm:pt>
    <dgm:pt modelId="{9635150F-EA7D-4800-A878-0D89B91A7DE0}" type="parTrans" cxnId="{399AEB5D-7F0F-47BD-950E-1612B82BAB0A}">
      <dgm:prSet/>
      <dgm:spPr/>
      <dgm:t>
        <a:bodyPr/>
        <a:lstStyle/>
        <a:p>
          <a:endParaRPr lang="en-IN"/>
        </a:p>
      </dgm:t>
    </dgm:pt>
    <dgm:pt modelId="{761C59E8-2D6F-4D92-903A-47B48EFB8CC6}" type="sibTrans" cxnId="{399AEB5D-7F0F-47BD-950E-1612B82BAB0A}">
      <dgm:prSet/>
      <dgm:spPr/>
      <dgm:t>
        <a:bodyPr/>
        <a:lstStyle/>
        <a:p>
          <a:endParaRPr lang="en-IN"/>
        </a:p>
      </dgm:t>
    </dgm:pt>
    <dgm:pt modelId="{93EC4FEB-FEDE-4243-9514-B53336866557}">
      <dgm:prSet phldrT="[Text]"/>
      <dgm:spPr/>
      <dgm:t>
        <a:bodyPr/>
        <a:lstStyle/>
        <a:p>
          <a:r>
            <a:rPr lang="en-IN" b="0" i="0" dirty="0" err="1"/>
            <a:t>Redhat</a:t>
          </a:r>
          <a:r>
            <a:rPr lang="en-IN" b="0" i="0" dirty="0"/>
            <a:t> </a:t>
          </a:r>
          <a:r>
            <a:rPr lang="en-IN" b="0" i="0" dirty="0" err="1"/>
            <a:t>openshift</a:t>
          </a:r>
          <a:endParaRPr lang="en-IN" dirty="0"/>
        </a:p>
      </dgm:t>
    </dgm:pt>
    <dgm:pt modelId="{9181936B-0E49-47E4-B722-F3A8974A036A}" type="parTrans" cxnId="{F9CB7D2D-2091-4908-819E-8A207CF54E64}">
      <dgm:prSet/>
      <dgm:spPr/>
      <dgm:t>
        <a:bodyPr/>
        <a:lstStyle/>
        <a:p>
          <a:endParaRPr lang="en-IN"/>
        </a:p>
      </dgm:t>
    </dgm:pt>
    <dgm:pt modelId="{B9FBF852-A8A7-4F9A-B1CC-E3066A1D2562}" type="sibTrans" cxnId="{F9CB7D2D-2091-4908-819E-8A207CF54E64}">
      <dgm:prSet/>
      <dgm:spPr/>
      <dgm:t>
        <a:bodyPr/>
        <a:lstStyle/>
        <a:p>
          <a:endParaRPr lang="en-IN"/>
        </a:p>
      </dgm:t>
    </dgm:pt>
    <dgm:pt modelId="{4FAD6EA6-43A0-4038-A451-CBF5B6E0C164}">
      <dgm:prSet phldrT="[Text]"/>
      <dgm:spPr/>
      <dgm:t>
        <a:bodyPr/>
        <a:lstStyle/>
        <a:p>
          <a:r>
            <a:rPr lang="en-IN" b="0" i="0" dirty="0"/>
            <a:t>IBM cloud object storage</a:t>
          </a:r>
          <a:endParaRPr lang="en-IN" dirty="0"/>
        </a:p>
      </dgm:t>
    </dgm:pt>
    <dgm:pt modelId="{521D9496-0C66-45A2-8C91-1FB93759672F}" type="parTrans" cxnId="{54EA3117-79F1-4B4F-BF66-4E8437414022}">
      <dgm:prSet/>
      <dgm:spPr/>
      <dgm:t>
        <a:bodyPr/>
        <a:lstStyle/>
        <a:p>
          <a:endParaRPr lang="en-IN"/>
        </a:p>
      </dgm:t>
    </dgm:pt>
    <dgm:pt modelId="{49E4B14B-ED91-49EC-9366-7E45E77BE320}" type="sibTrans" cxnId="{54EA3117-79F1-4B4F-BF66-4E8437414022}">
      <dgm:prSet/>
      <dgm:spPr/>
      <dgm:t>
        <a:bodyPr/>
        <a:lstStyle/>
        <a:p>
          <a:endParaRPr lang="en-IN"/>
        </a:p>
      </dgm:t>
    </dgm:pt>
    <dgm:pt modelId="{923C5EA5-BB9C-41C0-87A4-3DFADF37AF39}">
      <dgm:prSet phldrT="[Text]"/>
      <dgm:spPr/>
      <dgm:t>
        <a:bodyPr/>
        <a:lstStyle/>
        <a:p>
          <a:r>
            <a:rPr lang="en-IN" b="0" i="0" dirty="0"/>
            <a:t>Docker</a:t>
          </a:r>
          <a:endParaRPr lang="en-IN" dirty="0"/>
        </a:p>
      </dgm:t>
    </dgm:pt>
    <dgm:pt modelId="{CFE573E2-4092-4EDA-B583-16F1D8676E8D}" type="parTrans" cxnId="{078E1107-D65A-4289-83F6-1BD4C658DD9C}">
      <dgm:prSet/>
      <dgm:spPr/>
      <dgm:t>
        <a:bodyPr/>
        <a:lstStyle/>
        <a:p>
          <a:endParaRPr lang="en-IN"/>
        </a:p>
      </dgm:t>
    </dgm:pt>
    <dgm:pt modelId="{AE565B51-5AE5-4AE5-867F-AC99CDE8E1CC}" type="sibTrans" cxnId="{078E1107-D65A-4289-83F6-1BD4C658DD9C}">
      <dgm:prSet/>
      <dgm:spPr/>
      <dgm:t>
        <a:bodyPr/>
        <a:lstStyle/>
        <a:p>
          <a:endParaRPr lang="en-IN"/>
        </a:p>
      </dgm:t>
    </dgm:pt>
    <dgm:pt modelId="{F976B84A-68C1-4C19-BC83-C93652EC6FDF}">
      <dgm:prSet phldrT="[Text]"/>
      <dgm:spPr/>
      <dgm:t>
        <a:bodyPr/>
        <a:lstStyle/>
        <a:p>
          <a:r>
            <a:rPr lang="en-IN" b="0" i="0"/>
            <a:t>Kubernetes</a:t>
          </a:r>
          <a:endParaRPr lang="en-IN" dirty="0"/>
        </a:p>
      </dgm:t>
    </dgm:pt>
    <dgm:pt modelId="{E69345D6-C82E-4D74-95FC-7408CE23CA44}" type="parTrans" cxnId="{597A1EFC-E972-49D7-AD32-6FA37A4C6E9C}">
      <dgm:prSet/>
      <dgm:spPr/>
      <dgm:t>
        <a:bodyPr/>
        <a:lstStyle/>
        <a:p>
          <a:endParaRPr lang="en-IN"/>
        </a:p>
      </dgm:t>
    </dgm:pt>
    <dgm:pt modelId="{1DE5DF2E-C790-4117-AE76-42A6E91ED43D}" type="sibTrans" cxnId="{597A1EFC-E972-49D7-AD32-6FA37A4C6E9C}">
      <dgm:prSet/>
      <dgm:spPr/>
      <dgm:t>
        <a:bodyPr/>
        <a:lstStyle/>
        <a:p>
          <a:endParaRPr lang="en-IN"/>
        </a:p>
      </dgm:t>
    </dgm:pt>
    <dgm:pt modelId="{941CF01F-1AA0-407C-9DBA-9CB1F7B10C7F}" type="pres">
      <dgm:prSet presAssocID="{80FD9DA5-A11A-49B6-ABAB-408CDB8BCEEC}" presName="diagram" presStyleCnt="0">
        <dgm:presLayoutVars>
          <dgm:dir/>
          <dgm:resizeHandles val="exact"/>
        </dgm:presLayoutVars>
      </dgm:prSet>
      <dgm:spPr/>
    </dgm:pt>
    <dgm:pt modelId="{D7C50DFC-90BF-4F79-8050-6D60B48FD8BC}" type="pres">
      <dgm:prSet presAssocID="{B0775E7B-CFF5-4D2A-B79A-6EF80942CAF2}" presName="node" presStyleLbl="node1" presStyleIdx="0" presStyleCnt="6">
        <dgm:presLayoutVars>
          <dgm:bulletEnabled val="1"/>
        </dgm:presLayoutVars>
      </dgm:prSet>
      <dgm:spPr/>
    </dgm:pt>
    <dgm:pt modelId="{328ACFBF-437C-4BB7-90D4-23531C81867A}" type="pres">
      <dgm:prSet presAssocID="{8094FBB0-B874-436B-AFAB-836F632345FC}" presName="sibTrans" presStyleCnt="0"/>
      <dgm:spPr/>
    </dgm:pt>
    <dgm:pt modelId="{F2E5402D-1129-44DA-9857-D5728CB9A163}" type="pres">
      <dgm:prSet presAssocID="{3AA7ACAF-2694-44F6-816E-0F123287960F}" presName="node" presStyleLbl="node1" presStyleIdx="1" presStyleCnt="6">
        <dgm:presLayoutVars>
          <dgm:bulletEnabled val="1"/>
        </dgm:presLayoutVars>
      </dgm:prSet>
      <dgm:spPr/>
    </dgm:pt>
    <dgm:pt modelId="{5B856B2A-1800-45E5-9F7B-CB48E7A8227B}" type="pres">
      <dgm:prSet presAssocID="{761C59E8-2D6F-4D92-903A-47B48EFB8CC6}" presName="sibTrans" presStyleCnt="0"/>
      <dgm:spPr/>
    </dgm:pt>
    <dgm:pt modelId="{925DE847-1A55-49C5-A48E-77B12FC0456B}" type="pres">
      <dgm:prSet presAssocID="{93EC4FEB-FEDE-4243-9514-B53336866557}" presName="node" presStyleLbl="node1" presStyleIdx="2" presStyleCnt="6">
        <dgm:presLayoutVars>
          <dgm:bulletEnabled val="1"/>
        </dgm:presLayoutVars>
      </dgm:prSet>
      <dgm:spPr/>
    </dgm:pt>
    <dgm:pt modelId="{3EA34D85-ADF8-42F7-A6D5-C3937B809158}" type="pres">
      <dgm:prSet presAssocID="{B9FBF852-A8A7-4F9A-B1CC-E3066A1D2562}" presName="sibTrans" presStyleCnt="0"/>
      <dgm:spPr/>
    </dgm:pt>
    <dgm:pt modelId="{B6241D3C-6BE0-415C-BEED-787EE601115E}" type="pres">
      <dgm:prSet presAssocID="{4FAD6EA6-43A0-4038-A451-CBF5B6E0C164}" presName="node" presStyleLbl="node1" presStyleIdx="3" presStyleCnt="6">
        <dgm:presLayoutVars>
          <dgm:bulletEnabled val="1"/>
        </dgm:presLayoutVars>
      </dgm:prSet>
      <dgm:spPr/>
    </dgm:pt>
    <dgm:pt modelId="{58826095-9A06-4C76-A12E-E29A798D5E77}" type="pres">
      <dgm:prSet presAssocID="{49E4B14B-ED91-49EC-9366-7E45E77BE320}" presName="sibTrans" presStyleCnt="0"/>
      <dgm:spPr/>
    </dgm:pt>
    <dgm:pt modelId="{CCAE7B79-FF24-4DC4-AE5F-B336BB3B906B}" type="pres">
      <dgm:prSet presAssocID="{923C5EA5-BB9C-41C0-87A4-3DFADF37AF39}" presName="node" presStyleLbl="node1" presStyleIdx="4" presStyleCnt="6">
        <dgm:presLayoutVars>
          <dgm:bulletEnabled val="1"/>
        </dgm:presLayoutVars>
      </dgm:prSet>
      <dgm:spPr/>
    </dgm:pt>
    <dgm:pt modelId="{8A7D8231-9582-4403-A7FE-BC76A830CE31}" type="pres">
      <dgm:prSet presAssocID="{AE565B51-5AE5-4AE5-867F-AC99CDE8E1CC}" presName="sibTrans" presStyleCnt="0"/>
      <dgm:spPr/>
    </dgm:pt>
    <dgm:pt modelId="{5ACBA433-B187-42A5-A2D0-D9C77B8C66E1}" type="pres">
      <dgm:prSet presAssocID="{F976B84A-68C1-4C19-BC83-C93652EC6FDF}" presName="node" presStyleLbl="node1" presStyleIdx="5" presStyleCnt="6">
        <dgm:presLayoutVars>
          <dgm:bulletEnabled val="1"/>
        </dgm:presLayoutVars>
      </dgm:prSet>
      <dgm:spPr/>
    </dgm:pt>
  </dgm:ptLst>
  <dgm:cxnLst>
    <dgm:cxn modelId="{078E1107-D65A-4289-83F6-1BD4C658DD9C}" srcId="{80FD9DA5-A11A-49B6-ABAB-408CDB8BCEEC}" destId="{923C5EA5-BB9C-41C0-87A4-3DFADF37AF39}" srcOrd="4" destOrd="0" parTransId="{CFE573E2-4092-4EDA-B583-16F1D8676E8D}" sibTransId="{AE565B51-5AE5-4AE5-867F-AC99CDE8E1CC}"/>
    <dgm:cxn modelId="{54EA3117-79F1-4B4F-BF66-4E8437414022}" srcId="{80FD9DA5-A11A-49B6-ABAB-408CDB8BCEEC}" destId="{4FAD6EA6-43A0-4038-A451-CBF5B6E0C164}" srcOrd="3" destOrd="0" parTransId="{521D9496-0C66-45A2-8C91-1FB93759672F}" sibTransId="{49E4B14B-ED91-49EC-9366-7E45E77BE320}"/>
    <dgm:cxn modelId="{DE65152A-38FA-4FAF-89B4-45244EC45ACE}" srcId="{80FD9DA5-A11A-49B6-ABAB-408CDB8BCEEC}" destId="{B0775E7B-CFF5-4D2A-B79A-6EF80942CAF2}" srcOrd="0" destOrd="0" parTransId="{D16AE358-DA27-4E7A-90BF-C4F1C6620AF1}" sibTransId="{8094FBB0-B874-436B-AFAB-836F632345FC}"/>
    <dgm:cxn modelId="{F9CB7D2D-2091-4908-819E-8A207CF54E64}" srcId="{80FD9DA5-A11A-49B6-ABAB-408CDB8BCEEC}" destId="{93EC4FEB-FEDE-4243-9514-B53336866557}" srcOrd="2" destOrd="0" parTransId="{9181936B-0E49-47E4-B722-F3A8974A036A}" sibTransId="{B9FBF852-A8A7-4F9A-B1CC-E3066A1D2562}"/>
    <dgm:cxn modelId="{E4111D2E-110B-43A0-86D7-82FFD40EE472}" type="presOf" srcId="{3AA7ACAF-2694-44F6-816E-0F123287960F}" destId="{F2E5402D-1129-44DA-9857-D5728CB9A163}" srcOrd="0" destOrd="0" presId="urn:microsoft.com/office/officeart/2005/8/layout/default"/>
    <dgm:cxn modelId="{9A3AE836-01D2-459E-A550-AFA03CB2003A}" type="presOf" srcId="{4FAD6EA6-43A0-4038-A451-CBF5B6E0C164}" destId="{B6241D3C-6BE0-415C-BEED-787EE601115E}" srcOrd="0" destOrd="0" presId="urn:microsoft.com/office/officeart/2005/8/layout/default"/>
    <dgm:cxn modelId="{399AEB5D-7F0F-47BD-950E-1612B82BAB0A}" srcId="{80FD9DA5-A11A-49B6-ABAB-408CDB8BCEEC}" destId="{3AA7ACAF-2694-44F6-816E-0F123287960F}" srcOrd="1" destOrd="0" parTransId="{9635150F-EA7D-4800-A878-0D89B91A7DE0}" sibTransId="{761C59E8-2D6F-4D92-903A-47B48EFB8CC6}"/>
    <dgm:cxn modelId="{25BC0E74-0249-4183-8A8C-CAAAB827CCC8}" type="presOf" srcId="{923C5EA5-BB9C-41C0-87A4-3DFADF37AF39}" destId="{CCAE7B79-FF24-4DC4-AE5F-B336BB3B906B}" srcOrd="0" destOrd="0" presId="urn:microsoft.com/office/officeart/2005/8/layout/default"/>
    <dgm:cxn modelId="{75A0A38D-50E8-4FF9-89B0-835236B72D63}" type="presOf" srcId="{80FD9DA5-A11A-49B6-ABAB-408CDB8BCEEC}" destId="{941CF01F-1AA0-407C-9DBA-9CB1F7B10C7F}" srcOrd="0" destOrd="0" presId="urn:microsoft.com/office/officeart/2005/8/layout/default"/>
    <dgm:cxn modelId="{D20B2FA0-029C-4C8B-B057-88185C85A567}" type="presOf" srcId="{93EC4FEB-FEDE-4243-9514-B53336866557}" destId="{925DE847-1A55-49C5-A48E-77B12FC0456B}" srcOrd="0" destOrd="0" presId="urn:microsoft.com/office/officeart/2005/8/layout/default"/>
    <dgm:cxn modelId="{237A79BE-1915-41C5-9A6E-F7FDE6A78160}" type="presOf" srcId="{B0775E7B-CFF5-4D2A-B79A-6EF80942CAF2}" destId="{D7C50DFC-90BF-4F79-8050-6D60B48FD8BC}" srcOrd="0" destOrd="0" presId="urn:microsoft.com/office/officeart/2005/8/layout/default"/>
    <dgm:cxn modelId="{660FAAF0-3976-4AAE-85E2-81831E00BF97}" type="presOf" srcId="{F976B84A-68C1-4C19-BC83-C93652EC6FDF}" destId="{5ACBA433-B187-42A5-A2D0-D9C77B8C66E1}" srcOrd="0" destOrd="0" presId="urn:microsoft.com/office/officeart/2005/8/layout/default"/>
    <dgm:cxn modelId="{597A1EFC-E972-49D7-AD32-6FA37A4C6E9C}" srcId="{80FD9DA5-A11A-49B6-ABAB-408CDB8BCEEC}" destId="{F976B84A-68C1-4C19-BC83-C93652EC6FDF}" srcOrd="5" destOrd="0" parTransId="{E69345D6-C82E-4D74-95FC-7408CE23CA44}" sibTransId="{1DE5DF2E-C790-4117-AE76-42A6E91ED43D}"/>
    <dgm:cxn modelId="{4CFEEB56-E526-4AFF-BB8F-3C875BE3F600}" type="presParOf" srcId="{941CF01F-1AA0-407C-9DBA-9CB1F7B10C7F}" destId="{D7C50DFC-90BF-4F79-8050-6D60B48FD8BC}" srcOrd="0" destOrd="0" presId="urn:microsoft.com/office/officeart/2005/8/layout/default"/>
    <dgm:cxn modelId="{05092C83-51D5-4130-A6BF-E872639AA40E}" type="presParOf" srcId="{941CF01F-1AA0-407C-9DBA-9CB1F7B10C7F}" destId="{328ACFBF-437C-4BB7-90D4-23531C81867A}" srcOrd="1" destOrd="0" presId="urn:microsoft.com/office/officeart/2005/8/layout/default"/>
    <dgm:cxn modelId="{7A56EF04-CCF4-48D9-97C1-D6AF05BD9EC6}" type="presParOf" srcId="{941CF01F-1AA0-407C-9DBA-9CB1F7B10C7F}" destId="{F2E5402D-1129-44DA-9857-D5728CB9A163}" srcOrd="2" destOrd="0" presId="urn:microsoft.com/office/officeart/2005/8/layout/default"/>
    <dgm:cxn modelId="{E119F1CD-F0C1-4056-A767-670428640BE0}" type="presParOf" srcId="{941CF01F-1AA0-407C-9DBA-9CB1F7B10C7F}" destId="{5B856B2A-1800-45E5-9F7B-CB48E7A8227B}" srcOrd="3" destOrd="0" presId="urn:microsoft.com/office/officeart/2005/8/layout/default"/>
    <dgm:cxn modelId="{D2B3B1A2-51C0-4607-9C93-0ED592740A2B}" type="presParOf" srcId="{941CF01F-1AA0-407C-9DBA-9CB1F7B10C7F}" destId="{925DE847-1A55-49C5-A48E-77B12FC0456B}" srcOrd="4" destOrd="0" presId="urn:microsoft.com/office/officeart/2005/8/layout/default"/>
    <dgm:cxn modelId="{E3A85B7D-A3CE-4973-88AC-9EF0C556E11E}" type="presParOf" srcId="{941CF01F-1AA0-407C-9DBA-9CB1F7B10C7F}" destId="{3EA34D85-ADF8-42F7-A6D5-C3937B809158}" srcOrd="5" destOrd="0" presId="urn:microsoft.com/office/officeart/2005/8/layout/default"/>
    <dgm:cxn modelId="{52DB07F6-9F9D-4C1F-A2E5-720CF463E34D}" type="presParOf" srcId="{941CF01F-1AA0-407C-9DBA-9CB1F7B10C7F}" destId="{B6241D3C-6BE0-415C-BEED-787EE601115E}" srcOrd="6" destOrd="0" presId="urn:microsoft.com/office/officeart/2005/8/layout/default"/>
    <dgm:cxn modelId="{0D3C3040-4011-4621-94A6-FDCAE4C7A44B}" type="presParOf" srcId="{941CF01F-1AA0-407C-9DBA-9CB1F7B10C7F}" destId="{58826095-9A06-4C76-A12E-E29A798D5E77}" srcOrd="7" destOrd="0" presId="urn:microsoft.com/office/officeart/2005/8/layout/default"/>
    <dgm:cxn modelId="{6E9F2674-78D4-407E-8B62-ECFE354B171E}" type="presParOf" srcId="{941CF01F-1AA0-407C-9DBA-9CB1F7B10C7F}" destId="{CCAE7B79-FF24-4DC4-AE5F-B336BB3B906B}" srcOrd="8" destOrd="0" presId="urn:microsoft.com/office/officeart/2005/8/layout/default"/>
    <dgm:cxn modelId="{C3AA6BA7-6705-4DF3-821C-0D6D51B7B453}" type="presParOf" srcId="{941CF01F-1AA0-407C-9DBA-9CB1F7B10C7F}" destId="{8A7D8231-9582-4403-A7FE-BC76A830CE31}" srcOrd="9" destOrd="0" presId="urn:microsoft.com/office/officeart/2005/8/layout/default"/>
    <dgm:cxn modelId="{85149CF6-B05D-4413-BBC8-12D0B1CEB448}" type="presParOf" srcId="{941CF01F-1AA0-407C-9DBA-9CB1F7B10C7F}" destId="{5ACBA433-B187-42A5-A2D0-D9C77B8C66E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DA23197-F155-4EA5-8B74-2FCD0E566606}"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IN"/>
        </a:p>
      </dgm:t>
    </dgm:pt>
    <dgm:pt modelId="{376F2F67-21EE-4F59-AFA7-45B4C9BE602B}">
      <dgm:prSet phldrT="[Text]"/>
      <dgm:spPr/>
      <dgm:t>
        <a:bodyPr/>
        <a:lstStyle/>
        <a:p>
          <a:r>
            <a:rPr lang="en-IN" dirty="0"/>
            <a:t>Found Code</a:t>
          </a:r>
        </a:p>
        <a:p>
          <a:r>
            <a:rPr lang="en-IN" dirty="0"/>
            <a:t>Sounds Buildable</a:t>
          </a:r>
        </a:p>
      </dgm:t>
    </dgm:pt>
    <dgm:pt modelId="{5FDD2B64-2373-40D0-B8DB-C9A8A5A6A010}" type="parTrans" cxnId="{44A225CD-EEEB-4668-A0BC-94227DD49542}">
      <dgm:prSet/>
      <dgm:spPr/>
      <dgm:t>
        <a:bodyPr/>
        <a:lstStyle/>
        <a:p>
          <a:endParaRPr lang="en-IN"/>
        </a:p>
      </dgm:t>
    </dgm:pt>
    <dgm:pt modelId="{2D74522A-2486-4BDB-968C-83A77D258C4B}" type="sibTrans" cxnId="{44A225CD-EEEB-4668-A0BC-94227DD49542}">
      <dgm:prSet/>
      <dgm:spPr/>
      <dgm:t>
        <a:bodyPr/>
        <a:lstStyle/>
        <a:p>
          <a:endParaRPr lang="en-IN"/>
        </a:p>
      </dgm:t>
    </dgm:pt>
    <dgm:pt modelId="{11C21736-0260-4C31-AE69-DBE7665EE413}">
      <dgm:prSet phldrT="[Text]"/>
      <dgm:spPr/>
      <dgm:t>
        <a:bodyPr/>
        <a:lstStyle/>
        <a:p>
          <a:r>
            <a:rPr lang="en-IN" dirty="0"/>
            <a:t>Reading Lips</a:t>
          </a:r>
        </a:p>
        <a:p>
          <a:r>
            <a:rPr lang="en-IN" dirty="0"/>
            <a:t>API yet to found</a:t>
          </a:r>
        </a:p>
      </dgm:t>
    </dgm:pt>
    <dgm:pt modelId="{1CEF603D-9619-4DCD-9074-7EBC3D45713A}" type="parTrans" cxnId="{3CFFA824-04C9-40D5-ABBA-CF507F6F84D2}">
      <dgm:prSet/>
      <dgm:spPr/>
      <dgm:t>
        <a:bodyPr/>
        <a:lstStyle/>
        <a:p>
          <a:endParaRPr lang="en-IN"/>
        </a:p>
      </dgm:t>
    </dgm:pt>
    <dgm:pt modelId="{575830E8-B416-4450-A096-248D3614312C}" type="sibTrans" cxnId="{3CFFA824-04C9-40D5-ABBA-CF507F6F84D2}">
      <dgm:prSet/>
      <dgm:spPr/>
      <dgm:t>
        <a:bodyPr/>
        <a:lstStyle/>
        <a:p>
          <a:endParaRPr lang="en-IN"/>
        </a:p>
      </dgm:t>
    </dgm:pt>
    <dgm:pt modelId="{2188AB98-6C6C-4013-90C7-5C32FF8D9472}">
      <dgm:prSet phldrT="[Text]"/>
      <dgm:spPr/>
      <dgm:t>
        <a:bodyPr/>
        <a:lstStyle/>
        <a:p>
          <a:r>
            <a:rPr lang="en-IN" dirty="0"/>
            <a:t>Chat Bot</a:t>
          </a:r>
        </a:p>
        <a:p>
          <a:r>
            <a:rPr lang="en-IN" dirty="0"/>
            <a:t>NLP &amp; Social Media API needed</a:t>
          </a:r>
        </a:p>
        <a:p>
          <a:r>
            <a:rPr lang="en-IN" dirty="0"/>
            <a:t>Sounds Buildable</a:t>
          </a:r>
        </a:p>
      </dgm:t>
    </dgm:pt>
    <dgm:pt modelId="{F183A05D-05EB-4E87-B3FD-D2A377288998}" type="parTrans" cxnId="{3E2EB7C5-5499-4B79-8C2A-782D95DA64D8}">
      <dgm:prSet/>
      <dgm:spPr/>
      <dgm:t>
        <a:bodyPr/>
        <a:lstStyle/>
        <a:p>
          <a:endParaRPr lang="en-IN"/>
        </a:p>
      </dgm:t>
    </dgm:pt>
    <dgm:pt modelId="{AF447B78-4183-4BE7-BF11-6CDDDC8CF8B8}" type="sibTrans" cxnId="{3E2EB7C5-5499-4B79-8C2A-782D95DA64D8}">
      <dgm:prSet/>
      <dgm:spPr/>
      <dgm:t>
        <a:bodyPr/>
        <a:lstStyle/>
        <a:p>
          <a:endParaRPr lang="en-IN"/>
        </a:p>
      </dgm:t>
    </dgm:pt>
    <dgm:pt modelId="{6A14BF8F-C7C9-43F4-AF73-7007053BE289}">
      <dgm:prSet phldrT="[Text]"/>
      <dgm:spPr/>
      <dgm:t>
        <a:bodyPr/>
        <a:lstStyle/>
        <a:p>
          <a:r>
            <a:rPr lang="en-IN" dirty="0"/>
            <a:t>Air-Craft Defect API not found</a:t>
          </a:r>
        </a:p>
      </dgm:t>
    </dgm:pt>
    <dgm:pt modelId="{537C0B16-5247-4DD1-9DC8-BD6F83BFC3F3}" type="parTrans" cxnId="{0C05858C-5C16-4BC4-BF76-89FC70E520C5}">
      <dgm:prSet/>
      <dgm:spPr/>
      <dgm:t>
        <a:bodyPr/>
        <a:lstStyle/>
        <a:p>
          <a:endParaRPr lang="en-IN"/>
        </a:p>
      </dgm:t>
    </dgm:pt>
    <dgm:pt modelId="{1ECA1824-8C54-42CF-8037-10DCF13250B2}" type="sibTrans" cxnId="{0C05858C-5C16-4BC4-BF76-89FC70E520C5}">
      <dgm:prSet/>
      <dgm:spPr/>
      <dgm:t>
        <a:bodyPr/>
        <a:lstStyle/>
        <a:p>
          <a:endParaRPr lang="en-IN"/>
        </a:p>
      </dgm:t>
    </dgm:pt>
    <dgm:pt modelId="{43831881-9F54-4A7D-BF33-8D2A4B885883}" type="pres">
      <dgm:prSet presAssocID="{6DA23197-F155-4EA5-8B74-2FCD0E566606}" presName="Name0" presStyleCnt="0">
        <dgm:presLayoutVars>
          <dgm:dir/>
          <dgm:resizeHandles val="exact"/>
        </dgm:presLayoutVars>
      </dgm:prSet>
      <dgm:spPr/>
    </dgm:pt>
    <dgm:pt modelId="{B0FE7761-D1A7-4ADA-B178-C3EB39CD3554}" type="pres">
      <dgm:prSet presAssocID="{376F2F67-21EE-4F59-AFA7-45B4C9BE602B}" presName="composite" presStyleCnt="0"/>
      <dgm:spPr/>
    </dgm:pt>
    <dgm:pt modelId="{DF8121AD-69FB-4B0B-866E-3EEF4A0BFA79}" type="pres">
      <dgm:prSet presAssocID="{376F2F67-21EE-4F59-AFA7-45B4C9BE602B}" presName="rect1" presStyleLbl="trAlignAcc1" presStyleIdx="0" presStyleCnt="4">
        <dgm:presLayoutVars>
          <dgm:bulletEnabled val="1"/>
        </dgm:presLayoutVars>
      </dgm:prSet>
      <dgm:spPr/>
    </dgm:pt>
    <dgm:pt modelId="{F5D784E2-7F03-4759-AC8A-E2F6F4FC187C}" type="pres">
      <dgm:prSet presAssocID="{376F2F67-21EE-4F59-AFA7-45B4C9BE602B}" presName="rect2" presStyleLbl="fgImgPlace1" presStyleIdx="0" presStyleCnt="4"/>
      <dgm:spPr>
        <a:blipFill>
          <a:blip xmlns:r="http://schemas.openxmlformats.org/officeDocument/2006/relationships" r:embed="rId1"/>
          <a:srcRect/>
          <a:stretch>
            <a:fillRect t="-1000" b="-1000"/>
          </a:stretch>
        </a:blipFill>
      </dgm:spPr>
    </dgm:pt>
    <dgm:pt modelId="{1BCADB52-52AB-4E5B-910A-7C3D65507C7D}" type="pres">
      <dgm:prSet presAssocID="{2D74522A-2486-4BDB-968C-83A77D258C4B}" presName="sibTrans" presStyleCnt="0"/>
      <dgm:spPr/>
    </dgm:pt>
    <dgm:pt modelId="{387D3C65-4043-4585-AD4A-176FC56E84C1}" type="pres">
      <dgm:prSet presAssocID="{11C21736-0260-4C31-AE69-DBE7665EE413}" presName="composite" presStyleCnt="0"/>
      <dgm:spPr/>
    </dgm:pt>
    <dgm:pt modelId="{D8B758E4-C380-4F62-BF1D-190266EDB880}" type="pres">
      <dgm:prSet presAssocID="{11C21736-0260-4C31-AE69-DBE7665EE413}" presName="rect1" presStyleLbl="trAlignAcc1" presStyleIdx="1" presStyleCnt="4">
        <dgm:presLayoutVars>
          <dgm:bulletEnabled val="1"/>
        </dgm:presLayoutVars>
      </dgm:prSet>
      <dgm:spPr/>
    </dgm:pt>
    <dgm:pt modelId="{B075C36B-1D8E-40E1-8D25-69919FD5BD98}" type="pres">
      <dgm:prSet presAssocID="{11C21736-0260-4C31-AE69-DBE7665EE413}" presName="rect2" presStyleLbl="fgImgPlace1" presStyleIdx="1" presStyleCnt="4"/>
      <dgm:spPr>
        <a:blipFill>
          <a:blip xmlns:r="http://schemas.openxmlformats.org/officeDocument/2006/relationships" r:embed="rId2"/>
          <a:srcRect/>
          <a:stretch>
            <a:fillRect t="-1000" b="-1000"/>
          </a:stretch>
        </a:blipFill>
      </dgm:spPr>
    </dgm:pt>
    <dgm:pt modelId="{A9BFCC2A-60FD-4CA7-B709-058027681368}" type="pres">
      <dgm:prSet presAssocID="{575830E8-B416-4450-A096-248D3614312C}" presName="sibTrans" presStyleCnt="0"/>
      <dgm:spPr/>
    </dgm:pt>
    <dgm:pt modelId="{C44ABEF9-5167-4A63-83D8-7214FEAE7CFC}" type="pres">
      <dgm:prSet presAssocID="{2188AB98-6C6C-4013-90C7-5C32FF8D9472}" presName="composite" presStyleCnt="0"/>
      <dgm:spPr/>
    </dgm:pt>
    <dgm:pt modelId="{34DC130A-190C-41FD-908F-63CCD1DDF609}" type="pres">
      <dgm:prSet presAssocID="{2188AB98-6C6C-4013-90C7-5C32FF8D9472}" presName="rect1" presStyleLbl="trAlignAcc1" presStyleIdx="2" presStyleCnt="4" custLinFactNeighborX="-208" custLinFactNeighborY="530">
        <dgm:presLayoutVars>
          <dgm:bulletEnabled val="1"/>
        </dgm:presLayoutVars>
      </dgm:prSet>
      <dgm:spPr/>
    </dgm:pt>
    <dgm:pt modelId="{0786A8E6-6D08-4E15-AC67-238D8EC7EDD4}" type="pres">
      <dgm:prSet presAssocID="{2188AB98-6C6C-4013-90C7-5C32FF8D9472}" presName="rect2" presStyleLbl="fgImgPlace1" presStyleIdx="2" presStyleCnt="4"/>
      <dgm:spPr>
        <a:blipFill>
          <a:blip xmlns:r="http://schemas.openxmlformats.org/officeDocument/2006/relationships" r:embed="rId3"/>
          <a:srcRect/>
          <a:stretch>
            <a:fillRect/>
          </a:stretch>
        </a:blipFill>
      </dgm:spPr>
    </dgm:pt>
    <dgm:pt modelId="{3BC62EA2-5E25-488A-B55D-66D2360BB422}" type="pres">
      <dgm:prSet presAssocID="{AF447B78-4183-4BE7-BF11-6CDDDC8CF8B8}" presName="sibTrans" presStyleCnt="0"/>
      <dgm:spPr/>
    </dgm:pt>
    <dgm:pt modelId="{F10866FE-9F66-419F-B0FE-0B1FF16CB3A4}" type="pres">
      <dgm:prSet presAssocID="{6A14BF8F-C7C9-43F4-AF73-7007053BE289}" presName="composite" presStyleCnt="0"/>
      <dgm:spPr/>
    </dgm:pt>
    <dgm:pt modelId="{8EBFF357-1408-4E77-9C6A-E8D22C8CC987}" type="pres">
      <dgm:prSet presAssocID="{6A14BF8F-C7C9-43F4-AF73-7007053BE289}" presName="rect1" presStyleLbl="trAlignAcc1" presStyleIdx="3" presStyleCnt="4">
        <dgm:presLayoutVars>
          <dgm:bulletEnabled val="1"/>
        </dgm:presLayoutVars>
      </dgm:prSet>
      <dgm:spPr/>
    </dgm:pt>
    <dgm:pt modelId="{769D90BB-E166-411F-A811-101A851037F6}" type="pres">
      <dgm:prSet presAssocID="{6A14BF8F-C7C9-43F4-AF73-7007053BE289}" presName="rect2" presStyleLbl="fgImgPlace1" presStyleIdx="3" presStyleCnt="4"/>
      <dgm:spPr>
        <a:blipFill>
          <a:blip xmlns:r="http://schemas.openxmlformats.org/officeDocument/2006/relationships" r:embed="rId4"/>
          <a:srcRect/>
          <a:stretch>
            <a:fillRect t="-1000" b="-1000"/>
          </a:stretch>
        </a:blipFill>
      </dgm:spPr>
    </dgm:pt>
  </dgm:ptLst>
  <dgm:cxnLst>
    <dgm:cxn modelId="{09EA4A0D-AF7A-417F-9B0E-778F2D36997D}" type="presOf" srcId="{11C21736-0260-4C31-AE69-DBE7665EE413}" destId="{D8B758E4-C380-4F62-BF1D-190266EDB880}" srcOrd="0" destOrd="0" presId="urn:microsoft.com/office/officeart/2008/layout/PictureStrips"/>
    <dgm:cxn modelId="{A6E7141B-AA54-47AF-BC08-69835E3EEDA8}" type="presOf" srcId="{6DA23197-F155-4EA5-8B74-2FCD0E566606}" destId="{43831881-9F54-4A7D-BF33-8D2A4B885883}" srcOrd="0" destOrd="0" presId="urn:microsoft.com/office/officeart/2008/layout/PictureStrips"/>
    <dgm:cxn modelId="{3CFFA824-04C9-40D5-ABBA-CF507F6F84D2}" srcId="{6DA23197-F155-4EA5-8B74-2FCD0E566606}" destId="{11C21736-0260-4C31-AE69-DBE7665EE413}" srcOrd="1" destOrd="0" parTransId="{1CEF603D-9619-4DCD-9074-7EBC3D45713A}" sibTransId="{575830E8-B416-4450-A096-248D3614312C}"/>
    <dgm:cxn modelId="{D26F172F-73C3-430D-95F6-2BB4915A7224}" type="presOf" srcId="{376F2F67-21EE-4F59-AFA7-45B4C9BE602B}" destId="{DF8121AD-69FB-4B0B-866E-3EEF4A0BFA79}" srcOrd="0" destOrd="0" presId="urn:microsoft.com/office/officeart/2008/layout/PictureStrips"/>
    <dgm:cxn modelId="{8223B466-99C9-41B8-AEA3-DB0F95B99A94}" type="presOf" srcId="{6A14BF8F-C7C9-43F4-AF73-7007053BE289}" destId="{8EBFF357-1408-4E77-9C6A-E8D22C8CC987}" srcOrd="0" destOrd="0" presId="urn:microsoft.com/office/officeart/2008/layout/PictureStrips"/>
    <dgm:cxn modelId="{B0242A55-AC68-43AA-A726-2B2295172E52}" type="presOf" srcId="{2188AB98-6C6C-4013-90C7-5C32FF8D9472}" destId="{34DC130A-190C-41FD-908F-63CCD1DDF609}" srcOrd="0" destOrd="0" presId="urn:microsoft.com/office/officeart/2008/layout/PictureStrips"/>
    <dgm:cxn modelId="{0C05858C-5C16-4BC4-BF76-89FC70E520C5}" srcId="{6DA23197-F155-4EA5-8B74-2FCD0E566606}" destId="{6A14BF8F-C7C9-43F4-AF73-7007053BE289}" srcOrd="3" destOrd="0" parTransId="{537C0B16-5247-4DD1-9DC8-BD6F83BFC3F3}" sibTransId="{1ECA1824-8C54-42CF-8037-10DCF13250B2}"/>
    <dgm:cxn modelId="{3E2EB7C5-5499-4B79-8C2A-782D95DA64D8}" srcId="{6DA23197-F155-4EA5-8B74-2FCD0E566606}" destId="{2188AB98-6C6C-4013-90C7-5C32FF8D9472}" srcOrd="2" destOrd="0" parTransId="{F183A05D-05EB-4E87-B3FD-D2A377288998}" sibTransId="{AF447B78-4183-4BE7-BF11-6CDDDC8CF8B8}"/>
    <dgm:cxn modelId="{44A225CD-EEEB-4668-A0BC-94227DD49542}" srcId="{6DA23197-F155-4EA5-8B74-2FCD0E566606}" destId="{376F2F67-21EE-4F59-AFA7-45B4C9BE602B}" srcOrd="0" destOrd="0" parTransId="{5FDD2B64-2373-40D0-B8DB-C9A8A5A6A010}" sibTransId="{2D74522A-2486-4BDB-968C-83A77D258C4B}"/>
    <dgm:cxn modelId="{F08EA8B8-6806-4572-BB5E-D61A052A22E0}" type="presParOf" srcId="{43831881-9F54-4A7D-BF33-8D2A4B885883}" destId="{B0FE7761-D1A7-4ADA-B178-C3EB39CD3554}" srcOrd="0" destOrd="0" presId="urn:microsoft.com/office/officeart/2008/layout/PictureStrips"/>
    <dgm:cxn modelId="{437E37DF-0F05-4542-A950-B55C413E8CD8}" type="presParOf" srcId="{B0FE7761-D1A7-4ADA-B178-C3EB39CD3554}" destId="{DF8121AD-69FB-4B0B-866E-3EEF4A0BFA79}" srcOrd="0" destOrd="0" presId="urn:microsoft.com/office/officeart/2008/layout/PictureStrips"/>
    <dgm:cxn modelId="{E18C4C78-E35C-4FB7-A5BE-5D8F8269D958}" type="presParOf" srcId="{B0FE7761-D1A7-4ADA-B178-C3EB39CD3554}" destId="{F5D784E2-7F03-4759-AC8A-E2F6F4FC187C}" srcOrd="1" destOrd="0" presId="urn:microsoft.com/office/officeart/2008/layout/PictureStrips"/>
    <dgm:cxn modelId="{9411FE77-7178-43BD-9D60-EAB991D3164E}" type="presParOf" srcId="{43831881-9F54-4A7D-BF33-8D2A4B885883}" destId="{1BCADB52-52AB-4E5B-910A-7C3D65507C7D}" srcOrd="1" destOrd="0" presId="urn:microsoft.com/office/officeart/2008/layout/PictureStrips"/>
    <dgm:cxn modelId="{D22E0E14-6893-40A3-9286-9A566CCB3C52}" type="presParOf" srcId="{43831881-9F54-4A7D-BF33-8D2A4B885883}" destId="{387D3C65-4043-4585-AD4A-176FC56E84C1}" srcOrd="2" destOrd="0" presId="urn:microsoft.com/office/officeart/2008/layout/PictureStrips"/>
    <dgm:cxn modelId="{8879D9C7-7560-49AC-B10D-0A6BD4AFFFC2}" type="presParOf" srcId="{387D3C65-4043-4585-AD4A-176FC56E84C1}" destId="{D8B758E4-C380-4F62-BF1D-190266EDB880}" srcOrd="0" destOrd="0" presId="urn:microsoft.com/office/officeart/2008/layout/PictureStrips"/>
    <dgm:cxn modelId="{18F8BC86-6656-47DE-89F4-3BDD61E1549F}" type="presParOf" srcId="{387D3C65-4043-4585-AD4A-176FC56E84C1}" destId="{B075C36B-1D8E-40E1-8D25-69919FD5BD98}" srcOrd="1" destOrd="0" presId="urn:microsoft.com/office/officeart/2008/layout/PictureStrips"/>
    <dgm:cxn modelId="{D2A4111B-EFDD-4C9D-86D0-5C74406DE72D}" type="presParOf" srcId="{43831881-9F54-4A7D-BF33-8D2A4B885883}" destId="{A9BFCC2A-60FD-4CA7-B709-058027681368}" srcOrd="3" destOrd="0" presId="urn:microsoft.com/office/officeart/2008/layout/PictureStrips"/>
    <dgm:cxn modelId="{443DD99D-4F68-49F2-A8CE-B9D13253CB46}" type="presParOf" srcId="{43831881-9F54-4A7D-BF33-8D2A4B885883}" destId="{C44ABEF9-5167-4A63-83D8-7214FEAE7CFC}" srcOrd="4" destOrd="0" presId="urn:microsoft.com/office/officeart/2008/layout/PictureStrips"/>
    <dgm:cxn modelId="{8DCFF46E-5FBD-49E0-B46E-3AB87D29F9B6}" type="presParOf" srcId="{C44ABEF9-5167-4A63-83D8-7214FEAE7CFC}" destId="{34DC130A-190C-41FD-908F-63CCD1DDF609}" srcOrd="0" destOrd="0" presId="urn:microsoft.com/office/officeart/2008/layout/PictureStrips"/>
    <dgm:cxn modelId="{9907CC07-4336-4E10-9ED8-5C2DF893B2FA}" type="presParOf" srcId="{C44ABEF9-5167-4A63-83D8-7214FEAE7CFC}" destId="{0786A8E6-6D08-4E15-AC67-238D8EC7EDD4}" srcOrd="1" destOrd="0" presId="urn:microsoft.com/office/officeart/2008/layout/PictureStrips"/>
    <dgm:cxn modelId="{1722C323-C0C3-4E00-9A2E-C486D00E9F2E}" type="presParOf" srcId="{43831881-9F54-4A7D-BF33-8D2A4B885883}" destId="{3BC62EA2-5E25-488A-B55D-66D2360BB422}" srcOrd="5" destOrd="0" presId="urn:microsoft.com/office/officeart/2008/layout/PictureStrips"/>
    <dgm:cxn modelId="{7281D2FD-572A-4381-83B6-D04D32AB7625}" type="presParOf" srcId="{43831881-9F54-4A7D-BF33-8D2A4B885883}" destId="{F10866FE-9F66-419F-B0FE-0B1FF16CB3A4}" srcOrd="6" destOrd="0" presId="urn:microsoft.com/office/officeart/2008/layout/PictureStrips"/>
    <dgm:cxn modelId="{F862623E-4DF9-4F29-9B46-BBBC9E043E25}" type="presParOf" srcId="{F10866FE-9F66-419F-B0FE-0B1FF16CB3A4}" destId="{8EBFF357-1408-4E77-9C6A-E8D22C8CC987}" srcOrd="0" destOrd="0" presId="urn:microsoft.com/office/officeart/2008/layout/PictureStrips"/>
    <dgm:cxn modelId="{EA036E48-EB45-4532-977A-4D4917E66FBA}" type="presParOf" srcId="{F10866FE-9F66-419F-B0FE-0B1FF16CB3A4}" destId="{769D90BB-E166-411F-A811-101A851037F6}" srcOrd="1" destOrd="0" presId="urn:microsoft.com/office/officeart/2008/layout/PictureStrips"/>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DA23197-F155-4EA5-8B74-2FCD0E566606}"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IN"/>
        </a:p>
      </dgm:t>
    </dgm:pt>
    <dgm:pt modelId="{376F2F67-21EE-4F59-AFA7-45B4C9BE602B}">
      <dgm:prSet phldrT="[Text]"/>
      <dgm:spPr/>
      <dgm:t>
        <a:bodyPr/>
        <a:lstStyle/>
        <a:p>
          <a:r>
            <a:rPr lang="en-IN" dirty="0"/>
            <a:t>Found Code</a:t>
          </a:r>
        </a:p>
        <a:p>
          <a:r>
            <a:rPr lang="en-IN" dirty="0"/>
            <a:t>Sounds Buildable</a:t>
          </a:r>
        </a:p>
      </dgm:t>
    </dgm:pt>
    <dgm:pt modelId="{5FDD2B64-2373-40D0-B8DB-C9A8A5A6A010}" type="parTrans" cxnId="{44A225CD-EEEB-4668-A0BC-94227DD49542}">
      <dgm:prSet/>
      <dgm:spPr/>
      <dgm:t>
        <a:bodyPr/>
        <a:lstStyle/>
        <a:p>
          <a:endParaRPr lang="en-IN"/>
        </a:p>
      </dgm:t>
    </dgm:pt>
    <dgm:pt modelId="{2D74522A-2486-4BDB-968C-83A77D258C4B}" type="sibTrans" cxnId="{44A225CD-EEEB-4668-A0BC-94227DD49542}">
      <dgm:prSet/>
      <dgm:spPr/>
      <dgm:t>
        <a:bodyPr/>
        <a:lstStyle/>
        <a:p>
          <a:endParaRPr lang="en-IN"/>
        </a:p>
      </dgm:t>
    </dgm:pt>
    <dgm:pt modelId="{11C21736-0260-4C31-AE69-DBE7665EE413}">
      <dgm:prSet phldrT="[Text]"/>
      <dgm:spPr/>
      <dgm:t>
        <a:bodyPr/>
        <a:lstStyle/>
        <a:p>
          <a:r>
            <a:rPr lang="en-IN" dirty="0"/>
            <a:t>Reading Lips</a:t>
          </a:r>
        </a:p>
        <a:p>
          <a:r>
            <a:rPr lang="en-IN" dirty="0"/>
            <a:t>API yet to found</a:t>
          </a:r>
        </a:p>
        <a:p>
          <a:r>
            <a:rPr lang="en-IN" dirty="0"/>
            <a:t>Code not working</a:t>
          </a:r>
        </a:p>
      </dgm:t>
    </dgm:pt>
    <dgm:pt modelId="{1CEF603D-9619-4DCD-9074-7EBC3D45713A}" type="parTrans" cxnId="{3CFFA824-04C9-40D5-ABBA-CF507F6F84D2}">
      <dgm:prSet/>
      <dgm:spPr/>
      <dgm:t>
        <a:bodyPr/>
        <a:lstStyle/>
        <a:p>
          <a:endParaRPr lang="en-IN"/>
        </a:p>
      </dgm:t>
    </dgm:pt>
    <dgm:pt modelId="{575830E8-B416-4450-A096-248D3614312C}" type="sibTrans" cxnId="{3CFFA824-04C9-40D5-ABBA-CF507F6F84D2}">
      <dgm:prSet/>
      <dgm:spPr/>
      <dgm:t>
        <a:bodyPr/>
        <a:lstStyle/>
        <a:p>
          <a:endParaRPr lang="en-IN"/>
        </a:p>
      </dgm:t>
    </dgm:pt>
    <dgm:pt modelId="{2188AB98-6C6C-4013-90C7-5C32FF8D9472}">
      <dgm:prSet phldrT="[Text]"/>
      <dgm:spPr/>
      <dgm:t>
        <a:bodyPr/>
        <a:lstStyle/>
        <a:p>
          <a:r>
            <a:rPr lang="en-IN" dirty="0"/>
            <a:t>Chat Bot</a:t>
          </a:r>
        </a:p>
        <a:p>
          <a:r>
            <a:rPr lang="en-IN" dirty="0"/>
            <a:t>NLP &amp; Social Media API needed</a:t>
          </a:r>
        </a:p>
        <a:p>
          <a:r>
            <a:rPr lang="en-IN" dirty="0"/>
            <a:t>Sounds Buildable</a:t>
          </a:r>
        </a:p>
      </dgm:t>
    </dgm:pt>
    <dgm:pt modelId="{F183A05D-05EB-4E87-B3FD-D2A377288998}" type="parTrans" cxnId="{3E2EB7C5-5499-4B79-8C2A-782D95DA64D8}">
      <dgm:prSet/>
      <dgm:spPr/>
      <dgm:t>
        <a:bodyPr/>
        <a:lstStyle/>
        <a:p>
          <a:endParaRPr lang="en-IN"/>
        </a:p>
      </dgm:t>
    </dgm:pt>
    <dgm:pt modelId="{AF447B78-4183-4BE7-BF11-6CDDDC8CF8B8}" type="sibTrans" cxnId="{3E2EB7C5-5499-4B79-8C2A-782D95DA64D8}">
      <dgm:prSet/>
      <dgm:spPr/>
      <dgm:t>
        <a:bodyPr/>
        <a:lstStyle/>
        <a:p>
          <a:endParaRPr lang="en-IN"/>
        </a:p>
      </dgm:t>
    </dgm:pt>
    <dgm:pt modelId="{6A14BF8F-C7C9-43F4-AF73-7007053BE289}">
      <dgm:prSet phldrT="[Text]"/>
      <dgm:spPr/>
      <dgm:t>
        <a:bodyPr/>
        <a:lstStyle/>
        <a:p>
          <a:r>
            <a:rPr lang="en-IN" dirty="0"/>
            <a:t>Air-Craft Defect API not found</a:t>
          </a:r>
        </a:p>
      </dgm:t>
    </dgm:pt>
    <dgm:pt modelId="{537C0B16-5247-4DD1-9DC8-BD6F83BFC3F3}" type="parTrans" cxnId="{0C05858C-5C16-4BC4-BF76-89FC70E520C5}">
      <dgm:prSet/>
      <dgm:spPr/>
      <dgm:t>
        <a:bodyPr/>
        <a:lstStyle/>
        <a:p>
          <a:endParaRPr lang="en-IN"/>
        </a:p>
      </dgm:t>
    </dgm:pt>
    <dgm:pt modelId="{1ECA1824-8C54-42CF-8037-10DCF13250B2}" type="sibTrans" cxnId="{0C05858C-5C16-4BC4-BF76-89FC70E520C5}">
      <dgm:prSet/>
      <dgm:spPr/>
      <dgm:t>
        <a:bodyPr/>
        <a:lstStyle/>
        <a:p>
          <a:endParaRPr lang="en-IN"/>
        </a:p>
      </dgm:t>
    </dgm:pt>
    <dgm:pt modelId="{43831881-9F54-4A7D-BF33-8D2A4B885883}" type="pres">
      <dgm:prSet presAssocID="{6DA23197-F155-4EA5-8B74-2FCD0E566606}" presName="Name0" presStyleCnt="0">
        <dgm:presLayoutVars>
          <dgm:dir/>
          <dgm:resizeHandles val="exact"/>
        </dgm:presLayoutVars>
      </dgm:prSet>
      <dgm:spPr/>
    </dgm:pt>
    <dgm:pt modelId="{B0FE7761-D1A7-4ADA-B178-C3EB39CD3554}" type="pres">
      <dgm:prSet presAssocID="{376F2F67-21EE-4F59-AFA7-45B4C9BE602B}" presName="composite" presStyleCnt="0"/>
      <dgm:spPr/>
    </dgm:pt>
    <dgm:pt modelId="{DF8121AD-69FB-4B0B-866E-3EEF4A0BFA79}" type="pres">
      <dgm:prSet presAssocID="{376F2F67-21EE-4F59-AFA7-45B4C9BE602B}" presName="rect1" presStyleLbl="trAlignAcc1" presStyleIdx="0" presStyleCnt="4">
        <dgm:presLayoutVars>
          <dgm:bulletEnabled val="1"/>
        </dgm:presLayoutVars>
      </dgm:prSet>
      <dgm:spPr/>
    </dgm:pt>
    <dgm:pt modelId="{F5D784E2-7F03-4759-AC8A-E2F6F4FC187C}" type="pres">
      <dgm:prSet presAssocID="{376F2F67-21EE-4F59-AFA7-45B4C9BE602B}" presName="rect2" presStyleLbl="fgImgPlace1" presStyleIdx="0" presStyleCnt="4"/>
      <dgm:spPr>
        <a:blipFill>
          <a:blip xmlns:r="http://schemas.openxmlformats.org/officeDocument/2006/relationships" r:embed="rId1"/>
          <a:srcRect/>
          <a:stretch>
            <a:fillRect t="-1000" b="-1000"/>
          </a:stretch>
        </a:blipFill>
      </dgm:spPr>
    </dgm:pt>
    <dgm:pt modelId="{1BCADB52-52AB-4E5B-910A-7C3D65507C7D}" type="pres">
      <dgm:prSet presAssocID="{2D74522A-2486-4BDB-968C-83A77D258C4B}" presName="sibTrans" presStyleCnt="0"/>
      <dgm:spPr/>
    </dgm:pt>
    <dgm:pt modelId="{387D3C65-4043-4585-AD4A-176FC56E84C1}" type="pres">
      <dgm:prSet presAssocID="{11C21736-0260-4C31-AE69-DBE7665EE413}" presName="composite" presStyleCnt="0"/>
      <dgm:spPr/>
    </dgm:pt>
    <dgm:pt modelId="{D8B758E4-C380-4F62-BF1D-190266EDB880}" type="pres">
      <dgm:prSet presAssocID="{11C21736-0260-4C31-AE69-DBE7665EE413}" presName="rect1" presStyleLbl="trAlignAcc1" presStyleIdx="1" presStyleCnt="4">
        <dgm:presLayoutVars>
          <dgm:bulletEnabled val="1"/>
        </dgm:presLayoutVars>
      </dgm:prSet>
      <dgm:spPr/>
    </dgm:pt>
    <dgm:pt modelId="{B075C36B-1D8E-40E1-8D25-69919FD5BD98}" type="pres">
      <dgm:prSet presAssocID="{11C21736-0260-4C31-AE69-DBE7665EE413}" presName="rect2" presStyleLbl="fgImgPlace1" presStyleIdx="1" presStyleCnt="4"/>
      <dgm:spPr>
        <a:blipFill>
          <a:blip xmlns:r="http://schemas.openxmlformats.org/officeDocument/2006/relationships" r:embed="rId2"/>
          <a:srcRect/>
          <a:stretch>
            <a:fillRect t="-1000" b="-1000"/>
          </a:stretch>
        </a:blipFill>
      </dgm:spPr>
    </dgm:pt>
    <dgm:pt modelId="{A9BFCC2A-60FD-4CA7-B709-058027681368}" type="pres">
      <dgm:prSet presAssocID="{575830E8-B416-4450-A096-248D3614312C}" presName="sibTrans" presStyleCnt="0"/>
      <dgm:spPr/>
    </dgm:pt>
    <dgm:pt modelId="{C44ABEF9-5167-4A63-83D8-7214FEAE7CFC}" type="pres">
      <dgm:prSet presAssocID="{2188AB98-6C6C-4013-90C7-5C32FF8D9472}" presName="composite" presStyleCnt="0"/>
      <dgm:spPr/>
    </dgm:pt>
    <dgm:pt modelId="{34DC130A-190C-41FD-908F-63CCD1DDF609}" type="pres">
      <dgm:prSet presAssocID="{2188AB98-6C6C-4013-90C7-5C32FF8D9472}" presName="rect1" presStyleLbl="trAlignAcc1" presStyleIdx="2" presStyleCnt="4" custLinFactNeighborX="-208" custLinFactNeighborY="530">
        <dgm:presLayoutVars>
          <dgm:bulletEnabled val="1"/>
        </dgm:presLayoutVars>
      </dgm:prSet>
      <dgm:spPr/>
    </dgm:pt>
    <dgm:pt modelId="{0786A8E6-6D08-4E15-AC67-238D8EC7EDD4}" type="pres">
      <dgm:prSet presAssocID="{2188AB98-6C6C-4013-90C7-5C32FF8D9472}" presName="rect2" presStyleLbl="fgImgPlace1" presStyleIdx="2" presStyleCnt="4"/>
      <dgm:spPr>
        <a:blipFill>
          <a:blip xmlns:r="http://schemas.openxmlformats.org/officeDocument/2006/relationships" r:embed="rId3"/>
          <a:srcRect/>
          <a:stretch>
            <a:fillRect/>
          </a:stretch>
        </a:blipFill>
      </dgm:spPr>
    </dgm:pt>
    <dgm:pt modelId="{3BC62EA2-5E25-488A-B55D-66D2360BB422}" type="pres">
      <dgm:prSet presAssocID="{AF447B78-4183-4BE7-BF11-6CDDDC8CF8B8}" presName="sibTrans" presStyleCnt="0"/>
      <dgm:spPr/>
    </dgm:pt>
    <dgm:pt modelId="{F10866FE-9F66-419F-B0FE-0B1FF16CB3A4}" type="pres">
      <dgm:prSet presAssocID="{6A14BF8F-C7C9-43F4-AF73-7007053BE289}" presName="composite" presStyleCnt="0"/>
      <dgm:spPr/>
    </dgm:pt>
    <dgm:pt modelId="{8EBFF357-1408-4E77-9C6A-E8D22C8CC987}" type="pres">
      <dgm:prSet presAssocID="{6A14BF8F-C7C9-43F4-AF73-7007053BE289}" presName="rect1" presStyleLbl="trAlignAcc1" presStyleIdx="3" presStyleCnt="4">
        <dgm:presLayoutVars>
          <dgm:bulletEnabled val="1"/>
        </dgm:presLayoutVars>
      </dgm:prSet>
      <dgm:spPr/>
    </dgm:pt>
    <dgm:pt modelId="{769D90BB-E166-411F-A811-101A851037F6}" type="pres">
      <dgm:prSet presAssocID="{6A14BF8F-C7C9-43F4-AF73-7007053BE289}" presName="rect2" presStyleLbl="fgImgPlace1" presStyleIdx="3" presStyleCnt="4"/>
      <dgm:spPr>
        <a:blipFill>
          <a:blip xmlns:r="http://schemas.openxmlformats.org/officeDocument/2006/relationships" r:embed="rId4"/>
          <a:srcRect/>
          <a:stretch>
            <a:fillRect t="-1000" b="-1000"/>
          </a:stretch>
        </a:blipFill>
      </dgm:spPr>
    </dgm:pt>
  </dgm:ptLst>
  <dgm:cxnLst>
    <dgm:cxn modelId="{09EA4A0D-AF7A-417F-9B0E-778F2D36997D}" type="presOf" srcId="{11C21736-0260-4C31-AE69-DBE7665EE413}" destId="{D8B758E4-C380-4F62-BF1D-190266EDB880}" srcOrd="0" destOrd="0" presId="urn:microsoft.com/office/officeart/2008/layout/PictureStrips"/>
    <dgm:cxn modelId="{A6E7141B-AA54-47AF-BC08-69835E3EEDA8}" type="presOf" srcId="{6DA23197-F155-4EA5-8B74-2FCD0E566606}" destId="{43831881-9F54-4A7D-BF33-8D2A4B885883}" srcOrd="0" destOrd="0" presId="urn:microsoft.com/office/officeart/2008/layout/PictureStrips"/>
    <dgm:cxn modelId="{3CFFA824-04C9-40D5-ABBA-CF507F6F84D2}" srcId="{6DA23197-F155-4EA5-8B74-2FCD0E566606}" destId="{11C21736-0260-4C31-AE69-DBE7665EE413}" srcOrd="1" destOrd="0" parTransId="{1CEF603D-9619-4DCD-9074-7EBC3D45713A}" sibTransId="{575830E8-B416-4450-A096-248D3614312C}"/>
    <dgm:cxn modelId="{D26F172F-73C3-430D-95F6-2BB4915A7224}" type="presOf" srcId="{376F2F67-21EE-4F59-AFA7-45B4C9BE602B}" destId="{DF8121AD-69FB-4B0B-866E-3EEF4A0BFA79}" srcOrd="0" destOrd="0" presId="urn:microsoft.com/office/officeart/2008/layout/PictureStrips"/>
    <dgm:cxn modelId="{8223B466-99C9-41B8-AEA3-DB0F95B99A94}" type="presOf" srcId="{6A14BF8F-C7C9-43F4-AF73-7007053BE289}" destId="{8EBFF357-1408-4E77-9C6A-E8D22C8CC987}" srcOrd="0" destOrd="0" presId="urn:microsoft.com/office/officeart/2008/layout/PictureStrips"/>
    <dgm:cxn modelId="{B0242A55-AC68-43AA-A726-2B2295172E52}" type="presOf" srcId="{2188AB98-6C6C-4013-90C7-5C32FF8D9472}" destId="{34DC130A-190C-41FD-908F-63CCD1DDF609}" srcOrd="0" destOrd="0" presId="urn:microsoft.com/office/officeart/2008/layout/PictureStrips"/>
    <dgm:cxn modelId="{0C05858C-5C16-4BC4-BF76-89FC70E520C5}" srcId="{6DA23197-F155-4EA5-8B74-2FCD0E566606}" destId="{6A14BF8F-C7C9-43F4-AF73-7007053BE289}" srcOrd="3" destOrd="0" parTransId="{537C0B16-5247-4DD1-9DC8-BD6F83BFC3F3}" sibTransId="{1ECA1824-8C54-42CF-8037-10DCF13250B2}"/>
    <dgm:cxn modelId="{3E2EB7C5-5499-4B79-8C2A-782D95DA64D8}" srcId="{6DA23197-F155-4EA5-8B74-2FCD0E566606}" destId="{2188AB98-6C6C-4013-90C7-5C32FF8D9472}" srcOrd="2" destOrd="0" parTransId="{F183A05D-05EB-4E87-B3FD-D2A377288998}" sibTransId="{AF447B78-4183-4BE7-BF11-6CDDDC8CF8B8}"/>
    <dgm:cxn modelId="{44A225CD-EEEB-4668-A0BC-94227DD49542}" srcId="{6DA23197-F155-4EA5-8B74-2FCD0E566606}" destId="{376F2F67-21EE-4F59-AFA7-45B4C9BE602B}" srcOrd="0" destOrd="0" parTransId="{5FDD2B64-2373-40D0-B8DB-C9A8A5A6A010}" sibTransId="{2D74522A-2486-4BDB-968C-83A77D258C4B}"/>
    <dgm:cxn modelId="{F08EA8B8-6806-4572-BB5E-D61A052A22E0}" type="presParOf" srcId="{43831881-9F54-4A7D-BF33-8D2A4B885883}" destId="{B0FE7761-D1A7-4ADA-B178-C3EB39CD3554}" srcOrd="0" destOrd="0" presId="urn:microsoft.com/office/officeart/2008/layout/PictureStrips"/>
    <dgm:cxn modelId="{437E37DF-0F05-4542-A950-B55C413E8CD8}" type="presParOf" srcId="{B0FE7761-D1A7-4ADA-B178-C3EB39CD3554}" destId="{DF8121AD-69FB-4B0B-866E-3EEF4A0BFA79}" srcOrd="0" destOrd="0" presId="urn:microsoft.com/office/officeart/2008/layout/PictureStrips"/>
    <dgm:cxn modelId="{E18C4C78-E35C-4FB7-A5BE-5D8F8269D958}" type="presParOf" srcId="{B0FE7761-D1A7-4ADA-B178-C3EB39CD3554}" destId="{F5D784E2-7F03-4759-AC8A-E2F6F4FC187C}" srcOrd="1" destOrd="0" presId="urn:microsoft.com/office/officeart/2008/layout/PictureStrips"/>
    <dgm:cxn modelId="{9411FE77-7178-43BD-9D60-EAB991D3164E}" type="presParOf" srcId="{43831881-9F54-4A7D-BF33-8D2A4B885883}" destId="{1BCADB52-52AB-4E5B-910A-7C3D65507C7D}" srcOrd="1" destOrd="0" presId="urn:microsoft.com/office/officeart/2008/layout/PictureStrips"/>
    <dgm:cxn modelId="{D22E0E14-6893-40A3-9286-9A566CCB3C52}" type="presParOf" srcId="{43831881-9F54-4A7D-BF33-8D2A4B885883}" destId="{387D3C65-4043-4585-AD4A-176FC56E84C1}" srcOrd="2" destOrd="0" presId="urn:microsoft.com/office/officeart/2008/layout/PictureStrips"/>
    <dgm:cxn modelId="{8879D9C7-7560-49AC-B10D-0A6BD4AFFFC2}" type="presParOf" srcId="{387D3C65-4043-4585-AD4A-176FC56E84C1}" destId="{D8B758E4-C380-4F62-BF1D-190266EDB880}" srcOrd="0" destOrd="0" presId="urn:microsoft.com/office/officeart/2008/layout/PictureStrips"/>
    <dgm:cxn modelId="{18F8BC86-6656-47DE-89F4-3BDD61E1549F}" type="presParOf" srcId="{387D3C65-4043-4585-AD4A-176FC56E84C1}" destId="{B075C36B-1D8E-40E1-8D25-69919FD5BD98}" srcOrd="1" destOrd="0" presId="urn:microsoft.com/office/officeart/2008/layout/PictureStrips"/>
    <dgm:cxn modelId="{D2A4111B-EFDD-4C9D-86D0-5C74406DE72D}" type="presParOf" srcId="{43831881-9F54-4A7D-BF33-8D2A4B885883}" destId="{A9BFCC2A-60FD-4CA7-B709-058027681368}" srcOrd="3" destOrd="0" presId="urn:microsoft.com/office/officeart/2008/layout/PictureStrips"/>
    <dgm:cxn modelId="{443DD99D-4F68-49F2-A8CE-B9D13253CB46}" type="presParOf" srcId="{43831881-9F54-4A7D-BF33-8D2A4B885883}" destId="{C44ABEF9-5167-4A63-83D8-7214FEAE7CFC}" srcOrd="4" destOrd="0" presId="urn:microsoft.com/office/officeart/2008/layout/PictureStrips"/>
    <dgm:cxn modelId="{8DCFF46E-5FBD-49E0-B46E-3AB87D29F9B6}" type="presParOf" srcId="{C44ABEF9-5167-4A63-83D8-7214FEAE7CFC}" destId="{34DC130A-190C-41FD-908F-63CCD1DDF609}" srcOrd="0" destOrd="0" presId="urn:microsoft.com/office/officeart/2008/layout/PictureStrips"/>
    <dgm:cxn modelId="{9907CC07-4336-4E10-9ED8-5C2DF893B2FA}" type="presParOf" srcId="{C44ABEF9-5167-4A63-83D8-7214FEAE7CFC}" destId="{0786A8E6-6D08-4E15-AC67-238D8EC7EDD4}" srcOrd="1" destOrd="0" presId="urn:microsoft.com/office/officeart/2008/layout/PictureStrips"/>
    <dgm:cxn modelId="{1722C323-C0C3-4E00-9A2E-C486D00E9F2E}" type="presParOf" srcId="{43831881-9F54-4A7D-BF33-8D2A4B885883}" destId="{3BC62EA2-5E25-488A-B55D-66D2360BB422}" srcOrd="5" destOrd="0" presId="urn:microsoft.com/office/officeart/2008/layout/PictureStrips"/>
    <dgm:cxn modelId="{7281D2FD-572A-4381-83B6-D04D32AB7625}" type="presParOf" srcId="{43831881-9F54-4A7D-BF33-8D2A4B885883}" destId="{F10866FE-9F66-419F-B0FE-0B1FF16CB3A4}" srcOrd="6" destOrd="0" presId="urn:microsoft.com/office/officeart/2008/layout/PictureStrips"/>
    <dgm:cxn modelId="{F862623E-4DF9-4F29-9B46-BBBC9E043E25}" type="presParOf" srcId="{F10866FE-9F66-419F-B0FE-0B1FF16CB3A4}" destId="{8EBFF357-1408-4E77-9C6A-E8D22C8CC987}" srcOrd="0" destOrd="0" presId="urn:microsoft.com/office/officeart/2008/layout/PictureStrips"/>
    <dgm:cxn modelId="{EA036E48-EB45-4532-977A-4D4917E66FBA}" type="presParOf" srcId="{F10866FE-9F66-419F-B0FE-0B1FF16CB3A4}" destId="{769D90BB-E166-411F-A811-101A851037F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A4C13947-3463-48AA-919C-3514B7FD7418}" type="doc">
      <dgm:prSet loTypeId="urn:microsoft.com/office/officeart/2005/8/layout/pyramid2" loCatId="pyramid" qsTypeId="urn:microsoft.com/office/officeart/2005/8/quickstyle/simple1" qsCatId="simple" csTypeId="urn:microsoft.com/office/officeart/2005/8/colors/accent1_2" csCatId="accent1" phldr="1"/>
      <dgm:spPr/>
    </dgm:pt>
    <dgm:pt modelId="{72A2B19E-12BA-4B00-B675-3A3D574853F1}">
      <dgm:prSet phldrT="[Text]"/>
      <dgm:spPr/>
      <dgm:t>
        <a:bodyPr/>
        <a:lstStyle/>
        <a:p>
          <a:r>
            <a:rPr lang="en-IN"/>
            <a:t>Safe Zone</a:t>
          </a:r>
          <a:endParaRPr lang="en-IN" dirty="0"/>
        </a:p>
      </dgm:t>
    </dgm:pt>
    <dgm:pt modelId="{E238C34C-9245-4627-9928-CAA464ABBC37}" type="parTrans" cxnId="{2A96F832-F386-4CC5-9927-B8204C5BC19B}">
      <dgm:prSet/>
      <dgm:spPr/>
      <dgm:t>
        <a:bodyPr/>
        <a:lstStyle/>
        <a:p>
          <a:endParaRPr lang="en-IN"/>
        </a:p>
      </dgm:t>
    </dgm:pt>
    <dgm:pt modelId="{7406BF0A-49E6-45D5-BCC0-7F949582BC67}" type="sibTrans" cxnId="{2A96F832-F386-4CC5-9927-B8204C5BC19B}">
      <dgm:prSet/>
      <dgm:spPr/>
      <dgm:t>
        <a:bodyPr/>
        <a:lstStyle/>
        <a:p>
          <a:endParaRPr lang="en-IN"/>
        </a:p>
      </dgm:t>
    </dgm:pt>
    <dgm:pt modelId="{346623E2-51C3-4F3D-B362-CB557AA7BC61}">
      <dgm:prSet phldrT="[Text]"/>
      <dgm:spPr/>
      <dgm:t>
        <a:bodyPr/>
        <a:lstStyle/>
        <a:p>
          <a:r>
            <a:rPr lang="en-IN" dirty="0"/>
            <a:t>Listener</a:t>
          </a:r>
        </a:p>
      </dgm:t>
    </dgm:pt>
    <dgm:pt modelId="{49308C3F-BDE0-4C1B-8112-1AEA7AA15141}" type="parTrans" cxnId="{8006D69C-CFF6-47A4-A530-E4090540C016}">
      <dgm:prSet/>
      <dgm:spPr/>
      <dgm:t>
        <a:bodyPr/>
        <a:lstStyle/>
        <a:p>
          <a:endParaRPr lang="en-IN"/>
        </a:p>
      </dgm:t>
    </dgm:pt>
    <dgm:pt modelId="{BB065DA6-8A50-4C9E-AE57-85BB0FE16A24}" type="sibTrans" cxnId="{8006D69C-CFF6-47A4-A530-E4090540C016}">
      <dgm:prSet/>
      <dgm:spPr/>
      <dgm:t>
        <a:bodyPr/>
        <a:lstStyle/>
        <a:p>
          <a:endParaRPr lang="en-IN"/>
        </a:p>
      </dgm:t>
    </dgm:pt>
    <dgm:pt modelId="{72FE6CD1-4FCE-43E8-AFE4-36B12721A048}">
      <dgm:prSet phldrT="[Text]"/>
      <dgm:spPr/>
      <dgm:t>
        <a:bodyPr/>
        <a:lstStyle/>
        <a:p>
          <a:r>
            <a:rPr lang="en-IN" dirty="0"/>
            <a:t>Silent Speech</a:t>
          </a:r>
        </a:p>
      </dgm:t>
    </dgm:pt>
    <dgm:pt modelId="{29F1BCAD-8211-4639-B8EF-3E3D656728A9}" type="parTrans" cxnId="{2F3F830F-AF52-4493-A463-8D6DB9B9866B}">
      <dgm:prSet/>
      <dgm:spPr/>
      <dgm:t>
        <a:bodyPr/>
        <a:lstStyle/>
        <a:p>
          <a:endParaRPr lang="en-IN"/>
        </a:p>
      </dgm:t>
    </dgm:pt>
    <dgm:pt modelId="{EB0AECAA-D51F-4ECF-97B1-D27A9C648442}" type="sibTrans" cxnId="{2F3F830F-AF52-4493-A463-8D6DB9B9866B}">
      <dgm:prSet/>
      <dgm:spPr/>
      <dgm:t>
        <a:bodyPr/>
        <a:lstStyle/>
        <a:p>
          <a:endParaRPr lang="en-IN"/>
        </a:p>
      </dgm:t>
    </dgm:pt>
    <dgm:pt modelId="{B66D16DE-AD19-4EAC-ADD9-FEBC98D9A804}">
      <dgm:prSet phldrT="[Text]"/>
      <dgm:spPr/>
      <dgm:t>
        <a:bodyPr/>
        <a:lstStyle/>
        <a:p>
          <a:r>
            <a:rPr lang="en-IN" dirty="0"/>
            <a:t>Air-Craft Defect</a:t>
          </a:r>
        </a:p>
      </dgm:t>
    </dgm:pt>
    <dgm:pt modelId="{DF8FF6B4-1E66-41EE-95A8-541343E461AD}" type="parTrans" cxnId="{6707AC88-C652-47C3-83DC-A7213CD3074B}">
      <dgm:prSet/>
      <dgm:spPr/>
      <dgm:t>
        <a:bodyPr/>
        <a:lstStyle/>
        <a:p>
          <a:endParaRPr lang="en-IN"/>
        </a:p>
      </dgm:t>
    </dgm:pt>
    <dgm:pt modelId="{F67A45A4-BFD2-4B4A-AB42-EA659913028B}" type="sibTrans" cxnId="{6707AC88-C652-47C3-83DC-A7213CD3074B}">
      <dgm:prSet/>
      <dgm:spPr/>
      <dgm:t>
        <a:bodyPr/>
        <a:lstStyle/>
        <a:p>
          <a:endParaRPr lang="en-IN"/>
        </a:p>
      </dgm:t>
    </dgm:pt>
    <dgm:pt modelId="{33F2A7B7-F695-4E23-86FA-81DC993B2363}" type="pres">
      <dgm:prSet presAssocID="{A4C13947-3463-48AA-919C-3514B7FD7418}" presName="compositeShape" presStyleCnt="0">
        <dgm:presLayoutVars>
          <dgm:dir/>
          <dgm:resizeHandles/>
        </dgm:presLayoutVars>
      </dgm:prSet>
      <dgm:spPr/>
    </dgm:pt>
    <dgm:pt modelId="{35F94264-1737-4389-84D6-3EFCE1C4821E}" type="pres">
      <dgm:prSet presAssocID="{A4C13947-3463-48AA-919C-3514B7FD7418}" presName="pyramid" presStyleLbl="node1" presStyleIdx="0" presStyleCnt="1"/>
      <dgm:spPr/>
    </dgm:pt>
    <dgm:pt modelId="{D002972E-EDF8-45D9-92AE-573C2D2A8534}" type="pres">
      <dgm:prSet presAssocID="{A4C13947-3463-48AA-919C-3514B7FD7418}" presName="theList" presStyleCnt="0"/>
      <dgm:spPr/>
    </dgm:pt>
    <dgm:pt modelId="{DBB0814E-96B0-4DAD-8405-1147DE415D8D}" type="pres">
      <dgm:prSet presAssocID="{72A2B19E-12BA-4B00-B675-3A3D574853F1}" presName="aNode" presStyleLbl="fgAcc1" presStyleIdx="0" presStyleCnt="4">
        <dgm:presLayoutVars>
          <dgm:bulletEnabled val="1"/>
        </dgm:presLayoutVars>
      </dgm:prSet>
      <dgm:spPr/>
    </dgm:pt>
    <dgm:pt modelId="{DC37D8FB-2863-4153-8708-2D52CBD0926E}" type="pres">
      <dgm:prSet presAssocID="{72A2B19E-12BA-4B00-B675-3A3D574853F1}" presName="aSpace" presStyleCnt="0"/>
      <dgm:spPr/>
    </dgm:pt>
    <dgm:pt modelId="{22C10A74-1A72-4A6B-9CBC-236E209677D3}" type="pres">
      <dgm:prSet presAssocID="{346623E2-51C3-4F3D-B362-CB557AA7BC61}" presName="aNode" presStyleLbl="fgAcc1" presStyleIdx="1" presStyleCnt="4">
        <dgm:presLayoutVars>
          <dgm:bulletEnabled val="1"/>
        </dgm:presLayoutVars>
      </dgm:prSet>
      <dgm:spPr/>
    </dgm:pt>
    <dgm:pt modelId="{BD819631-D081-4821-A667-2830BF56699D}" type="pres">
      <dgm:prSet presAssocID="{346623E2-51C3-4F3D-B362-CB557AA7BC61}" presName="aSpace" presStyleCnt="0"/>
      <dgm:spPr/>
    </dgm:pt>
    <dgm:pt modelId="{DD9E1AD8-43E1-4F9B-A8F7-CB197FC6A907}" type="pres">
      <dgm:prSet presAssocID="{72FE6CD1-4FCE-43E8-AFE4-36B12721A048}" presName="aNode" presStyleLbl="fgAcc1" presStyleIdx="2" presStyleCnt="4">
        <dgm:presLayoutVars>
          <dgm:bulletEnabled val="1"/>
        </dgm:presLayoutVars>
      </dgm:prSet>
      <dgm:spPr/>
    </dgm:pt>
    <dgm:pt modelId="{929306CC-0A72-4D15-B6E9-C3FC43449CBF}" type="pres">
      <dgm:prSet presAssocID="{72FE6CD1-4FCE-43E8-AFE4-36B12721A048}" presName="aSpace" presStyleCnt="0"/>
      <dgm:spPr/>
    </dgm:pt>
    <dgm:pt modelId="{181DEA99-9D55-4B6B-A63C-F99AA05251A3}" type="pres">
      <dgm:prSet presAssocID="{B66D16DE-AD19-4EAC-ADD9-FEBC98D9A804}" presName="aNode" presStyleLbl="fgAcc1" presStyleIdx="3" presStyleCnt="4">
        <dgm:presLayoutVars>
          <dgm:bulletEnabled val="1"/>
        </dgm:presLayoutVars>
      </dgm:prSet>
      <dgm:spPr/>
    </dgm:pt>
    <dgm:pt modelId="{8D365700-94E7-45C9-A595-8EE4F55012BA}" type="pres">
      <dgm:prSet presAssocID="{B66D16DE-AD19-4EAC-ADD9-FEBC98D9A804}" presName="aSpace" presStyleCnt="0"/>
      <dgm:spPr/>
    </dgm:pt>
  </dgm:ptLst>
  <dgm:cxnLst>
    <dgm:cxn modelId="{2F3F830F-AF52-4493-A463-8D6DB9B9866B}" srcId="{A4C13947-3463-48AA-919C-3514B7FD7418}" destId="{72FE6CD1-4FCE-43E8-AFE4-36B12721A048}" srcOrd="2" destOrd="0" parTransId="{29F1BCAD-8211-4639-B8EF-3E3D656728A9}" sibTransId="{EB0AECAA-D51F-4ECF-97B1-D27A9C648442}"/>
    <dgm:cxn modelId="{E7E86C12-A9EE-4067-BAE1-77105A6D18E7}" type="presOf" srcId="{B66D16DE-AD19-4EAC-ADD9-FEBC98D9A804}" destId="{181DEA99-9D55-4B6B-A63C-F99AA05251A3}" srcOrd="0" destOrd="0" presId="urn:microsoft.com/office/officeart/2005/8/layout/pyramid2"/>
    <dgm:cxn modelId="{2A96F832-F386-4CC5-9927-B8204C5BC19B}" srcId="{A4C13947-3463-48AA-919C-3514B7FD7418}" destId="{72A2B19E-12BA-4B00-B675-3A3D574853F1}" srcOrd="0" destOrd="0" parTransId="{E238C34C-9245-4627-9928-CAA464ABBC37}" sibTransId="{7406BF0A-49E6-45D5-BCC0-7F949582BC67}"/>
    <dgm:cxn modelId="{79B49138-AA03-424E-966F-6F716006678D}" type="presOf" srcId="{346623E2-51C3-4F3D-B362-CB557AA7BC61}" destId="{22C10A74-1A72-4A6B-9CBC-236E209677D3}" srcOrd="0" destOrd="0" presId="urn:microsoft.com/office/officeart/2005/8/layout/pyramid2"/>
    <dgm:cxn modelId="{AF8F6B5E-5507-47CB-959E-A17E2B34105B}" type="presOf" srcId="{A4C13947-3463-48AA-919C-3514B7FD7418}" destId="{33F2A7B7-F695-4E23-86FA-81DC993B2363}" srcOrd="0" destOrd="0" presId="urn:microsoft.com/office/officeart/2005/8/layout/pyramid2"/>
    <dgm:cxn modelId="{761E5559-CDB8-4617-BBD2-F69756DC0F3E}" type="presOf" srcId="{72FE6CD1-4FCE-43E8-AFE4-36B12721A048}" destId="{DD9E1AD8-43E1-4F9B-A8F7-CB197FC6A907}" srcOrd="0" destOrd="0" presId="urn:microsoft.com/office/officeart/2005/8/layout/pyramid2"/>
    <dgm:cxn modelId="{6707AC88-C652-47C3-83DC-A7213CD3074B}" srcId="{A4C13947-3463-48AA-919C-3514B7FD7418}" destId="{B66D16DE-AD19-4EAC-ADD9-FEBC98D9A804}" srcOrd="3" destOrd="0" parTransId="{DF8FF6B4-1E66-41EE-95A8-541343E461AD}" sibTransId="{F67A45A4-BFD2-4B4A-AB42-EA659913028B}"/>
    <dgm:cxn modelId="{8006D69C-CFF6-47A4-A530-E4090540C016}" srcId="{A4C13947-3463-48AA-919C-3514B7FD7418}" destId="{346623E2-51C3-4F3D-B362-CB557AA7BC61}" srcOrd="1" destOrd="0" parTransId="{49308C3F-BDE0-4C1B-8112-1AEA7AA15141}" sibTransId="{BB065DA6-8A50-4C9E-AE57-85BB0FE16A24}"/>
    <dgm:cxn modelId="{C40C7BAE-D198-4599-92D3-33042EFB081A}" type="presOf" srcId="{72A2B19E-12BA-4B00-B675-3A3D574853F1}" destId="{DBB0814E-96B0-4DAD-8405-1147DE415D8D}" srcOrd="0" destOrd="0" presId="urn:microsoft.com/office/officeart/2005/8/layout/pyramid2"/>
    <dgm:cxn modelId="{825311F2-5B8D-40D3-95A0-69DDD291C69F}" type="presParOf" srcId="{33F2A7B7-F695-4E23-86FA-81DC993B2363}" destId="{35F94264-1737-4389-84D6-3EFCE1C4821E}" srcOrd="0" destOrd="0" presId="urn:microsoft.com/office/officeart/2005/8/layout/pyramid2"/>
    <dgm:cxn modelId="{BC2ACE46-4FD6-4A8F-A0E9-FBD8C8853AC2}" type="presParOf" srcId="{33F2A7B7-F695-4E23-86FA-81DC993B2363}" destId="{D002972E-EDF8-45D9-92AE-573C2D2A8534}" srcOrd="1" destOrd="0" presId="urn:microsoft.com/office/officeart/2005/8/layout/pyramid2"/>
    <dgm:cxn modelId="{80F6C4BE-517A-4DBF-ADF8-E627A49C4E01}" type="presParOf" srcId="{D002972E-EDF8-45D9-92AE-573C2D2A8534}" destId="{DBB0814E-96B0-4DAD-8405-1147DE415D8D}" srcOrd="0" destOrd="0" presId="urn:microsoft.com/office/officeart/2005/8/layout/pyramid2"/>
    <dgm:cxn modelId="{8727C776-03AE-46A4-9781-FC21CF3A0950}" type="presParOf" srcId="{D002972E-EDF8-45D9-92AE-573C2D2A8534}" destId="{DC37D8FB-2863-4153-8708-2D52CBD0926E}" srcOrd="1" destOrd="0" presId="urn:microsoft.com/office/officeart/2005/8/layout/pyramid2"/>
    <dgm:cxn modelId="{7C42A66C-D474-44FD-8847-EA1E69594CAB}" type="presParOf" srcId="{D002972E-EDF8-45D9-92AE-573C2D2A8534}" destId="{22C10A74-1A72-4A6B-9CBC-236E209677D3}" srcOrd="2" destOrd="0" presId="urn:microsoft.com/office/officeart/2005/8/layout/pyramid2"/>
    <dgm:cxn modelId="{E1C538F8-9C71-4517-8777-6277E9215E62}" type="presParOf" srcId="{D002972E-EDF8-45D9-92AE-573C2D2A8534}" destId="{BD819631-D081-4821-A667-2830BF56699D}" srcOrd="3" destOrd="0" presId="urn:microsoft.com/office/officeart/2005/8/layout/pyramid2"/>
    <dgm:cxn modelId="{98CC8A71-A969-454D-9EE4-BEC1A6045DC3}" type="presParOf" srcId="{D002972E-EDF8-45D9-92AE-573C2D2A8534}" destId="{DD9E1AD8-43E1-4F9B-A8F7-CB197FC6A907}" srcOrd="4" destOrd="0" presId="urn:microsoft.com/office/officeart/2005/8/layout/pyramid2"/>
    <dgm:cxn modelId="{EFD40ECD-A461-4065-9D7C-AB73ECE455D1}" type="presParOf" srcId="{D002972E-EDF8-45D9-92AE-573C2D2A8534}" destId="{929306CC-0A72-4D15-B6E9-C3FC43449CBF}" srcOrd="5" destOrd="0" presId="urn:microsoft.com/office/officeart/2005/8/layout/pyramid2"/>
    <dgm:cxn modelId="{71426A76-4845-44D1-AF34-F420BE647ED7}" type="presParOf" srcId="{D002972E-EDF8-45D9-92AE-573C2D2A8534}" destId="{181DEA99-9D55-4B6B-A63C-F99AA05251A3}" srcOrd="6" destOrd="0" presId="urn:microsoft.com/office/officeart/2005/8/layout/pyramid2"/>
    <dgm:cxn modelId="{6C3F23CD-6C04-4026-BC27-E3741FABCE93}" type="presParOf" srcId="{D002972E-EDF8-45D9-92AE-573C2D2A8534}" destId="{8D365700-94E7-45C9-A595-8EE4F55012BA}" srcOrd="7"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FD9DA5-A11A-49B6-ABAB-408CDB8BCEE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0775E7B-CFF5-4D2A-B79A-6EF80942CAF2}">
      <dgm:prSet phldrT="[Text]"/>
      <dgm:spPr/>
      <dgm:t>
        <a:bodyPr/>
        <a:lstStyle/>
        <a:p>
          <a:r>
            <a:rPr lang="en-IN" b="0" i="0" dirty="0"/>
            <a:t>Python</a:t>
          </a:r>
          <a:endParaRPr lang="en-IN" dirty="0"/>
        </a:p>
      </dgm:t>
    </dgm:pt>
    <dgm:pt modelId="{D16AE358-DA27-4E7A-90BF-C4F1C6620AF1}" type="parTrans" cxnId="{DE65152A-38FA-4FAF-89B4-45244EC45ACE}">
      <dgm:prSet/>
      <dgm:spPr/>
      <dgm:t>
        <a:bodyPr/>
        <a:lstStyle/>
        <a:p>
          <a:endParaRPr lang="en-IN"/>
        </a:p>
      </dgm:t>
    </dgm:pt>
    <dgm:pt modelId="{8094FBB0-B874-436B-AFAB-836F632345FC}" type="sibTrans" cxnId="{DE65152A-38FA-4FAF-89B4-45244EC45ACE}">
      <dgm:prSet/>
      <dgm:spPr/>
      <dgm:t>
        <a:bodyPr/>
        <a:lstStyle/>
        <a:p>
          <a:endParaRPr lang="en-IN"/>
        </a:p>
      </dgm:t>
    </dgm:pt>
    <dgm:pt modelId="{3AA7ACAF-2694-44F6-816E-0F123287960F}">
      <dgm:prSet phldrT="[Text]"/>
      <dgm:spPr/>
      <dgm:t>
        <a:bodyPr/>
        <a:lstStyle/>
        <a:p>
          <a:r>
            <a:rPr lang="en-IN" b="0" i="0" dirty="0"/>
            <a:t>IBM Cloud</a:t>
          </a:r>
          <a:endParaRPr lang="en-IN" dirty="0"/>
        </a:p>
      </dgm:t>
    </dgm:pt>
    <dgm:pt modelId="{9635150F-EA7D-4800-A878-0D89B91A7DE0}" type="parTrans" cxnId="{399AEB5D-7F0F-47BD-950E-1612B82BAB0A}">
      <dgm:prSet/>
      <dgm:spPr/>
      <dgm:t>
        <a:bodyPr/>
        <a:lstStyle/>
        <a:p>
          <a:endParaRPr lang="en-IN"/>
        </a:p>
      </dgm:t>
    </dgm:pt>
    <dgm:pt modelId="{761C59E8-2D6F-4D92-903A-47B48EFB8CC6}" type="sibTrans" cxnId="{399AEB5D-7F0F-47BD-950E-1612B82BAB0A}">
      <dgm:prSet/>
      <dgm:spPr/>
      <dgm:t>
        <a:bodyPr/>
        <a:lstStyle/>
        <a:p>
          <a:endParaRPr lang="en-IN"/>
        </a:p>
      </dgm:t>
    </dgm:pt>
    <dgm:pt modelId="{93EC4FEB-FEDE-4243-9514-B53336866557}">
      <dgm:prSet phldrT="[Text]"/>
      <dgm:spPr/>
      <dgm:t>
        <a:bodyPr/>
        <a:lstStyle/>
        <a:p>
          <a:r>
            <a:rPr lang="en-IN" b="0" i="0" dirty="0" err="1"/>
            <a:t>Redhat</a:t>
          </a:r>
          <a:r>
            <a:rPr lang="en-IN" b="0" i="0" dirty="0"/>
            <a:t> </a:t>
          </a:r>
          <a:r>
            <a:rPr lang="en-IN" b="0" i="0" dirty="0" err="1"/>
            <a:t>openshift</a:t>
          </a:r>
          <a:endParaRPr lang="en-IN" dirty="0"/>
        </a:p>
      </dgm:t>
    </dgm:pt>
    <dgm:pt modelId="{9181936B-0E49-47E4-B722-F3A8974A036A}" type="parTrans" cxnId="{F9CB7D2D-2091-4908-819E-8A207CF54E64}">
      <dgm:prSet/>
      <dgm:spPr/>
      <dgm:t>
        <a:bodyPr/>
        <a:lstStyle/>
        <a:p>
          <a:endParaRPr lang="en-IN"/>
        </a:p>
      </dgm:t>
    </dgm:pt>
    <dgm:pt modelId="{B9FBF852-A8A7-4F9A-B1CC-E3066A1D2562}" type="sibTrans" cxnId="{F9CB7D2D-2091-4908-819E-8A207CF54E64}">
      <dgm:prSet/>
      <dgm:spPr/>
      <dgm:t>
        <a:bodyPr/>
        <a:lstStyle/>
        <a:p>
          <a:endParaRPr lang="en-IN"/>
        </a:p>
      </dgm:t>
    </dgm:pt>
    <dgm:pt modelId="{4FAD6EA6-43A0-4038-A451-CBF5B6E0C164}">
      <dgm:prSet phldrT="[Text]"/>
      <dgm:spPr/>
      <dgm:t>
        <a:bodyPr/>
        <a:lstStyle/>
        <a:p>
          <a:r>
            <a:rPr lang="en-IN" b="0" i="0" dirty="0"/>
            <a:t>IBM cloud object storage</a:t>
          </a:r>
          <a:endParaRPr lang="en-IN" dirty="0"/>
        </a:p>
      </dgm:t>
    </dgm:pt>
    <dgm:pt modelId="{521D9496-0C66-45A2-8C91-1FB93759672F}" type="parTrans" cxnId="{54EA3117-79F1-4B4F-BF66-4E8437414022}">
      <dgm:prSet/>
      <dgm:spPr/>
      <dgm:t>
        <a:bodyPr/>
        <a:lstStyle/>
        <a:p>
          <a:endParaRPr lang="en-IN"/>
        </a:p>
      </dgm:t>
    </dgm:pt>
    <dgm:pt modelId="{49E4B14B-ED91-49EC-9366-7E45E77BE320}" type="sibTrans" cxnId="{54EA3117-79F1-4B4F-BF66-4E8437414022}">
      <dgm:prSet/>
      <dgm:spPr/>
      <dgm:t>
        <a:bodyPr/>
        <a:lstStyle/>
        <a:p>
          <a:endParaRPr lang="en-IN"/>
        </a:p>
      </dgm:t>
    </dgm:pt>
    <dgm:pt modelId="{923C5EA5-BB9C-41C0-87A4-3DFADF37AF39}">
      <dgm:prSet phldrT="[Text]"/>
      <dgm:spPr/>
      <dgm:t>
        <a:bodyPr/>
        <a:lstStyle/>
        <a:p>
          <a:r>
            <a:rPr lang="en-IN" b="0" i="0" dirty="0"/>
            <a:t>Docker</a:t>
          </a:r>
          <a:endParaRPr lang="en-IN" dirty="0"/>
        </a:p>
      </dgm:t>
    </dgm:pt>
    <dgm:pt modelId="{CFE573E2-4092-4EDA-B583-16F1D8676E8D}" type="parTrans" cxnId="{078E1107-D65A-4289-83F6-1BD4C658DD9C}">
      <dgm:prSet/>
      <dgm:spPr/>
      <dgm:t>
        <a:bodyPr/>
        <a:lstStyle/>
        <a:p>
          <a:endParaRPr lang="en-IN"/>
        </a:p>
      </dgm:t>
    </dgm:pt>
    <dgm:pt modelId="{AE565B51-5AE5-4AE5-867F-AC99CDE8E1CC}" type="sibTrans" cxnId="{078E1107-D65A-4289-83F6-1BD4C658DD9C}">
      <dgm:prSet/>
      <dgm:spPr/>
      <dgm:t>
        <a:bodyPr/>
        <a:lstStyle/>
        <a:p>
          <a:endParaRPr lang="en-IN"/>
        </a:p>
      </dgm:t>
    </dgm:pt>
    <dgm:pt modelId="{F976B84A-68C1-4C19-BC83-C93652EC6FDF}">
      <dgm:prSet phldrT="[Text]"/>
      <dgm:spPr/>
      <dgm:t>
        <a:bodyPr/>
        <a:lstStyle/>
        <a:p>
          <a:r>
            <a:rPr lang="en-IN" b="0" i="0"/>
            <a:t>Kubernetes</a:t>
          </a:r>
          <a:endParaRPr lang="en-IN" dirty="0"/>
        </a:p>
      </dgm:t>
    </dgm:pt>
    <dgm:pt modelId="{E69345D6-C82E-4D74-95FC-7408CE23CA44}" type="parTrans" cxnId="{597A1EFC-E972-49D7-AD32-6FA37A4C6E9C}">
      <dgm:prSet/>
      <dgm:spPr/>
      <dgm:t>
        <a:bodyPr/>
        <a:lstStyle/>
        <a:p>
          <a:endParaRPr lang="en-IN"/>
        </a:p>
      </dgm:t>
    </dgm:pt>
    <dgm:pt modelId="{1DE5DF2E-C790-4117-AE76-42A6E91ED43D}" type="sibTrans" cxnId="{597A1EFC-E972-49D7-AD32-6FA37A4C6E9C}">
      <dgm:prSet/>
      <dgm:spPr/>
      <dgm:t>
        <a:bodyPr/>
        <a:lstStyle/>
        <a:p>
          <a:endParaRPr lang="en-IN"/>
        </a:p>
      </dgm:t>
    </dgm:pt>
    <dgm:pt modelId="{941CF01F-1AA0-407C-9DBA-9CB1F7B10C7F}" type="pres">
      <dgm:prSet presAssocID="{80FD9DA5-A11A-49B6-ABAB-408CDB8BCEEC}" presName="diagram" presStyleCnt="0">
        <dgm:presLayoutVars>
          <dgm:dir/>
          <dgm:resizeHandles val="exact"/>
        </dgm:presLayoutVars>
      </dgm:prSet>
      <dgm:spPr/>
    </dgm:pt>
    <dgm:pt modelId="{D7C50DFC-90BF-4F79-8050-6D60B48FD8BC}" type="pres">
      <dgm:prSet presAssocID="{B0775E7B-CFF5-4D2A-B79A-6EF80942CAF2}" presName="node" presStyleLbl="node1" presStyleIdx="0" presStyleCnt="6">
        <dgm:presLayoutVars>
          <dgm:bulletEnabled val="1"/>
        </dgm:presLayoutVars>
      </dgm:prSet>
      <dgm:spPr/>
    </dgm:pt>
    <dgm:pt modelId="{328ACFBF-437C-4BB7-90D4-23531C81867A}" type="pres">
      <dgm:prSet presAssocID="{8094FBB0-B874-436B-AFAB-836F632345FC}" presName="sibTrans" presStyleCnt="0"/>
      <dgm:spPr/>
    </dgm:pt>
    <dgm:pt modelId="{F2E5402D-1129-44DA-9857-D5728CB9A163}" type="pres">
      <dgm:prSet presAssocID="{3AA7ACAF-2694-44F6-816E-0F123287960F}" presName="node" presStyleLbl="node1" presStyleIdx="1" presStyleCnt="6">
        <dgm:presLayoutVars>
          <dgm:bulletEnabled val="1"/>
        </dgm:presLayoutVars>
      </dgm:prSet>
      <dgm:spPr/>
    </dgm:pt>
    <dgm:pt modelId="{5B856B2A-1800-45E5-9F7B-CB48E7A8227B}" type="pres">
      <dgm:prSet presAssocID="{761C59E8-2D6F-4D92-903A-47B48EFB8CC6}" presName="sibTrans" presStyleCnt="0"/>
      <dgm:spPr/>
    </dgm:pt>
    <dgm:pt modelId="{925DE847-1A55-49C5-A48E-77B12FC0456B}" type="pres">
      <dgm:prSet presAssocID="{93EC4FEB-FEDE-4243-9514-B53336866557}" presName="node" presStyleLbl="node1" presStyleIdx="2" presStyleCnt="6">
        <dgm:presLayoutVars>
          <dgm:bulletEnabled val="1"/>
        </dgm:presLayoutVars>
      </dgm:prSet>
      <dgm:spPr/>
    </dgm:pt>
    <dgm:pt modelId="{3EA34D85-ADF8-42F7-A6D5-C3937B809158}" type="pres">
      <dgm:prSet presAssocID="{B9FBF852-A8A7-4F9A-B1CC-E3066A1D2562}" presName="sibTrans" presStyleCnt="0"/>
      <dgm:spPr/>
    </dgm:pt>
    <dgm:pt modelId="{B6241D3C-6BE0-415C-BEED-787EE601115E}" type="pres">
      <dgm:prSet presAssocID="{4FAD6EA6-43A0-4038-A451-CBF5B6E0C164}" presName="node" presStyleLbl="node1" presStyleIdx="3" presStyleCnt="6">
        <dgm:presLayoutVars>
          <dgm:bulletEnabled val="1"/>
        </dgm:presLayoutVars>
      </dgm:prSet>
      <dgm:spPr/>
    </dgm:pt>
    <dgm:pt modelId="{58826095-9A06-4C76-A12E-E29A798D5E77}" type="pres">
      <dgm:prSet presAssocID="{49E4B14B-ED91-49EC-9366-7E45E77BE320}" presName="sibTrans" presStyleCnt="0"/>
      <dgm:spPr/>
    </dgm:pt>
    <dgm:pt modelId="{CCAE7B79-FF24-4DC4-AE5F-B336BB3B906B}" type="pres">
      <dgm:prSet presAssocID="{923C5EA5-BB9C-41C0-87A4-3DFADF37AF39}" presName="node" presStyleLbl="node1" presStyleIdx="4" presStyleCnt="6">
        <dgm:presLayoutVars>
          <dgm:bulletEnabled val="1"/>
        </dgm:presLayoutVars>
      </dgm:prSet>
      <dgm:spPr/>
    </dgm:pt>
    <dgm:pt modelId="{8A7D8231-9582-4403-A7FE-BC76A830CE31}" type="pres">
      <dgm:prSet presAssocID="{AE565B51-5AE5-4AE5-867F-AC99CDE8E1CC}" presName="sibTrans" presStyleCnt="0"/>
      <dgm:spPr/>
    </dgm:pt>
    <dgm:pt modelId="{5ACBA433-B187-42A5-A2D0-D9C77B8C66E1}" type="pres">
      <dgm:prSet presAssocID="{F976B84A-68C1-4C19-BC83-C93652EC6FDF}" presName="node" presStyleLbl="node1" presStyleIdx="5" presStyleCnt="6">
        <dgm:presLayoutVars>
          <dgm:bulletEnabled val="1"/>
        </dgm:presLayoutVars>
      </dgm:prSet>
      <dgm:spPr/>
    </dgm:pt>
  </dgm:ptLst>
  <dgm:cxnLst>
    <dgm:cxn modelId="{078E1107-D65A-4289-83F6-1BD4C658DD9C}" srcId="{80FD9DA5-A11A-49B6-ABAB-408CDB8BCEEC}" destId="{923C5EA5-BB9C-41C0-87A4-3DFADF37AF39}" srcOrd="4" destOrd="0" parTransId="{CFE573E2-4092-4EDA-B583-16F1D8676E8D}" sibTransId="{AE565B51-5AE5-4AE5-867F-AC99CDE8E1CC}"/>
    <dgm:cxn modelId="{54EA3117-79F1-4B4F-BF66-4E8437414022}" srcId="{80FD9DA5-A11A-49B6-ABAB-408CDB8BCEEC}" destId="{4FAD6EA6-43A0-4038-A451-CBF5B6E0C164}" srcOrd="3" destOrd="0" parTransId="{521D9496-0C66-45A2-8C91-1FB93759672F}" sibTransId="{49E4B14B-ED91-49EC-9366-7E45E77BE320}"/>
    <dgm:cxn modelId="{DE65152A-38FA-4FAF-89B4-45244EC45ACE}" srcId="{80FD9DA5-A11A-49B6-ABAB-408CDB8BCEEC}" destId="{B0775E7B-CFF5-4D2A-B79A-6EF80942CAF2}" srcOrd="0" destOrd="0" parTransId="{D16AE358-DA27-4E7A-90BF-C4F1C6620AF1}" sibTransId="{8094FBB0-B874-436B-AFAB-836F632345FC}"/>
    <dgm:cxn modelId="{F9CB7D2D-2091-4908-819E-8A207CF54E64}" srcId="{80FD9DA5-A11A-49B6-ABAB-408CDB8BCEEC}" destId="{93EC4FEB-FEDE-4243-9514-B53336866557}" srcOrd="2" destOrd="0" parTransId="{9181936B-0E49-47E4-B722-F3A8974A036A}" sibTransId="{B9FBF852-A8A7-4F9A-B1CC-E3066A1D2562}"/>
    <dgm:cxn modelId="{E4111D2E-110B-43A0-86D7-82FFD40EE472}" type="presOf" srcId="{3AA7ACAF-2694-44F6-816E-0F123287960F}" destId="{F2E5402D-1129-44DA-9857-D5728CB9A163}" srcOrd="0" destOrd="0" presId="urn:microsoft.com/office/officeart/2005/8/layout/default"/>
    <dgm:cxn modelId="{9A3AE836-01D2-459E-A550-AFA03CB2003A}" type="presOf" srcId="{4FAD6EA6-43A0-4038-A451-CBF5B6E0C164}" destId="{B6241D3C-6BE0-415C-BEED-787EE601115E}" srcOrd="0" destOrd="0" presId="urn:microsoft.com/office/officeart/2005/8/layout/default"/>
    <dgm:cxn modelId="{399AEB5D-7F0F-47BD-950E-1612B82BAB0A}" srcId="{80FD9DA5-A11A-49B6-ABAB-408CDB8BCEEC}" destId="{3AA7ACAF-2694-44F6-816E-0F123287960F}" srcOrd="1" destOrd="0" parTransId="{9635150F-EA7D-4800-A878-0D89B91A7DE0}" sibTransId="{761C59E8-2D6F-4D92-903A-47B48EFB8CC6}"/>
    <dgm:cxn modelId="{25BC0E74-0249-4183-8A8C-CAAAB827CCC8}" type="presOf" srcId="{923C5EA5-BB9C-41C0-87A4-3DFADF37AF39}" destId="{CCAE7B79-FF24-4DC4-AE5F-B336BB3B906B}" srcOrd="0" destOrd="0" presId="urn:microsoft.com/office/officeart/2005/8/layout/default"/>
    <dgm:cxn modelId="{75A0A38D-50E8-4FF9-89B0-835236B72D63}" type="presOf" srcId="{80FD9DA5-A11A-49B6-ABAB-408CDB8BCEEC}" destId="{941CF01F-1AA0-407C-9DBA-9CB1F7B10C7F}" srcOrd="0" destOrd="0" presId="urn:microsoft.com/office/officeart/2005/8/layout/default"/>
    <dgm:cxn modelId="{D20B2FA0-029C-4C8B-B057-88185C85A567}" type="presOf" srcId="{93EC4FEB-FEDE-4243-9514-B53336866557}" destId="{925DE847-1A55-49C5-A48E-77B12FC0456B}" srcOrd="0" destOrd="0" presId="urn:microsoft.com/office/officeart/2005/8/layout/default"/>
    <dgm:cxn modelId="{237A79BE-1915-41C5-9A6E-F7FDE6A78160}" type="presOf" srcId="{B0775E7B-CFF5-4D2A-B79A-6EF80942CAF2}" destId="{D7C50DFC-90BF-4F79-8050-6D60B48FD8BC}" srcOrd="0" destOrd="0" presId="urn:microsoft.com/office/officeart/2005/8/layout/default"/>
    <dgm:cxn modelId="{660FAAF0-3976-4AAE-85E2-81831E00BF97}" type="presOf" srcId="{F976B84A-68C1-4C19-BC83-C93652EC6FDF}" destId="{5ACBA433-B187-42A5-A2D0-D9C77B8C66E1}" srcOrd="0" destOrd="0" presId="urn:microsoft.com/office/officeart/2005/8/layout/default"/>
    <dgm:cxn modelId="{597A1EFC-E972-49D7-AD32-6FA37A4C6E9C}" srcId="{80FD9DA5-A11A-49B6-ABAB-408CDB8BCEEC}" destId="{F976B84A-68C1-4C19-BC83-C93652EC6FDF}" srcOrd="5" destOrd="0" parTransId="{E69345D6-C82E-4D74-95FC-7408CE23CA44}" sibTransId="{1DE5DF2E-C790-4117-AE76-42A6E91ED43D}"/>
    <dgm:cxn modelId="{4CFEEB56-E526-4AFF-BB8F-3C875BE3F600}" type="presParOf" srcId="{941CF01F-1AA0-407C-9DBA-9CB1F7B10C7F}" destId="{D7C50DFC-90BF-4F79-8050-6D60B48FD8BC}" srcOrd="0" destOrd="0" presId="urn:microsoft.com/office/officeart/2005/8/layout/default"/>
    <dgm:cxn modelId="{05092C83-51D5-4130-A6BF-E872639AA40E}" type="presParOf" srcId="{941CF01F-1AA0-407C-9DBA-9CB1F7B10C7F}" destId="{328ACFBF-437C-4BB7-90D4-23531C81867A}" srcOrd="1" destOrd="0" presId="urn:microsoft.com/office/officeart/2005/8/layout/default"/>
    <dgm:cxn modelId="{7A56EF04-CCF4-48D9-97C1-D6AF05BD9EC6}" type="presParOf" srcId="{941CF01F-1AA0-407C-9DBA-9CB1F7B10C7F}" destId="{F2E5402D-1129-44DA-9857-D5728CB9A163}" srcOrd="2" destOrd="0" presId="urn:microsoft.com/office/officeart/2005/8/layout/default"/>
    <dgm:cxn modelId="{E119F1CD-F0C1-4056-A767-670428640BE0}" type="presParOf" srcId="{941CF01F-1AA0-407C-9DBA-9CB1F7B10C7F}" destId="{5B856B2A-1800-45E5-9F7B-CB48E7A8227B}" srcOrd="3" destOrd="0" presId="urn:microsoft.com/office/officeart/2005/8/layout/default"/>
    <dgm:cxn modelId="{D2B3B1A2-51C0-4607-9C93-0ED592740A2B}" type="presParOf" srcId="{941CF01F-1AA0-407C-9DBA-9CB1F7B10C7F}" destId="{925DE847-1A55-49C5-A48E-77B12FC0456B}" srcOrd="4" destOrd="0" presId="urn:microsoft.com/office/officeart/2005/8/layout/default"/>
    <dgm:cxn modelId="{E3A85B7D-A3CE-4973-88AC-9EF0C556E11E}" type="presParOf" srcId="{941CF01F-1AA0-407C-9DBA-9CB1F7B10C7F}" destId="{3EA34D85-ADF8-42F7-A6D5-C3937B809158}" srcOrd="5" destOrd="0" presId="urn:microsoft.com/office/officeart/2005/8/layout/default"/>
    <dgm:cxn modelId="{52DB07F6-9F9D-4C1F-A2E5-720CF463E34D}" type="presParOf" srcId="{941CF01F-1AA0-407C-9DBA-9CB1F7B10C7F}" destId="{B6241D3C-6BE0-415C-BEED-787EE601115E}" srcOrd="6" destOrd="0" presId="urn:microsoft.com/office/officeart/2005/8/layout/default"/>
    <dgm:cxn modelId="{0D3C3040-4011-4621-94A6-FDCAE4C7A44B}" type="presParOf" srcId="{941CF01F-1AA0-407C-9DBA-9CB1F7B10C7F}" destId="{58826095-9A06-4C76-A12E-E29A798D5E77}" srcOrd="7" destOrd="0" presId="urn:microsoft.com/office/officeart/2005/8/layout/default"/>
    <dgm:cxn modelId="{6E9F2674-78D4-407E-8B62-ECFE354B171E}" type="presParOf" srcId="{941CF01F-1AA0-407C-9DBA-9CB1F7B10C7F}" destId="{CCAE7B79-FF24-4DC4-AE5F-B336BB3B906B}" srcOrd="8" destOrd="0" presId="urn:microsoft.com/office/officeart/2005/8/layout/default"/>
    <dgm:cxn modelId="{C3AA6BA7-6705-4DF3-821C-0D6D51B7B453}" type="presParOf" srcId="{941CF01F-1AA0-407C-9DBA-9CB1F7B10C7F}" destId="{8A7D8231-9582-4403-A7FE-BC76A830CE31}" srcOrd="9" destOrd="0" presId="urn:microsoft.com/office/officeart/2005/8/layout/default"/>
    <dgm:cxn modelId="{85149CF6-B05D-4413-BBC8-12D0B1CEB448}" type="presParOf" srcId="{941CF01F-1AA0-407C-9DBA-9CB1F7B10C7F}" destId="{5ACBA433-B187-42A5-A2D0-D9C77B8C66E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1454655-DA80-439F-AB42-BFA2FAF4EF3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7FE60EE6-CB57-4C57-A9A0-C2F97F60B0E0}">
      <dgm:prSet phldrT="[Text]"/>
      <dgm:spPr/>
      <dgm:t>
        <a:bodyPr/>
        <a:lstStyle/>
        <a:p>
          <a:r>
            <a:rPr lang="en-IN" dirty="0">
              <a:hlinkClick xmlns:r="http://schemas.openxmlformats.org/officeDocument/2006/relationships" r:id="rId1"/>
            </a:rPr>
            <a:t>Dataset 1</a:t>
          </a:r>
          <a:endParaRPr lang="en-IN" dirty="0"/>
        </a:p>
      </dgm:t>
    </dgm:pt>
    <dgm:pt modelId="{93ACE60D-5003-4949-8C40-139741A4F2E6}" type="parTrans" cxnId="{29B3B5DE-9571-4639-B4AB-9315C5B08379}">
      <dgm:prSet/>
      <dgm:spPr/>
      <dgm:t>
        <a:bodyPr/>
        <a:lstStyle/>
        <a:p>
          <a:endParaRPr lang="en-IN"/>
        </a:p>
      </dgm:t>
    </dgm:pt>
    <dgm:pt modelId="{6D10021A-7D34-4583-A2A0-3C8FA8C43899}" type="sibTrans" cxnId="{29B3B5DE-9571-4639-B4AB-9315C5B08379}">
      <dgm:prSet/>
      <dgm:spPr/>
      <dgm:t>
        <a:bodyPr/>
        <a:lstStyle/>
        <a:p>
          <a:endParaRPr lang="en-IN"/>
        </a:p>
      </dgm:t>
    </dgm:pt>
    <dgm:pt modelId="{F257BC0C-A4E0-4829-8740-747A295BA9EF}">
      <dgm:prSet phldrT="[Text]"/>
      <dgm:spPr/>
      <dgm:t>
        <a:bodyPr/>
        <a:lstStyle/>
        <a:p>
          <a:r>
            <a:rPr lang="en-IN" dirty="0"/>
            <a:t>Gloves</a:t>
          </a:r>
        </a:p>
      </dgm:t>
    </dgm:pt>
    <dgm:pt modelId="{CC338539-9B35-4E83-9F65-48356599CF2B}" type="parTrans" cxnId="{AAA5AD4D-C3EF-4F6F-B7E2-73B99F7E98FB}">
      <dgm:prSet/>
      <dgm:spPr/>
      <dgm:t>
        <a:bodyPr/>
        <a:lstStyle/>
        <a:p>
          <a:endParaRPr lang="en-IN"/>
        </a:p>
      </dgm:t>
    </dgm:pt>
    <dgm:pt modelId="{5F9D62AE-8B93-4337-B359-3175545FF88D}" type="sibTrans" cxnId="{AAA5AD4D-C3EF-4F6F-B7E2-73B99F7E98FB}">
      <dgm:prSet/>
      <dgm:spPr/>
      <dgm:t>
        <a:bodyPr/>
        <a:lstStyle/>
        <a:p>
          <a:endParaRPr lang="en-IN"/>
        </a:p>
      </dgm:t>
    </dgm:pt>
    <dgm:pt modelId="{A134DF4C-4139-4D2D-ADA5-698FACE8BEB1}">
      <dgm:prSet phldrT="[Text]" phldr="1"/>
      <dgm:spPr/>
      <dgm:t>
        <a:bodyPr/>
        <a:lstStyle/>
        <a:p>
          <a:endParaRPr lang="en-IN"/>
        </a:p>
      </dgm:t>
    </dgm:pt>
    <dgm:pt modelId="{45F2CD46-425C-4623-88D5-729F61D1A3A1}" type="parTrans" cxnId="{8791E0D4-F762-4B02-B046-4BC840100935}">
      <dgm:prSet/>
      <dgm:spPr/>
      <dgm:t>
        <a:bodyPr/>
        <a:lstStyle/>
        <a:p>
          <a:endParaRPr lang="en-IN"/>
        </a:p>
      </dgm:t>
    </dgm:pt>
    <dgm:pt modelId="{4278188E-9257-40DA-86E9-B3FE968F49C0}" type="sibTrans" cxnId="{8791E0D4-F762-4B02-B046-4BC840100935}">
      <dgm:prSet/>
      <dgm:spPr/>
      <dgm:t>
        <a:bodyPr/>
        <a:lstStyle/>
        <a:p>
          <a:endParaRPr lang="en-IN"/>
        </a:p>
      </dgm:t>
    </dgm:pt>
    <dgm:pt modelId="{C09288F2-F2DB-4E08-A807-BE0DBE0B46C5}">
      <dgm:prSet phldrT="[Text]" phldr="1"/>
      <dgm:spPr/>
      <dgm:t>
        <a:bodyPr/>
        <a:lstStyle/>
        <a:p>
          <a:endParaRPr lang="en-IN"/>
        </a:p>
      </dgm:t>
    </dgm:pt>
    <dgm:pt modelId="{61BA7DEF-9C68-4083-865A-1887CA956095}" type="parTrans" cxnId="{A9366DA1-F030-4C37-8FF9-CF4C86EEAE38}">
      <dgm:prSet/>
      <dgm:spPr/>
      <dgm:t>
        <a:bodyPr/>
        <a:lstStyle/>
        <a:p>
          <a:endParaRPr lang="en-IN"/>
        </a:p>
      </dgm:t>
    </dgm:pt>
    <dgm:pt modelId="{4354AB69-35B5-4707-93E9-347AFD8CDA38}" type="sibTrans" cxnId="{A9366DA1-F030-4C37-8FF9-CF4C86EEAE38}">
      <dgm:prSet/>
      <dgm:spPr/>
      <dgm:t>
        <a:bodyPr/>
        <a:lstStyle/>
        <a:p>
          <a:endParaRPr lang="en-IN"/>
        </a:p>
      </dgm:t>
    </dgm:pt>
    <dgm:pt modelId="{854716C3-D029-4D6D-8C5F-5E5FE242A82D}">
      <dgm:prSet phldrT="[Text]" phldr="1"/>
      <dgm:spPr/>
      <dgm:t>
        <a:bodyPr/>
        <a:lstStyle/>
        <a:p>
          <a:endParaRPr lang="en-IN"/>
        </a:p>
      </dgm:t>
    </dgm:pt>
    <dgm:pt modelId="{058FE68A-A3F7-4DF8-9A59-99964AE35AD7}" type="parTrans" cxnId="{5086EC0C-4934-49F1-A13E-536BFB2E1682}">
      <dgm:prSet/>
      <dgm:spPr/>
      <dgm:t>
        <a:bodyPr/>
        <a:lstStyle/>
        <a:p>
          <a:endParaRPr lang="en-IN"/>
        </a:p>
      </dgm:t>
    </dgm:pt>
    <dgm:pt modelId="{9FF3D1BD-6F09-43D5-8CA1-B2C29D53EA98}" type="sibTrans" cxnId="{5086EC0C-4934-49F1-A13E-536BFB2E1682}">
      <dgm:prSet/>
      <dgm:spPr/>
      <dgm:t>
        <a:bodyPr/>
        <a:lstStyle/>
        <a:p>
          <a:endParaRPr lang="en-IN"/>
        </a:p>
      </dgm:t>
    </dgm:pt>
    <dgm:pt modelId="{9271B98F-A0E8-41BD-8962-F004B0912F64}">
      <dgm:prSet phldrT="[Text]" phldr="1"/>
      <dgm:spPr/>
      <dgm:t>
        <a:bodyPr/>
        <a:lstStyle/>
        <a:p>
          <a:endParaRPr lang="en-IN"/>
        </a:p>
      </dgm:t>
    </dgm:pt>
    <dgm:pt modelId="{68813673-1AAC-44A4-A906-9669435A10AA}" type="parTrans" cxnId="{ECEA6EB8-2556-4E6B-9084-52A1F7F38BD5}">
      <dgm:prSet/>
      <dgm:spPr/>
      <dgm:t>
        <a:bodyPr/>
        <a:lstStyle/>
        <a:p>
          <a:endParaRPr lang="en-IN"/>
        </a:p>
      </dgm:t>
    </dgm:pt>
    <dgm:pt modelId="{5AE16B9A-08E6-423D-A36F-DB6246502EFA}" type="sibTrans" cxnId="{ECEA6EB8-2556-4E6B-9084-52A1F7F38BD5}">
      <dgm:prSet/>
      <dgm:spPr/>
      <dgm:t>
        <a:bodyPr/>
        <a:lstStyle/>
        <a:p>
          <a:endParaRPr lang="en-IN"/>
        </a:p>
      </dgm:t>
    </dgm:pt>
    <dgm:pt modelId="{986783D8-CDF9-4756-B267-080CD892AACE}">
      <dgm:prSet phldrT="[Text]" phldr="1"/>
      <dgm:spPr/>
      <dgm:t>
        <a:bodyPr/>
        <a:lstStyle/>
        <a:p>
          <a:endParaRPr lang="en-IN"/>
        </a:p>
      </dgm:t>
    </dgm:pt>
    <dgm:pt modelId="{9A9A4EC1-AFB6-4539-91A1-1C73B0842F9E}" type="parTrans" cxnId="{BBD91C3B-AFF9-410F-9921-5EF753643E8D}">
      <dgm:prSet/>
      <dgm:spPr/>
      <dgm:t>
        <a:bodyPr/>
        <a:lstStyle/>
        <a:p>
          <a:endParaRPr lang="en-IN"/>
        </a:p>
      </dgm:t>
    </dgm:pt>
    <dgm:pt modelId="{38A31487-8167-4309-99CE-90508285BB30}" type="sibTrans" cxnId="{BBD91C3B-AFF9-410F-9921-5EF753643E8D}">
      <dgm:prSet/>
      <dgm:spPr/>
      <dgm:t>
        <a:bodyPr/>
        <a:lstStyle/>
        <a:p>
          <a:endParaRPr lang="en-IN"/>
        </a:p>
      </dgm:t>
    </dgm:pt>
    <dgm:pt modelId="{39807B57-2D89-4333-9C3A-E95EC2E647C8}">
      <dgm:prSet phldrT="[Text]" phldr="1"/>
      <dgm:spPr/>
      <dgm:t>
        <a:bodyPr/>
        <a:lstStyle/>
        <a:p>
          <a:endParaRPr lang="en-IN"/>
        </a:p>
      </dgm:t>
    </dgm:pt>
    <dgm:pt modelId="{D0148AA4-813A-494B-A05B-1717539FDB36}" type="parTrans" cxnId="{E9D66D5E-D342-4727-A851-9730771802F6}">
      <dgm:prSet/>
      <dgm:spPr/>
      <dgm:t>
        <a:bodyPr/>
        <a:lstStyle/>
        <a:p>
          <a:endParaRPr lang="en-IN"/>
        </a:p>
      </dgm:t>
    </dgm:pt>
    <dgm:pt modelId="{DB9A8558-9FF2-4A8F-8B6B-AAA5AA83E1A4}" type="sibTrans" cxnId="{E9D66D5E-D342-4727-A851-9730771802F6}">
      <dgm:prSet/>
      <dgm:spPr/>
      <dgm:t>
        <a:bodyPr/>
        <a:lstStyle/>
        <a:p>
          <a:endParaRPr lang="en-IN"/>
        </a:p>
      </dgm:t>
    </dgm:pt>
    <dgm:pt modelId="{960A9108-09FD-4FB4-BAEC-8E3740B8BBF1}">
      <dgm:prSet phldrT="[Text]"/>
      <dgm:spPr/>
      <dgm:t>
        <a:bodyPr/>
        <a:lstStyle/>
        <a:p>
          <a:r>
            <a:rPr lang="en-IN" dirty="0"/>
            <a:t>Goggles</a:t>
          </a:r>
        </a:p>
      </dgm:t>
    </dgm:pt>
    <dgm:pt modelId="{E40ED17C-C3CF-4853-8312-D237188FE972}" type="parTrans" cxnId="{324DFAE1-44C5-40B9-A5D0-44A8B47929F5}">
      <dgm:prSet/>
      <dgm:spPr/>
      <dgm:t>
        <a:bodyPr/>
        <a:lstStyle/>
        <a:p>
          <a:endParaRPr lang="en-IN"/>
        </a:p>
      </dgm:t>
    </dgm:pt>
    <dgm:pt modelId="{BB07484D-6BA0-4621-A8C4-ABF92C2DC52E}" type="sibTrans" cxnId="{324DFAE1-44C5-40B9-A5D0-44A8B47929F5}">
      <dgm:prSet/>
      <dgm:spPr/>
      <dgm:t>
        <a:bodyPr/>
        <a:lstStyle/>
        <a:p>
          <a:endParaRPr lang="en-IN"/>
        </a:p>
      </dgm:t>
    </dgm:pt>
    <dgm:pt modelId="{8C852E0E-66CF-4F15-BE97-B68C6D3360DE}">
      <dgm:prSet phldrT="[Text]"/>
      <dgm:spPr/>
      <dgm:t>
        <a:bodyPr/>
        <a:lstStyle/>
        <a:p>
          <a:r>
            <a:rPr lang="en-IN" dirty="0"/>
            <a:t>Helmet</a:t>
          </a:r>
        </a:p>
      </dgm:t>
    </dgm:pt>
    <dgm:pt modelId="{146BBEFA-6392-47A6-9214-DCCC0A136FDA}" type="parTrans" cxnId="{0828B0D6-F959-409E-B695-FEFC675A022F}">
      <dgm:prSet/>
      <dgm:spPr/>
      <dgm:t>
        <a:bodyPr/>
        <a:lstStyle/>
        <a:p>
          <a:endParaRPr lang="en-IN"/>
        </a:p>
      </dgm:t>
    </dgm:pt>
    <dgm:pt modelId="{93D71A7E-5940-4EF5-8F09-EF47102EBEE4}" type="sibTrans" cxnId="{0828B0D6-F959-409E-B695-FEFC675A022F}">
      <dgm:prSet/>
      <dgm:spPr/>
      <dgm:t>
        <a:bodyPr/>
        <a:lstStyle/>
        <a:p>
          <a:endParaRPr lang="en-IN"/>
        </a:p>
      </dgm:t>
    </dgm:pt>
    <dgm:pt modelId="{3036CABB-DB92-4A1A-8B1C-EF55057D3A65}">
      <dgm:prSet phldrT="[Text]"/>
      <dgm:spPr/>
      <dgm:t>
        <a:bodyPr/>
        <a:lstStyle/>
        <a:p>
          <a:r>
            <a:rPr lang="en-IN" dirty="0"/>
            <a:t>Mask</a:t>
          </a:r>
        </a:p>
      </dgm:t>
    </dgm:pt>
    <dgm:pt modelId="{243ACEF1-B3AF-463D-A245-223F0F610C19}" type="parTrans" cxnId="{026092E5-4CD5-4799-8051-A0C87EA8AE69}">
      <dgm:prSet/>
      <dgm:spPr/>
      <dgm:t>
        <a:bodyPr/>
        <a:lstStyle/>
        <a:p>
          <a:endParaRPr lang="en-IN"/>
        </a:p>
      </dgm:t>
    </dgm:pt>
    <dgm:pt modelId="{038A9BDA-5FE3-4C77-82E1-CA9A7A82EFCA}" type="sibTrans" cxnId="{026092E5-4CD5-4799-8051-A0C87EA8AE69}">
      <dgm:prSet/>
      <dgm:spPr/>
      <dgm:t>
        <a:bodyPr/>
        <a:lstStyle/>
        <a:p>
          <a:endParaRPr lang="en-IN"/>
        </a:p>
      </dgm:t>
    </dgm:pt>
    <dgm:pt modelId="{EDEDDAD1-4EAB-4626-B181-C85E51458AFD}" type="pres">
      <dgm:prSet presAssocID="{61454655-DA80-439F-AB42-BFA2FAF4EF31}" presName="Name0" presStyleCnt="0">
        <dgm:presLayoutVars>
          <dgm:dir/>
          <dgm:animLvl val="lvl"/>
          <dgm:resizeHandles val="exact"/>
        </dgm:presLayoutVars>
      </dgm:prSet>
      <dgm:spPr/>
    </dgm:pt>
    <dgm:pt modelId="{4FDFAF73-BD91-4A93-B8F6-EFC67B9A75F8}" type="pres">
      <dgm:prSet presAssocID="{7FE60EE6-CB57-4C57-A9A0-C2F97F60B0E0}" presName="linNode" presStyleCnt="0"/>
      <dgm:spPr/>
    </dgm:pt>
    <dgm:pt modelId="{F9CCA69C-5A68-47B2-8567-6E06B17030D1}" type="pres">
      <dgm:prSet presAssocID="{7FE60EE6-CB57-4C57-A9A0-C2F97F60B0E0}" presName="parentText" presStyleLbl="node1" presStyleIdx="0" presStyleCnt="3">
        <dgm:presLayoutVars>
          <dgm:chMax val="1"/>
          <dgm:bulletEnabled val="1"/>
        </dgm:presLayoutVars>
      </dgm:prSet>
      <dgm:spPr/>
    </dgm:pt>
    <dgm:pt modelId="{821CEC90-F030-4B94-ADAC-71365335BE0E}" type="pres">
      <dgm:prSet presAssocID="{7FE60EE6-CB57-4C57-A9A0-C2F97F60B0E0}" presName="descendantText" presStyleLbl="alignAccFollowNode1" presStyleIdx="0" presStyleCnt="3">
        <dgm:presLayoutVars>
          <dgm:bulletEnabled val="1"/>
        </dgm:presLayoutVars>
      </dgm:prSet>
      <dgm:spPr/>
    </dgm:pt>
    <dgm:pt modelId="{17D94F68-6A2E-4393-861F-AD6DCA8ABC59}" type="pres">
      <dgm:prSet presAssocID="{6D10021A-7D34-4583-A2A0-3C8FA8C43899}" presName="sp" presStyleCnt="0"/>
      <dgm:spPr/>
    </dgm:pt>
    <dgm:pt modelId="{54BC1A8B-C5CA-400A-BC37-0BF952072532}" type="pres">
      <dgm:prSet presAssocID="{A134DF4C-4139-4D2D-ADA5-698FACE8BEB1}" presName="linNode" presStyleCnt="0"/>
      <dgm:spPr/>
    </dgm:pt>
    <dgm:pt modelId="{80A98EE7-2324-4E04-BE20-843AD9772712}" type="pres">
      <dgm:prSet presAssocID="{A134DF4C-4139-4D2D-ADA5-698FACE8BEB1}" presName="parentText" presStyleLbl="node1" presStyleIdx="1" presStyleCnt="3">
        <dgm:presLayoutVars>
          <dgm:chMax val="1"/>
          <dgm:bulletEnabled val="1"/>
        </dgm:presLayoutVars>
      </dgm:prSet>
      <dgm:spPr/>
    </dgm:pt>
    <dgm:pt modelId="{AA1DA541-8C44-4C9B-BB3B-E960E2D345E2}" type="pres">
      <dgm:prSet presAssocID="{A134DF4C-4139-4D2D-ADA5-698FACE8BEB1}" presName="descendantText" presStyleLbl="alignAccFollowNode1" presStyleIdx="1" presStyleCnt="3">
        <dgm:presLayoutVars>
          <dgm:bulletEnabled val="1"/>
        </dgm:presLayoutVars>
      </dgm:prSet>
      <dgm:spPr/>
    </dgm:pt>
    <dgm:pt modelId="{DFC34AFC-D70A-49FF-A8E9-27C1584BB4CB}" type="pres">
      <dgm:prSet presAssocID="{4278188E-9257-40DA-86E9-B3FE968F49C0}" presName="sp" presStyleCnt="0"/>
      <dgm:spPr/>
    </dgm:pt>
    <dgm:pt modelId="{8D7BFB96-E3EB-4461-9F34-D050A0931E36}" type="pres">
      <dgm:prSet presAssocID="{9271B98F-A0E8-41BD-8962-F004B0912F64}" presName="linNode" presStyleCnt="0"/>
      <dgm:spPr/>
    </dgm:pt>
    <dgm:pt modelId="{5C521022-E056-438B-8E3B-48061810C638}" type="pres">
      <dgm:prSet presAssocID="{9271B98F-A0E8-41BD-8962-F004B0912F64}" presName="parentText" presStyleLbl="node1" presStyleIdx="2" presStyleCnt="3">
        <dgm:presLayoutVars>
          <dgm:chMax val="1"/>
          <dgm:bulletEnabled val="1"/>
        </dgm:presLayoutVars>
      </dgm:prSet>
      <dgm:spPr/>
    </dgm:pt>
    <dgm:pt modelId="{65BCBF70-6728-49CE-8F91-5C4C813C058C}" type="pres">
      <dgm:prSet presAssocID="{9271B98F-A0E8-41BD-8962-F004B0912F64}" presName="descendantText" presStyleLbl="alignAccFollowNode1" presStyleIdx="2" presStyleCnt="3">
        <dgm:presLayoutVars>
          <dgm:bulletEnabled val="1"/>
        </dgm:presLayoutVars>
      </dgm:prSet>
      <dgm:spPr/>
    </dgm:pt>
  </dgm:ptLst>
  <dgm:cxnLst>
    <dgm:cxn modelId="{E2B1640B-A9F0-4D9D-AAE3-7DF15F6B96BC}" type="presOf" srcId="{960A9108-09FD-4FB4-BAEC-8E3740B8BBF1}" destId="{821CEC90-F030-4B94-ADAC-71365335BE0E}" srcOrd="0" destOrd="1" presId="urn:microsoft.com/office/officeart/2005/8/layout/vList5"/>
    <dgm:cxn modelId="{5086EC0C-4934-49F1-A13E-536BFB2E1682}" srcId="{A134DF4C-4139-4D2D-ADA5-698FACE8BEB1}" destId="{854716C3-D029-4D6D-8C5F-5E5FE242A82D}" srcOrd="1" destOrd="0" parTransId="{058FE68A-A3F7-4DF8-9A59-99964AE35AD7}" sibTransId="{9FF3D1BD-6F09-43D5-8CA1-B2C29D53EA98}"/>
    <dgm:cxn modelId="{423D290E-5FE1-42B2-AAD2-7BD655363D14}" type="presOf" srcId="{39807B57-2D89-4333-9C3A-E95EC2E647C8}" destId="{65BCBF70-6728-49CE-8F91-5C4C813C058C}" srcOrd="0" destOrd="1" presId="urn:microsoft.com/office/officeart/2005/8/layout/vList5"/>
    <dgm:cxn modelId="{BBD91C3B-AFF9-410F-9921-5EF753643E8D}" srcId="{9271B98F-A0E8-41BD-8962-F004B0912F64}" destId="{986783D8-CDF9-4756-B267-080CD892AACE}" srcOrd="0" destOrd="0" parTransId="{9A9A4EC1-AFB6-4539-91A1-1C73B0842F9E}" sibTransId="{38A31487-8167-4309-99CE-90508285BB30}"/>
    <dgm:cxn modelId="{8523FA3E-B159-4E61-9AC6-21E320FE209B}" type="presOf" srcId="{9271B98F-A0E8-41BD-8962-F004B0912F64}" destId="{5C521022-E056-438B-8E3B-48061810C638}" srcOrd="0" destOrd="0" presId="urn:microsoft.com/office/officeart/2005/8/layout/vList5"/>
    <dgm:cxn modelId="{F8DD2E40-5E09-409F-977C-48527DEE1062}" type="presOf" srcId="{854716C3-D029-4D6D-8C5F-5E5FE242A82D}" destId="{AA1DA541-8C44-4C9B-BB3B-E960E2D345E2}" srcOrd="0" destOrd="1" presId="urn:microsoft.com/office/officeart/2005/8/layout/vList5"/>
    <dgm:cxn modelId="{E9D66D5E-D342-4727-A851-9730771802F6}" srcId="{9271B98F-A0E8-41BD-8962-F004B0912F64}" destId="{39807B57-2D89-4333-9C3A-E95EC2E647C8}" srcOrd="1" destOrd="0" parTransId="{D0148AA4-813A-494B-A05B-1717539FDB36}" sibTransId="{DB9A8558-9FF2-4A8F-8B6B-AAA5AA83E1A4}"/>
    <dgm:cxn modelId="{AAA5AD4D-C3EF-4F6F-B7E2-73B99F7E98FB}" srcId="{7FE60EE6-CB57-4C57-A9A0-C2F97F60B0E0}" destId="{F257BC0C-A4E0-4829-8740-747A295BA9EF}" srcOrd="0" destOrd="0" parTransId="{CC338539-9B35-4E83-9F65-48356599CF2B}" sibTransId="{5F9D62AE-8B93-4337-B359-3175545FF88D}"/>
    <dgm:cxn modelId="{A9366DA1-F030-4C37-8FF9-CF4C86EEAE38}" srcId="{A134DF4C-4139-4D2D-ADA5-698FACE8BEB1}" destId="{C09288F2-F2DB-4E08-A807-BE0DBE0B46C5}" srcOrd="0" destOrd="0" parTransId="{61BA7DEF-9C68-4083-865A-1887CA956095}" sibTransId="{4354AB69-35B5-4707-93E9-347AFD8CDA38}"/>
    <dgm:cxn modelId="{80E971A9-694D-4FB9-ADD5-13F8B15160DC}" type="presOf" srcId="{986783D8-CDF9-4756-B267-080CD892AACE}" destId="{65BCBF70-6728-49CE-8F91-5C4C813C058C}" srcOrd="0" destOrd="0" presId="urn:microsoft.com/office/officeart/2005/8/layout/vList5"/>
    <dgm:cxn modelId="{F0432EB4-7970-4E3C-BD19-87BC6EAE2043}" type="presOf" srcId="{7FE60EE6-CB57-4C57-A9A0-C2F97F60B0E0}" destId="{F9CCA69C-5A68-47B2-8567-6E06B17030D1}" srcOrd="0" destOrd="0" presId="urn:microsoft.com/office/officeart/2005/8/layout/vList5"/>
    <dgm:cxn modelId="{ECEA6EB8-2556-4E6B-9084-52A1F7F38BD5}" srcId="{61454655-DA80-439F-AB42-BFA2FAF4EF31}" destId="{9271B98F-A0E8-41BD-8962-F004B0912F64}" srcOrd="2" destOrd="0" parTransId="{68813673-1AAC-44A4-A906-9669435A10AA}" sibTransId="{5AE16B9A-08E6-423D-A36F-DB6246502EFA}"/>
    <dgm:cxn modelId="{4EE520BD-89F8-4280-8BFD-9977FFE6A768}" type="presOf" srcId="{F257BC0C-A4E0-4829-8740-747A295BA9EF}" destId="{821CEC90-F030-4B94-ADAC-71365335BE0E}" srcOrd="0" destOrd="0" presId="urn:microsoft.com/office/officeart/2005/8/layout/vList5"/>
    <dgm:cxn modelId="{954DFEBD-E8FF-4C6A-84E7-E08D33E1E9E4}" type="presOf" srcId="{A134DF4C-4139-4D2D-ADA5-698FACE8BEB1}" destId="{80A98EE7-2324-4E04-BE20-843AD9772712}" srcOrd="0" destOrd="0" presId="urn:microsoft.com/office/officeart/2005/8/layout/vList5"/>
    <dgm:cxn modelId="{2CB11AC2-A960-4234-BF38-3E044E6732B8}" type="presOf" srcId="{3036CABB-DB92-4A1A-8B1C-EF55057D3A65}" destId="{821CEC90-F030-4B94-ADAC-71365335BE0E}" srcOrd="0" destOrd="3" presId="urn:microsoft.com/office/officeart/2005/8/layout/vList5"/>
    <dgm:cxn modelId="{8791E0D4-F762-4B02-B046-4BC840100935}" srcId="{61454655-DA80-439F-AB42-BFA2FAF4EF31}" destId="{A134DF4C-4139-4D2D-ADA5-698FACE8BEB1}" srcOrd="1" destOrd="0" parTransId="{45F2CD46-425C-4623-88D5-729F61D1A3A1}" sibTransId="{4278188E-9257-40DA-86E9-B3FE968F49C0}"/>
    <dgm:cxn modelId="{0828B0D6-F959-409E-B695-FEFC675A022F}" srcId="{7FE60EE6-CB57-4C57-A9A0-C2F97F60B0E0}" destId="{8C852E0E-66CF-4F15-BE97-B68C6D3360DE}" srcOrd="2" destOrd="0" parTransId="{146BBEFA-6392-47A6-9214-DCCC0A136FDA}" sibTransId="{93D71A7E-5940-4EF5-8F09-EF47102EBEE4}"/>
    <dgm:cxn modelId="{119ED2D8-7EE1-456F-B5BC-8B058E63C7EC}" type="presOf" srcId="{C09288F2-F2DB-4E08-A807-BE0DBE0B46C5}" destId="{AA1DA541-8C44-4C9B-BB3B-E960E2D345E2}" srcOrd="0" destOrd="0" presId="urn:microsoft.com/office/officeart/2005/8/layout/vList5"/>
    <dgm:cxn modelId="{29B3B5DE-9571-4639-B4AB-9315C5B08379}" srcId="{61454655-DA80-439F-AB42-BFA2FAF4EF31}" destId="{7FE60EE6-CB57-4C57-A9A0-C2F97F60B0E0}" srcOrd="0" destOrd="0" parTransId="{93ACE60D-5003-4949-8C40-139741A4F2E6}" sibTransId="{6D10021A-7D34-4583-A2A0-3C8FA8C43899}"/>
    <dgm:cxn modelId="{324DFAE1-44C5-40B9-A5D0-44A8B47929F5}" srcId="{7FE60EE6-CB57-4C57-A9A0-C2F97F60B0E0}" destId="{960A9108-09FD-4FB4-BAEC-8E3740B8BBF1}" srcOrd="1" destOrd="0" parTransId="{E40ED17C-C3CF-4853-8312-D237188FE972}" sibTransId="{BB07484D-6BA0-4621-A8C4-ABF92C2DC52E}"/>
    <dgm:cxn modelId="{026092E5-4CD5-4799-8051-A0C87EA8AE69}" srcId="{7FE60EE6-CB57-4C57-A9A0-C2F97F60B0E0}" destId="{3036CABB-DB92-4A1A-8B1C-EF55057D3A65}" srcOrd="3" destOrd="0" parTransId="{243ACEF1-B3AF-463D-A245-223F0F610C19}" sibTransId="{038A9BDA-5FE3-4C77-82E1-CA9A7A82EFCA}"/>
    <dgm:cxn modelId="{319575F4-B4A7-4B7C-AB5A-AC55E7B3DB52}" type="presOf" srcId="{61454655-DA80-439F-AB42-BFA2FAF4EF31}" destId="{EDEDDAD1-4EAB-4626-B181-C85E51458AFD}" srcOrd="0" destOrd="0" presId="urn:microsoft.com/office/officeart/2005/8/layout/vList5"/>
    <dgm:cxn modelId="{157CA5FD-2FE8-4C30-AE32-AC2EACC662B0}" type="presOf" srcId="{8C852E0E-66CF-4F15-BE97-B68C6D3360DE}" destId="{821CEC90-F030-4B94-ADAC-71365335BE0E}" srcOrd="0" destOrd="2" presId="urn:microsoft.com/office/officeart/2005/8/layout/vList5"/>
    <dgm:cxn modelId="{ACEDE85A-7DEF-484E-BF4F-04B89DB1A51F}" type="presParOf" srcId="{EDEDDAD1-4EAB-4626-B181-C85E51458AFD}" destId="{4FDFAF73-BD91-4A93-B8F6-EFC67B9A75F8}" srcOrd="0" destOrd="0" presId="urn:microsoft.com/office/officeart/2005/8/layout/vList5"/>
    <dgm:cxn modelId="{DAD394F1-5748-493D-89B3-D24D9E26D9AF}" type="presParOf" srcId="{4FDFAF73-BD91-4A93-B8F6-EFC67B9A75F8}" destId="{F9CCA69C-5A68-47B2-8567-6E06B17030D1}" srcOrd="0" destOrd="0" presId="urn:microsoft.com/office/officeart/2005/8/layout/vList5"/>
    <dgm:cxn modelId="{A4842FD0-4606-4CBA-9156-C752D37FC04C}" type="presParOf" srcId="{4FDFAF73-BD91-4A93-B8F6-EFC67B9A75F8}" destId="{821CEC90-F030-4B94-ADAC-71365335BE0E}" srcOrd="1" destOrd="0" presId="urn:microsoft.com/office/officeart/2005/8/layout/vList5"/>
    <dgm:cxn modelId="{B11306C5-6188-4040-ACDF-5C835E468172}" type="presParOf" srcId="{EDEDDAD1-4EAB-4626-B181-C85E51458AFD}" destId="{17D94F68-6A2E-4393-861F-AD6DCA8ABC59}" srcOrd="1" destOrd="0" presId="urn:microsoft.com/office/officeart/2005/8/layout/vList5"/>
    <dgm:cxn modelId="{A40A35C6-E761-4A9A-920B-95512286018A}" type="presParOf" srcId="{EDEDDAD1-4EAB-4626-B181-C85E51458AFD}" destId="{54BC1A8B-C5CA-400A-BC37-0BF952072532}" srcOrd="2" destOrd="0" presId="urn:microsoft.com/office/officeart/2005/8/layout/vList5"/>
    <dgm:cxn modelId="{463F61A5-4D82-4334-BC31-0BF164882E2E}" type="presParOf" srcId="{54BC1A8B-C5CA-400A-BC37-0BF952072532}" destId="{80A98EE7-2324-4E04-BE20-843AD9772712}" srcOrd="0" destOrd="0" presId="urn:microsoft.com/office/officeart/2005/8/layout/vList5"/>
    <dgm:cxn modelId="{44E075FD-6D61-43A2-BDF0-B8442DAA55CB}" type="presParOf" srcId="{54BC1A8B-C5CA-400A-BC37-0BF952072532}" destId="{AA1DA541-8C44-4C9B-BB3B-E960E2D345E2}" srcOrd="1" destOrd="0" presId="urn:microsoft.com/office/officeart/2005/8/layout/vList5"/>
    <dgm:cxn modelId="{D4CE0CDB-88D1-46CC-BCD5-1BEF3163408E}" type="presParOf" srcId="{EDEDDAD1-4EAB-4626-B181-C85E51458AFD}" destId="{DFC34AFC-D70A-49FF-A8E9-27C1584BB4CB}" srcOrd="3" destOrd="0" presId="urn:microsoft.com/office/officeart/2005/8/layout/vList5"/>
    <dgm:cxn modelId="{AFC55AB9-2E51-435C-AE0C-031B09F48273}" type="presParOf" srcId="{EDEDDAD1-4EAB-4626-B181-C85E51458AFD}" destId="{8D7BFB96-E3EB-4461-9F34-D050A0931E36}" srcOrd="4" destOrd="0" presId="urn:microsoft.com/office/officeart/2005/8/layout/vList5"/>
    <dgm:cxn modelId="{705E6596-D46F-4D72-AF1D-AF2E798AC769}" type="presParOf" srcId="{8D7BFB96-E3EB-4461-9F34-D050A0931E36}" destId="{5C521022-E056-438B-8E3B-48061810C638}" srcOrd="0" destOrd="0" presId="urn:microsoft.com/office/officeart/2005/8/layout/vList5"/>
    <dgm:cxn modelId="{EF472D22-EBE4-4634-B00D-F912EC4A9EFE}" type="presParOf" srcId="{8D7BFB96-E3EB-4461-9F34-D050A0931E36}" destId="{65BCBF70-6728-49CE-8F91-5C4C813C058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F8B7932-437A-4864-BA09-BDBC43A2A49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IN"/>
        </a:p>
      </dgm:t>
    </dgm:pt>
    <dgm:pt modelId="{A287886C-1E02-45E5-904D-BF476275E072}">
      <dgm:prSet phldrT="[Text]"/>
      <dgm:spPr/>
      <dgm:t>
        <a:bodyPr/>
        <a:lstStyle/>
        <a:p>
          <a:r>
            <a:rPr lang="en-IN" dirty="0"/>
            <a:t>Architecture</a:t>
          </a:r>
        </a:p>
      </dgm:t>
    </dgm:pt>
    <dgm:pt modelId="{49DFEF2C-6E35-4326-BD65-5549ED76A456}" type="parTrans" cxnId="{79FB3923-8D6B-4188-AAE5-9C2925796846}">
      <dgm:prSet/>
      <dgm:spPr/>
      <dgm:t>
        <a:bodyPr/>
        <a:lstStyle/>
        <a:p>
          <a:endParaRPr lang="en-IN"/>
        </a:p>
      </dgm:t>
    </dgm:pt>
    <dgm:pt modelId="{B50BF851-B4CE-47F3-8D33-FC90869E3378}" type="sibTrans" cxnId="{79FB3923-8D6B-4188-AAE5-9C2925796846}">
      <dgm:prSet/>
      <dgm:spPr/>
      <dgm:t>
        <a:bodyPr/>
        <a:lstStyle/>
        <a:p>
          <a:endParaRPr lang="en-IN"/>
        </a:p>
      </dgm:t>
    </dgm:pt>
    <dgm:pt modelId="{E9CDDE4E-3E4D-414D-A036-86FE9242B990}">
      <dgm:prSet phldrT="[Text]"/>
      <dgm:spPr/>
      <dgm:t>
        <a:bodyPr/>
        <a:lstStyle/>
        <a:p>
          <a:r>
            <a:rPr lang="en-IN" dirty="0"/>
            <a:t>Monolithic Architecture</a:t>
          </a:r>
        </a:p>
      </dgm:t>
    </dgm:pt>
    <dgm:pt modelId="{806D89A9-C6C0-4C81-AE44-AC79B306DCED}" type="parTrans" cxnId="{9523F8BC-BD46-4599-B1B8-2F2AD289B276}">
      <dgm:prSet/>
      <dgm:spPr/>
      <dgm:t>
        <a:bodyPr/>
        <a:lstStyle/>
        <a:p>
          <a:endParaRPr lang="en-IN"/>
        </a:p>
      </dgm:t>
    </dgm:pt>
    <dgm:pt modelId="{1B2B64C2-020A-460C-BB6E-AB6E7291DC84}" type="sibTrans" cxnId="{9523F8BC-BD46-4599-B1B8-2F2AD289B276}">
      <dgm:prSet/>
      <dgm:spPr/>
      <dgm:t>
        <a:bodyPr/>
        <a:lstStyle/>
        <a:p>
          <a:endParaRPr lang="en-IN"/>
        </a:p>
      </dgm:t>
    </dgm:pt>
    <dgm:pt modelId="{207CD684-E558-451C-AD04-E5D458341122}">
      <dgm:prSet phldrT="[Text]"/>
      <dgm:spPr/>
      <dgm:t>
        <a:bodyPr/>
        <a:lstStyle/>
        <a:p>
          <a:r>
            <a:rPr lang="en-IN" dirty="0"/>
            <a:t>Micro-Service Architecture</a:t>
          </a:r>
        </a:p>
      </dgm:t>
    </dgm:pt>
    <dgm:pt modelId="{A88E4F05-F715-4BC1-8795-5262CE351E4B}" type="parTrans" cxnId="{BCC8638D-F07E-4B6F-8D40-38F876A0BB98}">
      <dgm:prSet/>
      <dgm:spPr/>
      <dgm:t>
        <a:bodyPr/>
        <a:lstStyle/>
        <a:p>
          <a:endParaRPr lang="en-IN"/>
        </a:p>
      </dgm:t>
    </dgm:pt>
    <dgm:pt modelId="{CBF4B910-5F68-4248-95E9-A256263F26DB}" type="sibTrans" cxnId="{BCC8638D-F07E-4B6F-8D40-38F876A0BB98}">
      <dgm:prSet/>
      <dgm:spPr/>
      <dgm:t>
        <a:bodyPr/>
        <a:lstStyle/>
        <a:p>
          <a:endParaRPr lang="en-IN"/>
        </a:p>
      </dgm:t>
    </dgm:pt>
    <dgm:pt modelId="{DA574014-7D42-415C-8FF4-7503A2434216}">
      <dgm:prSet phldrT="[Text]"/>
      <dgm:spPr/>
      <dgm:t>
        <a:bodyPr/>
        <a:lstStyle/>
        <a:p>
          <a:r>
            <a:rPr lang="en-IN" dirty="0"/>
            <a:t>Serverless Architecture</a:t>
          </a:r>
        </a:p>
      </dgm:t>
    </dgm:pt>
    <dgm:pt modelId="{9DDD4119-1B6B-452C-B1D1-3B433A30B381}" type="parTrans" cxnId="{09E6FD22-25EA-4455-9CAB-F40CC755CB1A}">
      <dgm:prSet/>
      <dgm:spPr/>
      <dgm:t>
        <a:bodyPr/>
        <a:lstStyle/>
        <a:p>
          <a:endParaRPr lang="en-IN"/>
        </a:p>
      </dgm:t>
    </dgm:pt>
    <dgm:pt modelId="{B156DD0C-3D60-48DF-A9C1-69FB6D6AC27D}" type="sibTrans" cxnId="{09E6FD22-25EA-4455-9CAB-F40CC755CB1A}">
      <dgm:prSet/>
      <dgm:spPr/>
      <dgm:t>
        <a:bodyPr/>
        <a:lstStyle/>
        <a:p>
          <a:endParaRPr lang="en-IN"/>
        </a:p>
      </dgm:t>
    </dgm:pt>
    <dgm:pt modelId="{A5E2F723-4551-4160-9CFC-8429FE848F60}">
      <dgm:prSet phldrT="[Text]"/>
      <dgm:spPr/>
      <dgm:t>
        <a:bodyPr/>
        <a:lstStyle/>
        <a:p>
          <a:r>
            <a:rPr lang="en-IN" dirty="0"/>
            <a:t>Peer – to – Peer</a:t>
          </a:r>
        </a:p>
      </dgm:t>
    </dgm:pt>
    <dgm:pt modelId="{F45EC1EF-4CE9-41AA-AA1A-8596CB9AE272}" type="parTrans" cxnId="{22D38A62-3F68-478D-AAC4-5595F5A1B501}">
      <dgm:prSet/>
      <dgm:spPr/>
      <dgm:t>
        <a:bodyPr/>
        <a:lstStyle/>
        <a:p>
          <a:endParaRPr lang="en-IN"/>
        </a:p>
      </dgm:t>
    </dgm:pt>
    <dgm:pt modelId="{8FCA7853-131F-4FF9-94CA-C4A98772793A}" type="sibTrans" cxnId="{22D38A62-3F68-478D-AAC4-5595F5A1B501}">
      <dgm:prSet/>
      <dgm:spPr/>
      <dgm:t>
        <a:bodyPr/>
        <a:lstStyle/>
        <a:p>
          <a:endParaRPr lang="en-IN"/>
        </a:p>
      </dgm:t>
    </dgm:pt>
    <dgm:pt modelId="{7ED614CA-40D2-4495-9653-723C746BF5BD}" type="pres">
      <dgm:prSet presAssocID="{7F8B7932-437A-4864-BA09-BDBC43A2A499}" presName="hierChild1" presStyleCnt="0">
        <dgm:presLayoutVars>
          <dgm:chPref val="1"/>
          <dgm:dir/>
          <dgm:animOne val="branch"/>
          <dgm:animLvl val="lvl"/>
          <dgm:resizeHandles/>
        </dgm:presLayoutVars>
      </dgm:prSet>
      <dgm:spPr/>
    </dgm:pt>
    <dgm:pt modelId="{D8B6895A-79C8-4D4D-AA03-702EF2A4BEEF}" type="pres">
      <dgm:prSet presAssocID="{A287886C-1E02-45E5-904D-BF476275E072}" presName="hierRoot1" presStyleCnt="0"/>
      <dgm:spPr/>
    </dgm:pt>
    <dgm:pt modelId="{85AD8488-B50A-4E85-9093-22E56562A969}" type="pres">
      <dgm:prSet presAssocID="{A287886C-1E02-45E5-904D-BF476275E072}" presName="composite" presStyleCnt="0"/>
      <dgm:spPr/>
    </dgm:pt>
    <dgm:pt modelId="{3480573B-338F-49F5-B136-4977EA223333}" type="pres">
      <dgm:prSet presAssocID="{A287886C-1E02-45E5-904D-BF476275E072}" presName="background" presStyleLbl="node0" presStyleIdx="0" presStyleCnt="1"/>
      <dgm:spPr/>
    </dgm:pt>
    <dgm:pt modelId="{079E4C30-D023-4B3F-A2C2-E35358342775}" type="pres">
      <dgm:prSet presAssocID="{A287886C-1E02-45E5-904D-BF476275E072}" presName="text" presStyleLbl="fgAcc0" presStyleIdx="0" presStyleCnt="1">
        <dgm:presLayoutVars>
          <dgm:chPref val="3"/>
        </dgm:presLayoutVars>
      </dgm:prSet>
      <dgm:spPr/>
    </dgm:pt>
    <dgm:pt modelId="{00F54A74-00BC-44AC-9B01-C494E439501A}" type="pres">
      <dgm:prSet presAssocID="{A287886C-1E02-45E5-904D-BF476275E072}" presName="hierChild2" presStyleCnt="0"/>
      <dgm:spPr/>
    </dgm:pt>
    <dgm:pt modelId="{EB48B0D7-5F51-40FA-BD6D-FF92972D9575}" type="pres">
      <dgm:prSet presAssocID="{806D89A9-C6C0-4C81-AE44-AC79B306DCED}" presName="Name10" presStyleLbl="parChTrans1D2" presStyleIdx="0" presStyleCnt="4"/>
      <dgm:spPr/>
    </dgm:pt>
    <dgm:pt modelId="{90C63D88-1751-4BAB-8089-A4D162328AA0}" type="pres">
      <dgm:prSet presAssocID="{E9CDDE4E-3E4D-414D-A036-86FE9242B990}" presName="hierRoot2" presStyleCnt="0"/>
      <dgm:spPr/>
    </dgm:pt>
    <dgm:pt modelId="{A9B868BF-65BA-40B3-BE8B-5017B82A230F}" type="pres">
      <dgm:prSet presAssocID="{E9CDDE4E-3E4D-414D-A036-86FE9242B990}" presName="composite2" presStyleCnt="0"/>
      <dgm:spPr/>
    </dgm:pt>
    <dgm:pt modelId="{EEB30FBA-B186-4FE7-ACF1-788607FDFFD6}" type="pres">
      <dgm:prSet presAssocID="{E9CDDE4E-3E4D-414D-A036-86FE9242B990}" presName="background2" presStyleLbl="node2" presStyleIdx="0" presStyleCnt="4"/>
      <dgm:spPr/>
    </dgm:pt>
    <dgm:pt modelId="{1C7AC692-B5AB-4D76-B049-E35D49617A5C}" type="pres">
      <dgm:prSet presAssocID="{E9CDDE4E-3E4D-414D-A036-86FE9242B990}" presName="text2" presStyleLbl="fgAcc2" presStyleIdx="0" presStyleCnt="4">
        <dgm:presLayoutVars>
          <dgm:chPref val="3"/>
        </dgm:presLayoutVars>
      </dgm:prSet>
      <dgm:spPr/>
    </dgm:pt>
    <dgm:pt modelId="{A5C9BD94-CC40-43B8-ADF0-BF2C3376BFE5}" type="pres">
      <dgm:prSet presAssocID="{E9CDDE4E-3E4D-414D-A036-86FE9242B990}" presName="hierChild3" presStyleCnt="0"/>
      <dgm:spPr/>
    </dgm:pt>
    <dgm:pt modelId="{746ABC2A-6212-465D-B7AF-D452F3E4260A}" type="pres">
      <dgm:prSet presAssocID="{A88E4F05-F715-4BC1-8795-5262CE351E4B}" presName="Name10" presStyleLbl="parChTrans1D2" presStyleIdx="1" presStyleCnt="4"/>
      <dgm:spPr/>
    </dgm:pt>
    <dgm:pt modelId="{224D7AAF-9F14-4086-BFD2-060C4D378698}" type="pres">
      <dgm:prSet presAssocID="{207CD684-E558-451C-AD04-E5D458341122}" presName="hierRoot2" presStyleCnt="0"/>
      <dgm:spPr/>
    </dgm:pt>
    <dgm:pt modelId="{90B13D7D-C6D9-4229-9693-8E95194FCCF0}" type="pres">
      <dgm:prSet presAssocID="{207CD684-E558-451C-AD04-E5D458341122}" presName="composite2" presStyleCnt="0"/>
      <dgm:spPr/>
    </dgm:pt>
    <dgm:pt modelId="{599B8571-496B-4F7B-9733-6623233CF820}" type="pres">
      <dgm:prSet presAssocID="{207CD684-E558-451C-AD04-E5D458341122}" presName="background2" presStyleLbl="node2" presStyleIdx="1" presStyleCnt="4"/>
      <dgm:spPr/>
    </dgm:pt>
    <dgm:pt modelId="{DCD43E61-E8F7-4774-B395-C0D8B7A7D57D}" type="pres">
      <dgm:prSet presAssocID="{207CD684-E558-451C-AD04-E5D458341122}" presName="text2" presStyleLbl="fgAcc2" presStyleIdx="1" presStyleCnt="4">
        <dgm:presLayoutVars>
          <dgm:chPref val="3"/>
        </dgm:presLayoutVars>
      </dgm:prSet>
      <dgm:spPr/>
    </dgm:pt>
    <dgm:pt modelId="{ED740A3F-FAE6-4A7F-A328-E198C1EFC08E}" type="pres">
      <dgm:prSet presAssocID="{207CD684-E558-451C-AD04-E5D458341122}" presName="hierChild3" presStyleCnt="0"/>
      <dgm:spPr/>
    </dgm:pt>
    <dgm:pt modelId="{A10AB231-E4EA-4CE0-9601-0CB0A0D1ACEB}" type="pres">
      <dgm:prSet presAssocID="{9DDD4119-1B6B-452C-B1D1-3B433A30B381}" presName="Name10" presStyleLbl="parChTrans1D2" presStyleIdx="2" presStyleCnt="4"/>
      <dgm:spPr/>
    </dgm:pt>
    <dgm:pt modelId="{E739E822-2E77-40B8-A9FA-DC8975940C14}" type="pres">
      <dgm:prSet presAssocID="{DA574014-7D42-415C-8FF4-7503A2434216}" presName="hierRoot2" presStyleCnt="0"/>
      <dgm:spPr/>
    </dgm:pt>
    <dgm:pt modelId="{74172B86-43E0-49F8-BC90-8DD4775EA49F}" type="pres">
      <dgm:prSet presAssocID="{DA574014-7D42-415C-8FF4-7503A2434216}" presName="composite2" presStyleCnt="0"/>
      <dgm:spPr/>
    </dgm:pt>
    <dgm:pt modelId="{4B7B0B33-F1BB-4E6F-8108-93A4A68EBEBE}" type="pres">
      <dgm:prSet presAssocID="{DA574014-7D42-415C-8FF4-7503A2434216}" presName="background2" presStyleLbl="node2" presStyleIdx="2" presStyleCnt="4"/>
      <dgm:spPr/>
    </dgm:pt>
    <dgm:pt modelId="{9DA4196B-9E9B-4668-8750-CA0E1C2E7ECB}" type="pres">
      <dgm:prSet presAssocID="{DA574014-7D42-415C-8FF4-7503A2434216}" presName="text2" presStyleLbl="fgAcc2" presStyleIdx="2" presStyleCnt="4">
        <dgm:presLayoutVars>
          <dgm:chPref val="3"/>
        </dgm:presLayoutVars>
      </dgm:prSet>
      <dgm:spPr/>
    </dgm:pt>
    <dgm:pt modelId="{415D0153-3307-4507-A723-EE0BCC1B3EDA}" type="pres">
      <dgm:prSet presAssocID="{DA574014-7D42-415C-8FF4-7503A2434216}" presName="hierChild3" presStyleCnt="0"/>
      <dgm:spPr/>
    </dgm:pt>
    <dgm:pt modelId="{863AED75-FC13-40A6-B49C-59F8B6D67DBA}" type="pres">
      <dgm:prSet presAssocID="{F45EC1EF-4CE9-41AA-AA1A-8596CB9AE272}" presName="Name10" presStyleLbl="parChTrans1D2" presStyleIdx="3" presStyleCnt="4"/>
      <dgm:spPr/>
    </dgm:pt>
    <dgm:pt modelId="{C697378A-57C4-4A76-8808-E2A179ECAFA3}" type="pres">
      <dgm:prSet presAssocID="{A5E2F723-4551-4160-9CFC-8429FE848F60}" presName="hierRoot2" presStyleCnt="0"/>
      <dgm:spPr/>
    </dgm:pt>
    <dgm:pt modelId="{B75F809B-008E-4B3C-8DE9-B02E0F0251D6}" type="pres">
      <dgm:prSet presAssocID="{A5E2F723-4551-4160-9CFC-8429FE848F60}" presName="composite2" presStyleCnt="0"/>
      <dgm:spPr/>
    </dgm:pt>
    <dgm:pt modelId="{DA0C443C-B5E5-4027-AB66-BEBDAFE77F0D}" type="pres">
      <dgm:prSet presAssocID="{A5E2F723-4551-4160-9CFC-8429FE848F60}" presName="background2" presStyleLbl="node2" presStyleIdx="3" presStyleCnt="4"/>
      <dgm:spPr/>
    </dgm:pt>
    <dgm:pt modelId="{71A69B85-3177-45D3-8D35-735F8A7054DA}" type="pres">
      <dgm:prSet presAssocID="{A5E2F723-4551-4160-9CFC-8429FE848F60}" presName="text2" presStyleLbl="fgAcc2" presStyleIdx="3" presStyleCnt="4">
        <dgm:presLayoutVars>
          <dgm:chPref val="3"/>
        </dgm:presLayoutVars>
      </dgm:prSet>
      <dgm:spPr/>
    </dgm:pt>
    <dgm:pt modelId="{C6968D8C-0B10-4587-9E1D-FE4612F31E2B}" type="pres">
      <dgm:prSet presAssocID="{A5E2F723-4551-4160-9CFC-8429FE848F60}" presName="hierChild3" presStyleCnt="0"/>
      <dgm:spPr/>
    </dgm:pt>
  </dgm:ptLst>
  <dgm:cxnLst>
    <dgm:cxn modelId="{09E6FD22-25EA-4455-9CAB-F40CC755CB1A}" srcId="{A287886C-1E02-45E5-904D-BF476275E072}" destId="{DA574014-7D42-415C-8FF4-7503A2434216}" srcOrd="2" destOrd="0" parTransId="{9DDD4119-1B6B-452C-B1D1-3B433A30B381}" sibTransId="{B156DD0C-3D60-48DF-A9C1-69FB6D6AC27D}"/>
    <dgm:cxn modelId="{79FB3923-8D6B-4188-AAE5-9C2925796846}" srcId="{7F8B7932-437A-4864-BA09-BDBC43A2A499}" destId="{A287886C-1E02-45E5-904D-BF476275E072}" srcOrd="0" destOrd="0" parTransId="{49DFEF2C-6E35-4326-BD65-5549ED76A456}" sibTransId="{B50BF851-B4CE-47F3-8D33-FC90869E3378}"/>
    <dgm:cxn modelId="{B0D4405B-A7FB-4563-B937-FF63E5429940}" type="presOf" srcId="{F45EC1EF-4CE9-41AA-AA1A-8596CB9AE272}" destId="{863AED75-FC13-40A6-B49C-59F8B6D67DBA}" srcOrd="0" destOrd="0" presId="urn:microsoft.com/office/officeart/2005/8/layout/hierarchy1"/>
    <dgm:cxn modelId="{A5258A5D-F45F-40BB-AE08-D222C71E5C50}" type="presOf" srcId="{A88E4F05-F715-4BC1-8795-5262CE351E4B}" destId="{746ABC2A-6212-465D-B7AF-D452F3E4260A}" srcOrd="0" destOrd="0" presId="urn:microsoft.com/office/officeart/2005/8/layout/hierarchy1"/>
    <dgm:cxn modelId="{22D38A62-3F68-478D-AAC4-5595F5A1B501}" srcId="{A287886C-1E02-45E5-904D-BF476275E072}" destId="{A5E2F723-4551-4160-9CFC-8429FE848F60}" srcOrd="3" destOrd="0" parTransId="{F45EC1EF-4CE9-41AA-AA1A-8596CB9AE272}" sibTransId="{8FCA7853-131F-4FF9-94CA-C4A98772793A}"/>
    <dgm:cxn modelId="{26085159-214C-4FC6-8483-44A91CCC77C5}" type="presOf" srcId="{A5E2F723-4551-4160-9CFC-8429FE848F60}" destId="{71A69B85-3177-45D3-8D35-735F8A7054DA}" srcOrd="0" destOrd="0" presId="urn:microsoft.com/office/officeart/2005/8/layout/hierarchy1"/>
    <dgm:cxn modelId="{3E15A68A-FA7A-4705-8024-AB2EDD153751}" type="presOf" srcId="{E9CDDE4E-3E4D-414D-A036-86FE9242B990}" destId="{1C7AC692-B5AB-4D76-B049-E35D49617A5C}" srcOrd="0" destOrd="0" presId="urn:microsoft.com/office/officeart/2005/8/layout/hierarchy1"/>
    <dgm:cxn modelId="{BCC8638D-F07E-4B6F-8D40-38F876A0BB98}" srcId="{A287886C-1E02-45E5-904D-BF476275E072}" destId="{207CD684-E558-451C-AD04-E5D458341122}" srcOrd="1" destOrd="0" parTransId="{A88E4F05-F715-4BC1-8795-5262CE351E4B}" sibTransId="{CBF4B910-5F68-4248-95E9-A256263F26DB}"/>
    <dgm:cxn modelId="{0783C29E-9BDF-4454-BE3F-5BBA9BBC9D66}" type="presOf" srcId="{A287886C-1E02-45E5-904D-BF476275E072}" destId="{079E4C30-D023-4B3F-A2C2-E35358342775}" srcOrd="0" destOrd="0" presId="urn:microsoft.com/office/officeart/2005/8/layout/hierarchy1"/>
    <dgm:cxn modelId="{E59DDEB0-2D81-4138-9A9C-A42D2453AEA2}" type="presOf" srcId="{7F8B7932-437A-4864-BA09-BDBC43A2A499}" destId="{7ED614CA-40D2-4495-9653-723C746BF5BD}" srcOrd="0" destOrd="0" presId="urn:microsoft.com/office/officeart/2005/8/layout/hierarchy1"/>
    <dgm:cxn modelId="{9523F8BC-BD46-4599-B1B8-2F2AD289B276}" srcId="{A287886C-1E02-45E5-904D-BF476275E072}" destId="{E9CDDE4E-3E4D-414D-A036-86FE9242B990}" srcOrd="0" destOrd="0" parTransId="{806D89A9-C6C0-4C81-AE44-AC79B306DCED}" sibTransId="{1B2B64C2-020A-460C-BB6E-AB6E7291DC84}"/>
    <dgm:cxn modelId="{FC424AD9-45C7-4CE4-AB9D-4A98733BDCB3}" type="presOf" srcId="{DA574014-7D42-415C-8FF4-7503A2434216}" destId="{9DA4196B-9E9B-4668-8750-CA0E1C2E7ECB}" srcOrd="0" destOrd="0" presId="urn:microsoft.com/office/officeart/2005/8/layout/hierarchy1"/>
    <dgm:cxn modelId="{B40B2DDD-53A7-499A-A7E9-0B55929F0F25}" type="presOf" srcId="{207CD684-E558-451C-AD04-E5D458341122}" destId="{DCD43E61-E8F7-4774-B395-C0D8B7A7D57D}" srcOrd="0" destOrd="0" presId="urn:microsoft.com/office/officeart/2005/8/layout/hierarchy1"/>
    <dgm:cxn modelId="{2AB2A3E4-ACD1-41E6-AB02-15FBB1C3899D}" type="presOf" srcId="{806D89A9-C6C0-4C81-AE44-AC79B306DCED}" destId="{EB48B0D7-5F51-40FA-BD6D-FF92972D9575}" srcOrd="0" destOrd="0" presId="urn:microsoft.com/office/officeart/2005/8/layout/hierarchy1"/>
    <dgm:cxn modelId="{556850E6-D2FB-4E10-9780-53F17D296C5D}" type="presOf" srcId="{9DDD4119-1B6B-452C-B1D1-3B433A30B381}" destId="{A10AB231-E4EA-4CE0-9601-0CB0A0D1ACEB}" srcOrd="0" destOrd="0" presId="urn:microsoft.com/office/officeart/2005/8/layout/hierarchy1"/>
    <dgm:cxn modelId="{5B64411C-F0B3-4DC9-BA14-D6D78DDD5A6F}" type="presParOf" srcId="{7ED614CA-40D2-4495-9653-723C746BF5BD}" destId="{D8B6895A-79C8-4D4D-AA03-702EF2A4BEEF}" srcOrd="0" destOrd="0" presId="urn:microsoft.com/office/officeart/2005/8/layout/hierarchy1"/>
    <dgm:cxn modelId="{4B317C66-EF74-424F-9686-D09AAA6C2205}" type="presParOf" srcId="{D8B6895A-79C8-4D4D-AA03-702EF2A4BEEF}" destId="{85AD8488-B50A-4E85-9093-22E56562A969}" srcOrd="0" destOrd="0" presId="urn:microsoft.com/office/officeart/2005/8/layout/hierarchy1"/>
    <dgm:cxn modelId="{AF3F392D-9AB0-4542-890E-18D923EDE7BB}" type="presParOf" srcId="{85AD8488-B50A-4E85-9093-22E56562A969}" destId="{3480573B-338F-49F5-B136-4977EA223333}" srcOrd="0" destOrd="0" presId="urn:microsoft.com/office/officeart/2005/8/layout/hierarchy1"/>
    <dgm:cxn modelId="{4633C010-8268-4DB9-B19D-BF0BB0F5F2D9}" type="presParOf" srcId="{85AD8488-B50A-4E85-9093-22E56562A969}" destId="{079E4C30-D023-4B3F-A2C2-E35358342775}" srcOrd="1" destOrd="0" presId="urn:microsoft.com/office/officeart/2005/8/layout/hierarchy1"/>
    <dgm:cxn modelId="{A3C9C792-14C2-46BD-A75C-5CF5F18F04DF}" type="presParOf" srcId="{D8B6895A-79C8-4D4D-AA03-702EF2A4BEEF}" destId="{00F54A74-00BC-44AC-9B01-C494E439501A}" srcOrd="1" destOrd="0" presId="urn:microsoft.com/office/officeart/2005/8/layout/hierarchy1"/>
    <dgm:cxn modelId="{C25E51CD-3013-41CC-8229-EFEB7FFB897E}" type="presParOf" srcId="{00F54A74-00BC-44AC-9B01-C494E439501A}" destId="{EB48B0D7-5F51-40FA-BD6D-FF92972D9575}" srcOrd="0" destOrd="0" presId="urn:microsoft.com/office/officeart/2005/8/layout/hierarchy1"/>
    <dgm:cxn modelId="{855AC329-56D2-44CA-8707-79A116F668E8}" type="presParOf" srcId="{00F54A74-00BC-44AC-9B01-C494E439501A}" destId="{90C63D88-1751-4BAB-8089-A4D162328AA0}" srcOrd="1" destOrd="0" presId="urn:microsoft.com/office/officeart/2005/8/layout/hierarchy1"/>
    <dgm:cxn modelId="{504A500E-8171-40C1-ADCE-8354C11D9505}" type="presParOf" srcId="{90C63D88-1751-4BAB-8089-A4D162328AA0}" destId="{A9B868BF-65BA-40B3-BE8B-5017B82A230F}" srcOrd="0" destOrd="0" presId="urn:microsoft.com/office/officeart/2005/8/layout/hierarchy1"/>
    <dgm:cxn modelId="{C8FCC15B-81C7-4578-B00B-D56697396548}" type="presParOf" srcId="{A9B868BF-65BA-40B3-BE8B-5017B82A230F}" destId="{EEB30FBA-B186-4FE7-ACF1-788607FDFFD6}" srcOrd="0" destOrd="0" presId="urn:microsoft.com/office/officeart/2005/8/layout/hierarchy1"/>
    <dgm:cxn modelId="{329F77EF-74D9-474A-A06E-F14E5CD48BF0}" type="presParOf" srcId="{A9B868BF-65BA-40B3-BE8B-5017B82A230F}" destId="{1C7AC692-B5AB-4D76-B049-E35D49617A5C}" srcOrd="1" destOrd="0" presId="urn:microsoft.com/office/officeart/2005/8/layout/hierarchy1"/>
    <dgm:cxn modelId="{31653A81-D1E6-429A-B5AB-D1E4416F16E0}" type="presParOf" srcId="{90C63D88-1751-4BAB-8089-A4D162328AA0}" destId="{A5C9BD94-CC40-43B8-ADF0-BF2C3376BFE5}" srcOrd="1" destOrd="0" presId="urn:microsoft.com/office/officeart/2005/8/layout/hierarchy1"/>
    <dgm:cxn modelId="{C46265DD-12C5-4724-AFA7-FC58E69AD473}" type="presParOf" srcId="{00F54A74-00BC-44AC-9B01-C494E439501A}" destId="{746ABC2A-6212-465D-B7AF-D452F3E4260A}" srcOrd="2" destOrd="0" presId="urn:microsoft.com/office/officeart/2005/8/layout/hierarchy1"/>
    <dgm:cxn modelId="{B3ED720F-AD19-4191-B598-3DE17699C278}" type="presParOf" srcId="{00F54A74-00BC-44AC-9B01-C494E439501A}" destId="{224D7AAF-9F14-4086-BFD2-060C4D378698}" srcOrd="3" destOrd="0" presId="urn:microsoft.com/office/officeart/2005/8/layout/hierarchy1"/>
    <dgm:cxn modelId="{49A892E0-3C6D-4868-8E4E-9025878DCC7B}" type="presParOf" srcId="{224D7AAF-9F14-4086-BFD2-060C4D378698}" destId="{90B13D7D-C6D9-4229-9693-8E95194FCCF0}" srcOrd="0" destOrd="0" presId="urn:microsoft.com/office/officeart/2005/8/layout/hierarchy1"/>
    <dgm:cxn modelId="{0E070C92-8E6E-43DF-80AA-9FFB33B87D5D}" type="presParOf" srcId="{90B13D7D-C6D9-4229-9693-8E95194FCCF0}" destId="{599B8571-496B-4F7B-9733-6623233CF820}" srcOrd="0" destOrd="0" presId="urn:microsoft.com/office/officeart/2005/8/layout/hierarchy1"/>
    <dgm:cxn modelId="{B5414F28-9978-4C43-8271-6E966A121CEB}" type="presParOf" srcId="{90B13D7D-C6D9-4229-9693-8E95194FCCF0}" destId="{DCD43E61-E8F7-4774-B395-C0D8B7A7D57D}" srcOrd="1" destOrd="0" presId="urn:microsoft.com/office/officeart/2005/8/layout/hierarchy1"/>
    <dgm:cxn modelId="{D099753B-4967-4C51-BB34-34796D1C53F1}" type="presParOf" srcId="{224D7AAF-9F14-4086-BFD2-060C4D378698}" destId="{ED740A3F-FAE6-4A7F-A328-E198C1EFC08E}" srcOrd="1" destOrd="0" presId="urn:microsoft.com/office/officeart/2005/8/layout/hierarchy1"/>
    <dgm:cxn modelId="{20CE8304-027F-4AB6-8FCC-856B9AA395DC}" type="presParOf" srcId="{00F54A74-00BC-44AC-9B01-C494E439501A}" destId="{A10AB231-E4EA-4CE0-9601-0CB0A0D1ACEB}" srcOrd="4" destOrd="0" presId="urn:microsoft.com/office/officeart/2005/8/layout/hierarchy1"/>
    <dgm:cxn modelId="{F096141D-F6E3-4926-93D5-4A83F09B282F}" type="presParOf" srcId="{00F54A74-00BC-44AC-9B01-C494E439501A}" destId="{E739E822-2E77-40B8-A9FA-DC8975940C14}" srcOrd="5" destOrd="0" presId="urn:microsoft.com/office/officeart/2005/8/layout/hierarchy1"/>
    <dgm:cxn modelId="{41ED122F-A479-4F4D-BDF8-B586ACC7214B}" type="presParOf" srcId="{E739E822-2E77-40B8-A9FA-DC8975940C14}" destId="{74172B86-43E0-49F8-BC90-8DD4775EA49F}" srcOrd="0" destOrd="0" presId="urn:microsoft.com/office/officeart/2005/8/layout/hierarchy1"/>
    <dgm:cxn modelId="{ABF090E1-662E-4E32-94D3-7C2AC7CB5A93}" type="presParOf" srcId="{74172B86-43E0-49F8-BC90-8DD4775EA49F}" destId="{4B7B0B33-F1BB-4E6F-8108-93A4A68EBEBE}" srcOrd="0" destOrd="0" presId="urn:microsoft.com/office/officeart/2005/8/layout/hierarchy1"/>
    <dgm:cxn modelId="{F72F3371-718D-4330-ACD6-FF4527D6098A}" type="presParOf" srcId="{74172B86-43E0-49F8-BC90-8DD4775EA49F}" destId="{9DA4196B-9E9B-4668-8750-CA0E1C2E7ECB}" srcOrd="1" destOrd="0" presId="urn:microsoft.com/office/officeart/2005/8/layout/hierarchy1"/>
    <dgm:cxn modelId="{DA1CFE93-EDB2-464D-B0C0-7DDB934BC3C2}" type="presParOf" srcId="{E739E822-2E77-40B8-A9FA-DC8975940C14}" destId="{415D0153-3307-4507-A723-EE0BCC1B3EDA}" srcOrd="1" destOrd="0" presId="urn:microsoft.com/office/officeart/2005/8/layout/hierarchy1"/>
    <dgm:cxn modelId="{3CC3B1A4-86B4-4713-8484-26B68E7A7624}" type="presParOf" srcId="{00F54A74-00BC-44AC-9B01-C494E439501A}" destId="{863AED75-FC13-40A6-B49C-59F8B6D67DBA}" srcOrd="6" destOrd="0" presId="urn:microsoft.com/office/officeart/2005/8/layout/hierarchy1"/>
    <dgm:cxn modelId="{562455CC-B132-4F64-8F95-2A48FCA8962F}" type="presParOf" srcId="{00F54A74-00BC-44AC-9B01-C494E439501A}" destId="{C697378A-57C4-4A76-8808-E2A179ECAFA3}" srcOrd="7" destOrd="0" presId="urn:microsoft.com/office/officeart/2005/8/layout/hierarchy1"/>
    <dgm:cxn modelId="{8B14BD79-DEA5-4D77-B480-58DA4925785B}" type="presParOf" srcId="{C697378A-57C4-4A76-8808-E2A179ECAFA3}" destId="{B75F809B-008E-4B3C-8DE9-B02E0F0251D6}" srcOrd="0" destOrd="0" presId="urn:microsoft.com/office/officeart/2005/8/layout/hierarchy1"/>
    <dgm:cxn modelId="{6AB2BB6C-EA22-49C0-B4D0-B5E8E5E3DF9A}" type="presParOf" srcId="{B75F809B-008E-4B3C-8DE9-B02E0F0251D6}" destId="{DA0C443C-B5E5-4027-AB66-BEBDAFE77F0D}" srcOrd="0" destOrd="0" presId="urn:microsoft.com/office/officeart/2005/8/layout/hierarchy1"/>
    <dgm:cxn modelId="{1EE60C14-9FC8-4EA4-8C87-9A5E6CBF85FB}" type="presParOf" srcId="{B75F809B-008E-4B3C-8DE9-B02E0F0251D6}" destId="{71A69B85-3177-45D3-8D35-735F8A7054DA}" srcOrd="1" destOrd="0" presId="urn:microsoft.com/office/officeart/2005/8/layout/hierarchy1"/>
    <dgm:cxn modelId="{D8CF99EB-3483-410D-A414-B4E92B029886}" type="presParOf" srcId="{C697378A-57C4-4A76-8808-E2A179ECAFA3}" destId="{C6968D8C-0B10-4587-9E1D-FE4612F31E2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F8B7932-437A-4864-BA09-BDBC43A2A49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IN"/>
        </a:p>
      </dgm:t>
    </dgm:pt>
    <dgm:pt modelId="{A287886C-1E02-45E5-904D-BF476275E072}">
      <dgm:prSet phldrT="[Text]"/>
      <dgm:spPr/>
      <dgm:t>
        <a:bodyPr/>
        <a:lstStyle/>
        <a:p>
          <a:r>
            <a:rPr lang="en-IN" dirty="0"/>
            <a:t>Architecture</a:t>
          </a:r>
        </a:p>
      </dgm:t>
    </dgm:pt>
    <dgm:pt modelId="{49DFEF2C-6E35-4326-BD65-5549ED76A456}" type="parTrans" cxnId="{79FB3923-8D6B-4188-AAE5-9C2925796846}">
      <dgm:prSet/>
      <dgm:spPr/>
      <dgm:t>
        <a:bodyPr/>
        <a:lstStyle/>
        <a:p>
          <a:endParaRPr lang="en-IN"/>
        </a:p>
      </dgm:t>
    </dgm:pt>
    <dgm:pt modelId="{B50BF851-B4CE-47F3-8D33-FC90869E3378}" type="sibTrans" cxnId="{79FB3923-8D6B-4188-AAE5-9C2925796846}">
      <dgm:prSet/>
      <dgm:spPr/>
      <dgm:t>
        <a:bodyPr/>
        <a:lstStyle/>
        <a:p>
          <a:endParaRPr lang="en-IN"/>
        </a:p>
      </dgm:t>
    </dgm:pt>
    <dgm:pt modelId="{69A10F11-3EF6-4612-A9EB-07D408BBE4DE}">
      <dgm:prSet phldrT="[Text]"/>
      <dgm:spPr/>
      <dgm:t>
        <a:bodyPr/>
        <a:lstStyle/>
        <a:p>
          <a:r>
            <a:rPr lang="en-IN" dirty="0"/>
            <a:t>1 Tier</a:t>
          </a:r>
        </a:p>
      </dgm:t>
    </dgm:pt>
    <dgm:pt modelId="{EB2F4E66-ED0E-4085-B84B-06EAC2B516BA}" type="parTrans" cxnId="{5D54F330-D5BA-48E4-96B8-E59458BF1AD0}">
      <dgm:prSet/>
      <dgm:spPr/>
      <dgm:t>
        <a:bodyPr/>
        <a:lstStyle/>
        <a:p>
          <a:endParaRPr lang="en-IN"/>
        </a:p>
      </dgm:t>
    </dgm:pt>
    <dgm:pt modelId="{E77F9217-F129-4DAF-A5C5-F5FE762BED4E}" type="sibTrans" cxnId="{5D54F330-D5BA-48E4-96B8-E59458BF1AD0}">
      <dgm:prSet/>
      <dgm:spPr/>
      <dgm:t>
        <a:bodyPr/>
        <a:lstStyle/>
        <a:p>
          <a:endParaRPr lang="en-IN"/>
        </a:p>
      </dgm:t>
    </dgm:pt>
    <dgm:pt modelId="{FD29F642-C226-4513-A31F-D1A5BEDB7A63}">
      <dgm:prSet phldrT="[Text]"/>
      <dgm:spPr/>
      <dgm:t>
        <a:bodyPr/>
        <a:lstStyle/>
        <a:p>
          <a:r>
            <a:rPr lang="en-IN" dirty="0"/>
            <a:t>2 Tier</a:t>
          </a:r>
        </a:p>
      </dgm:t>
    </dgm:pt>
    <dgm:pt modelId="{9AA5B57E-1D5D-48C2-A82E-3020226C7F4D}" type="parTrans" cxnId="{31DFBC3F-C43E-4DCF-9222-BE05000E7550}">
      <dgm:prSet/>
      <dgm:spPr/>
      <dgm:t>
        <a:bodyPr/>
        <a:lstStyle/>
        <a:p>
          <a:endParaRPr lang="en-IN"/>
        </a:p>
      </dgm:t>
    </dgm:pt>
    <dgm:pt modelId="{07FFC929-EF4C-4CEF-BE70-A5CE15350A60}" type="sibTrans" cxnId="{31DFBC3F-C43E-4DCF-9222-BE05000E7550}">
      <dgm:prSet/>
      <dgm:spPr/>
      <dgm:t>
        <a:bodyPr/>
        <a:lstStyle/>
        <a:p>
          <a:endParaRPr lang="en-IN"/>
        </a:p>
      </dgm:t>
    </dgm:pt>
    <dgm:pt modelId="{41F4D17B-419C-4C89-9F76-D603AF86C4C8}">
      <dgm:prSet phldrT="[Text]"/>
      <dgm:spPr/>
      <dgm:t>
        <a:bodyPr/>
        <a:lstStyle/>
        <a:p>
          <a:r>
            <a:rPr lang="en-IN" dirty="0"/>
            <a:t>3 Tier</a:t>
          </a:r>
        </a:p>
      </dgm:t>
    </dgm:pt>
    <dgm:pt modelId="{AA8F82FE-1C17-4569-9E76-C8100B9B88B8}" type="parTrans" cxnId="{EB704660-0797-472F-92ED-357A66BF31E5}">
      <dgm:prSet/>
      <dgm:spPr/>
      <dgm:t>
        <a:bodyPr/>
        <a:lstStyle/>
        <a:p>
          <a:endParaRPr lang="en-IN"/>
        </a:p>
      </dgm:t>
    </dgm:pt>
    <dgm:pt modelId="{38196D2D-0A1B-4BCC-8662-346537787FA7}" type="sibTrans" cxnId="{EB704660-0797-472F-92ED-357A66BF31E5}">
      <dgm:prSet/>
      <dgm:spPr/>
      <dgm:t>
        <a:bodyPr/>
        <a:lstStyle/>
        <a:p>
          <a:endParaRPr lang="en-IN"/>
        </a:p>
      </dgm:t>
    </dgm:pt>
    <dgm:pt modelId="{3828154E-C630-4A68-94CC-3EBE8B56ED78}">
      <dgm:prSet phldrT="[Text]"/>
      <dgm:spPr/>
      <dgm:t>
        <a:bodyPr/>
        <a:lstStyle/>
        <a:p>
          <a:r>
            <a:rPr lang="en-IN" dirty="0"/>
            <a:t>In - Tier</a:t>
          </a:r>
        </a:p>
      </dgm:t>
    </dgm:pt>
    <dgm:pt modelId="{65A3DB8D-33FA-45BB-8031-43D2F18BBBE8}" type="parTrans" cxnId="{015F4179-01BC-47B8-B6E2-5D43C77F432A}">
      <dgm:prSet/>
      <dgm:spPr/>
      <dgm:t>
        <a:bodyPr/>
        <a:lstStyle/>
        <a:p>
          <a:endParaRPr lang="en-IN"/>
        </a:p>
      </dgm:t>
    </dgm:pt>
    <dgm:pt modelId="{F4522ED4-FCDE-4C6B-BF21-732D2D59BD0D}" type="sibTrans" cxnId="{015F4179-01BC-47B8-B6E2-5D43C77F432A}">
      <dgm:prSet/>
      <dgm:spPr/>
      <dgm:t>
        <a:bodyPr/>
        <a:lstStyle/>
        <a:p>
          <a:endParaRPr lang="en-IN"/>
        </a:p>
      </dgm:t>
    </dgm:pt>
    <dgm:pt modelId="{7ED614CA-40D2-4495-9653-723C746BF5BD}" type="pres">
      <dgm:prSet presAssocID="{7F8B7932-437A-4864-BA09-BDBC43A2A499}" presName="hierChild1" presStyleCnt="0">
        <dgm:presLayoutVars>
          <dgm:chPref val="1"/>
          <dgm:dir/>
          <dgm:animOne val="branch"/>
          <dgm:animLvl val="lvl"/>
          <dgm:resizeHandles/>
        </dgm:presLayoutVars>
      </dgm:prSet>
      <dgm:spPr/>
    </dgm:pt>
    <dgm:pt modelId="{D8B6895A-79C8-4D4D-AA03-702EF2A4BEEF}" type="pres">
      <dgm:prSet presAssocID="{A287886C-1E02-45E5-904D-BF476275E072}" presName="hierRoot1" presStyleCnt="0"/>
      <dgm:spPr/>
    </dgm:pt>
    <dgm:pt modelId="{85AD8488-B50A-4E85-9093-22E56562A969}" type="pres">
      <dgm:prSet presAssocID="{A287886C-1E02-45E5-904D-BF476275E072}" presName="composite" presStyleCnt="0"/>
      <dgm:spPr/>
    </dgm:pt>
    <dgm:pt modelId="{3480573B-338F-49F5-B136-4977EA223333}" type="pres">
      <dgm:prSet presAssocID="{A287886C-1E02-45E5-904D-BF476275E072}" presName="background" presStyleLbl="node0" presStyleIdx="0" presStyleCnt="1"/>
      <dgm:spPr/>
    </dgm:pt>
    <dgm:pt modelId="{079E4C30-D023-4B3F-A2C2-E35358342775}" type="pres">
      <dgm:prSet presAssocID="{A287886C-1E02-45E5-904D-BF476275E072}" presName="text" presStyleLbl="fgAcc0" presStyleIdx="0" presStyleCnt="1">
        <dgm:presLayoutVars>
          <dgm:chPref val="3"/>
        </dgm:presLayoutVars>
      </dgm:prSet>
      <dgm:spPr/>
    </dgm:pt>
    <dgm:pt modelId="{00F54A74-00BC-44AC-9B01-C494E439501A}" type="pres">
      <dgm:prSet presAssocID="{A287886C-1E02-45E5-904D-BF476275E072}" presName="hierChild2" presStyleCnt="0"/>
      <dgm:spPr/>
    </dgm:pt>
    <dgm:pt modelId="{82FD4D81-9139-4A85-B83F-61E3722050D6}" type="pres">
      <dgm:prSet presAssocID="{EB2F4E66-ED0E-4085-B84B-06EAC2B516BA}" presName="Name10" presStyleLbl="parChTrans1D2" presStyleIdx="0" presStyleCnt="4"/>
      <dgm:spPr/>
    </dgm:pt>
    <dgm:pt modelId="{16883A0F-4FE0-4C3D-8360-031F4BEEC8D9}" type="pres">
      <dgm:prSet presAssocID="{69A10F11-3EF6-4612-A9EB-07D408BBE4DE}" presName="hierRoot2" presStyleCnt="0"/>
      <dgm:spPr/>
    </dgm:pt>
    <dgm:pt modelId="{1544431B-46DF-408B-90FA-CEA3858E8EAA}" type="pres">
      <dgm:prSet presAssocID="{69A10F11-3EF6-4612-A9EB-07D408BBE4DE}" presName="composite2" presStyleCnt="0"/>
      <dgm:spPr/>
    </dgm:pt>
    <dgm:pt modelId="{9ECAA074-2E3B-40EC-ADBB-21FAE98A445A}" type="pres">
      <dgm:prSet presAssocID="{69A10F11-3EF6-4612-A9EB-07D408BBE4DE}" presName="background2" presStyleLbl="node2" presStyleIdx="0" presStyleCnt="4"/>
      <dgm:spPr/>
    </dgm:pt>
    <dgm:pt modelId="{D8E716E6-0E24-408F-9ED9-C2CCCE1E0440}" type="pres">
      <dgm:prSet presAssocID="{69A10F11-3EF6-4612-A9EB-07D408BBE4DE}" presName="text2" presStyleLbl="fgAcc2" presStyleIdx="0" presStyleCnt="4">
        <dgm:presLayoutVars>
          <dgm:chPref val="3"/>
        </dgm:presLayoutVars>
      </dgm:prSet>
      <dgm:spPr/>
    </dgm:pt>
    <dgm:pt modelId="{EFC829B5-A239-468C-9183-9438E1020847}" type="pres">
      <dgm:prSet presAssocID="{69A10F11-3EF6-4612-A9EB-07D408BBE4DE}" presName="hierChild3" presStyleCnt="0"/>
      <dgm:spPr/>
    </dgm:pt>
    <dgm:pt modelId="{382B1321-A794-4801-83D6-41B61EBB90A5}" type="pres">
      <dgm:prSet presAssocID="{9AA5B57E-1D5D-48C2-A82E-3020226C7F4D}" presName="Name10" presStyleLbl="parChTrans1D2" presStyleIdx="1" presStyleCnt="4"/>
      <dgm:spPr/>
    </dgm:pt>
    <dgm:pt modelId="{0CC1597A-BCC5-4872-99BE-0B13A9C2B1A6}" type="pres">
      <dgm:prSet presAssocID="{FD29F642-C226-4513-A31F-D1A5BEDB7A63}" presName="hierRoot2" presStyleCnt="0"/>
      <dgm:spPr/>
    </dgm:pt>
    <dgm:pt modelId="{C804D9C4-C7FC-47FF-8497-8799E519EDD2}" type="pres">
      <dgm:prSet presAssocID="{FD29F642-C226-4513-A31F-D1A5BEDB7A63}" presName="composite2" presStyleCnt="0"/>
      <dgm:spPr/>
    </dgm:pt>
    <dgm:pt modelId="{FE3F0A96-242C-4DE9-88E5-73EF88744BFD}" type="pres">
      <dgm:prSet presAssocID="{FD29F642-C226-4513-A31F-D1A5BEDB7A63}" presName="background2" presStyleLbl="node2" presStyleIdx="1" presStyleCnt="4"/>
      <dgm:spPr/>
    </dgm:pt>
    <dgm:pt modelId="{6B85348B-2765-4C57-A449-C56453FAE7A1}" type="pres">
      <dgm:prSet presAssocID="{FD29F642-C226-4513-A31F-D1A5BEDB7A63}" presName="text2" presStyleLbl="fgAcc2" presStyleIdx="1" presStyleCnt="4">
        <dgm:presLayoutVars>
          <dgm:chPref val="3"/>
        </dgm:presLayoutVars>
      </dgm:prSet>
      <dgm:spPr/>
    </dgm:pt>
    <dgm:pt modelId="{32404AC6-F2DF-4FC8-8466-6365054B6E8F}" type="pres">
      <dgm:prSet presAssocID="{FD29F642-C226-4513-A31F-D1A5BEDB7A63}" presName="hierChild3" presStyleCnt="0"/>
      <dgm:spPr/>
    </dgm:pt>
    <dgm:pt modelId="{91B757D7-7450-4AC5-919A-5E2FC1091328}" type="pres">
      <dgm:prSet presAssocID="{AA8F82FE-1C17-4569-9E76-C8100B9B88B8}" presName="Name10" presStyleLbl="parChTrans1D2" presStyleIdx="2" presStyleCnt="4"/>
      <dgm:spPr/>
    </dgm:pt>
    <dgm:pt modelId="{E464FB3E-BA9C-456A-B3D7-68A674B31545}" type="pres">
      <dgm:prSet presAssocID="{41F4D17B-419C-4C89-9F76-D603AF86C4C8}" presName="hierRoot2" presStyleCnt="0"/>
      <dgm:spPr/>
    </dgm:pt>
    <dgm:pt modelId="{34ABBDB1-3B88-4C0D-B3DF-6F4FD3AF1FDC}" type="pres">
      <dgm:prSet presAssocID="{41F4D17B-419C-4C89-9F76-D603AF86C4C8}" presName="composite2" presStyleCnt="0"/>
      <dgm:spPr/>
    </dgm:pt>
    <dgm:pt modelId="{BFF1BA0E-47E1-4F1D-8512-528F5E767A44}" type="pres">
      <dgm:prSet presAssocID="{41F4D17B-419C-4C89-9F76-D603AF86C4C8}" presName="background2" presStyleLbl="node2" presStyleIdx="2" presStyleCnt="4"/>
      <dgm:spPr/>
    </dgm:pt>
    <dgm:pt modelId="{1BE6A01B-B2D5-4D9C-A747-CD22BFD6F13A}" type="pres">
      <dgm:prSet presAssocID="{41F4D17B-419C-4C89-9F76-D603AF86C4C8}" presName="text2" presStyleLbl="fgAcc2" presStyleIdx="2" presStyleCnt="4">
        <dgm:presLayoutVars>
          <dgm:chPref val="3"/>
        </dgm:presLayoutVars>
      </dgm:prSet>
      <dgm:spPr/>
    </dgm:pt>
    <dgm:pt modelId="{9CBAF3F8-86E6-45D4-A4B2-D3E9B420AC6C}" type="pres">
      <dgm:prSet presAssocID="{41F4D17B-419C-4C89-9F76-D603AF86C4C8}" presName="hierChild3" presStyleCnt="0"/>
      <dgm:spPr/>
    </dgm:pt>
    <dgm:pt modelId="{560F2A83-3572-43F8-B618-E3D01997D3D4}" type="pres">
      <dgm:prSet presAssocID="{65A3DB8D-33FA-45BB-8031-43D2F18BBBE8}" presName="Name10" presStyleLbl="parChTrans1D2" presStyleIdx="3" presStyleCnt="4"/>
      <dgm:spPr/>
    </dgm:pt>
    <dgm:pt modelId="{9B84DB8C-1A80-4C37-8333-C5FE4735CD16}" type="pres">
      <dgm:prSet presAssocID="{3828154E-C630-4A68-94CC-3EBE8B56ED78}" presName="hierRoot2" presStyleCnt="0"/>
      <dgm:spPr/>
    </dgm:pt>
    <dgm:pt modelId="{4E9D1AA2-6E91-4516-AAA1-C68D50F29198}" type="pres">
      <dgm:prSet presAssocID="{3828154E-C630-4A68-94CC-3EBE8B56ED78}" presName="composite2" presStyleCnt="0"/>
      <dgm:spPr/>
    </dgm:pt>
    <dgm:pt modelId="{A751157E-0217-4029-BCF1-9658D49224E7}" type="pres">
      <dgm:prSet presAssocID="{3828154E-C630-4A68-94CC-3EBE8B56ED78}" presName="background2" presStyleLbl="node2" presStyleIdx="3" presStyleCnt="4"/>
      <dgm:spPr/>
    </dgm:pt>
    <dgm:pt modelId="{D33C19B1-6413-40F2-9B48-FAD4CFA3D732}" type="pres">
      <dgm:prSet presAssocID="{3828154E-C630-4A68-94CC-3EBE8B56ED78}" presName="text2" presStyleLbl="fgAcc2" presStyleIdx="3" presStyleCnt="4">
        <dgm:presLayoutVars>
          <dgm:chPref val="3"/>
        </dgm:presLayoutVars>
      </dgm:prSet>
      <dgm:spPr/>
    </dgm:pt>
    <dgm:pt modelId="{67F429F9-3119-4440-84D0-01E221A155A1}" type="pres">
      <dgm:prSet presAssocID="{3828154E-C630-4A68-94CC-3EBE8B56ED78}" presName="hierChild3" presStyleCnt="0"/>
      <dgm:spPr/>
    </dgm:pt>
  </dgm:ptLst>
  <dgm:cxnLst>
    <dgm:cxn modelId="{82876222-E23E-47B7-9670-E1C563B933DE}" type="presOf" srcId="{69A10F11-3EF6-4612-A9EB-07D408BBE4DE}" destId="{D8E716E6-0E24-408F-9ED9-C2CCCE1E0440}" srcOrd="0" destOrd="0" presId="urn:microsoft.com/office/officeart/2005/8/layout/hierarchy1"/>
    <dgm:cxn modelId="{79FB3923-8D6B-4188-AAE5-9C2925796846}" srcId="{7F8B7932-437A-4864-BA09-BDBC43A2A499}" destId="{A287886C-1E02-45E5-904D-BF476275E072}" srcOrd="0" destOrd="0" parTransId="{49DFEF2C-6E35-4326-BD65-5549ED76A456}" sibTransId="{B50BF851-B4CE-47F3-8D33-FC90869E3378}"/>
    <dgm:cxn modelId="{5D54F330-D5BA-48E4-96B8-E59458BF1AD0}" srcId="{A287886C-1E02-45E5-904D-BF476275E072}" destId="{69A10F11-3EF6-4612-A9EB-07D408BBE4DE}" srcOrd="0" destOrd="0" parTransId="{EB2F4E66-ED0E-4085-B84B-06EAC2B516BA}" sibTransId="{E77F9217-F129-4DAF-A5C5-F5FE762BED4E}"/>
    <dgm:cxn modelId="{31DFBC3F-C43E-4DCF-9222-BE05000E7550}" srcId="{A287886C-1E02-45E5-904D-BF476275E072}" destId="{FD29F642-C226-4513-A31F-D1A5BEDB7A63}" srcOrd="1" destOrd="0" parTransId="{9AA5B57E-1D5D-48C2-A82E-3020226C7F4D}" sibTransId="{07FFC929-EF4C-4CEF-BE70-A5CE15350A60}"/>
    <dgm:cxn modelId="{EB704660-0797-472F-92ED-357A66BF31E5}" srcId="{A287886C-1E02-45E5-904D-BF476275E072}" destId="{41F4D17B-419C-4C89-9F76-D603AF86C4C8}" srcOrd="2" destOrd="0" parTransId="{AA8F82FE-1C17-4569-9E76-C8100B9B88B8}" sibTransId="{38196D2D-0A1B-4BCC-8662-346537787FA7}"/>
    <dgm:cxn modelId="{CEFF7563-99AE-403B-945B-2E18DC23FBD9}" type="presOf" srcId="{FD29F642-C226-4513-A31F-D1A5BEDB7A63}" destId="{6B85348B-2765-4C57-A449-C56453FAE7A1}" srcOrd="0" destOrd="0" presId="urn:microsoft.com/office/officeart/2005/8/layout/hierarchy1"/>
    <dgm:cxn modelId="{1CBCF343-D443-432D-83C1-915926B9970D}" type="presOf" srcId="{65A3DB8D-33FA-45BB-8031-43D2F18BBBE8}" destId="{560F2A83-3572-43F8-B618-E3D01997D3D4}" srcOrd="0" destOrd="0" presId="urn:microsoft.com/office/officeart/2005/8/layout/hierarchy1"/>
    <dgm:cxn modelId="{63890665-1669-485D-A8D9-4BAF86DD83AB}" type="presOf" srcId="{AA8F82FE-1C17-4569-9E76-C8100B9B88B8}" destId="{91B757D7-7450-4AC5-919A-5E2FC1091328}" srcOrd="0" destOrd="0" presId="urn:microsoft.com/office/officeart/2005/8/layout/hierarchy1"/>
    <dgm:cxn modelId="{AB221B73-9C4B-4380-9754-B1BBC52012D2}" type="presOf" srcId="{41F4D17B-419C-4C89-9F76-D603AF86C4C8}" destId="{1BE6A01B-B2D5-4D9C-A747-CD22BFD6F13A}" srcOrd="0" destOrd="0" presId="urn:microsoft.com/office/officeart/2005/8/layout/hierarchy1"/>
    <dgm:cxn modelId="{015F4179-01BC-47B8-B6E2-5D43C77F432A}" srcId="{A287886C-1E02-45E5-904D-BF476275E072}" destId="{3828154E-C630-4A68-94CC-3EBE8B56ED78}" srcOrd="3" destOrd="0" parTransId="{65A3DB8D-33FA-45BB-8031-43D2F18BBBE8}" sibTransId="{F4522ED4-FCDE-4C6B-BF21-732D2D59BD0D}"/>
    <dgm:cxn modelId="{3382D895-41B6-4BAF-9274-BD17B63436D6}" type="presOf" srcId="{3828154E-C630-4A68-94CC-3EBE8B56ED78}" destId="{D33C19B1-6413-40F2-9B48-FAD4CFA3D732}" srcOrd="0" destOrd="0" presId="urn:microsoft.com/office/officeart/2005/8/layout/hierarchy1"/>
    <dgm:cxn modelId="{0783C29E-9BDF-4454-BE3F-5BBA9BBC9D66}" type="presOf" srcId="{A287886C-1E02-45E5-904D-BF476275E072}" destId="{079E4C30-D023-4B3F-A2C2-E35358342775}" srcOrd="0" destOrd="0" presId="urn:microsoft.com/office/officeart/2005/8/layout/hierarchy1"/>
    <dgm:cxn modelId="{E59DDEB0-2D81-4138-9A9C-A42D2453AEA2}" type="presOf" srcId="{7F8B7932-437A-4864-BA09-BDBC43A2A499}" destId="{7ED614CA-40D2-4495-9653-723C746BF5BD}" srcOrd="0" destOrd="0" presId="urn:microsoft.com/office/officeart/2005/8/layout/hierarchy1"/>
    <dgm:cxn modelId="{D78E79D3-BF2B-4EDD-AEF8-786C31CE8CF6}" type="presOf" srcId="{9AA5B57E-1D5D-48C2-A82E-3020226C7F4D}" destId="{382B1321-A794-4801-83D6-41B61EBB90A5}" srcOrd="0" destOrd="0" presId="urn:microsoft.com/office/officeart/2005/8/layout/hierarchy1"/>
    <dgm:cxn modelId="{74D471DE-7D98-464E-BAFD-9F67A006ABCB}" type="presOf" srcId="{EB2F4E66-ED0E-4085-B84B-06EAC2B516BA}" destId="{82FD4D81-9139-4A85-B83F-61E3722050D6}" srcOrd="0" destOrd="0" presId="urn:microsoft.com/office/officeart/2005/8/layout/hierarchy1"/>
    <dgm:cxn modelId="{5B64411C-F0B3-4DC9-BA14-D6D78DDD5A6F}" type="presParOf" srcId="{7ED614CA-40D2-4495-9653-723C746BF5BD}" destId="{D8B6895A-79C8-4D4D-AA03-702EF2A4BEEF}" srcOrd="0" destOrd="0" presId="urn:microsoft.com/office/officeart/2005/8/layout/hierarchy1"/>
    <dgm:cxn modelId="{4B317C66-EF74-424F-9686-D09AAA6C2205}" type="presParOf" srcId="{D8B6895A-79C8-4D4D-AA03-702EF2A4BEEF}" destId="{85AD8488-B50A-4E85-9093-22E56562A969}" srcOrd="0" destOrd="0" presId="urn:microsoft.com/office/officeart/2005/8/layout/hierarchy1"/>
    <dgm:cxn modelId="{AF3F392D-9AB0-4542-890E-18D923EDE7BB}" type="presParOf" srcId="{85AD8488-B50A-4E85-9093-22E56562A969}" destId="{3480573B-338F-49F5-B136-4977EA223333}" srcOrd="0" destOrd="0" presId="urn:microsoft.com/office/officeart/2005/8/layout/hierarchy1"/>
    <dgm:cxn modelId="{4633C010-8268-4DB9-B19D-BF0BB0F5F2D9}" type="presParOf" srcId="{85AD8488-B50A-4E85-9093-22E56562A969}" destId="{079E4C30-D023-4B3F-A2C2-E35358342775}" srcOrd="1" destOrd="0" presId="urn:microsoft.com/office/officeart/2005/8/layout/hierarchy1"/>
    <dgm:cxn modelId="{A3C9C792-14C2-46BD-A75C-5CF5F18F04DF}" type="presParOf" srcId="{D8B6895A-79C8-4D4D-AA03-702EF2A4BEEF}" destId="{00F54A74-00BC-44AC-9B01-C494E439501A}" srcOrd="1" destOrd="0" presId="urn:microsoft.com/office/officeart/2005/8/layout/hierarchy1"/>
    <dgm:cxn modelId="{6FB12E0D-9400-426B-9513-21802EF3AF83}" type="presParOf" srcId="{00F54A74-00BC-44AC-9B01-C494E439501A}" destId="{82FD4D81-9139-4A85-B83F-61E3722050D6}" srcOrd="0" destOrd="0" presId="urn:microsoft.com/office/officeart/2005/8/layout/hierarchy1"/>
    <dgm:cxn modelId="{B28DAFF0-FBBF-45F0-A098-79A97C3ED870}" type="presParOf" srcId="{00F54A74-00BC-44AC-9B01-C494E439501A}" destId="{16883A0F-4FE0-4C3D-8360-031F4BEEC8D9}" srcOrd="1" destOrd="0" presId="urn:microsoft.com/office/officeart/2005/8/layout/hierarchy1"/>
    <dgm:cxn modelId="{79959A81-F037-4546-82AA-3D6CC2933BC7}" type="presParOf" srcId="{16883A0F-4FE0-4C3D-8360-031F4BEEC8D9}" destId="{1544431B-46DF-408B-90FA-CEA3858E8EAA}" srcOrd="0" destOrd="0" presId="urn:microsoft.com/office/officeart/2005/8/layout/hierarchy1"/>
    <dgm:cxn modelId="{0D0521CB-ABBD-4D5C-95E5-1A2A7D50943D}" type="presParOf" srcId="{1544431B-46DF-408B-90FA-CEA3858E8EAA}" destId="{9ECAA074-2E3B-40EC-ADBB-21FAE98A445A}" srcOrd="0" destOrd="0" presId="urn:microsoft.com/office/officeart/2005/8/layout/hierarchy1"/>
    <dgm:cxn modelId="{320247EE-881C-4445-874C-B55373D4916C}" type="presParOf" srcId="{1544431B-46DF-408B-90FA-CEA3858E8EAA}" destId="{D8E716E6-0E24-408F-9ED9-C2CCCE1E0440}" srcOrd="1" destOrd="0" presId="urn:microsoft.com/office/officeart/2005/8/layout/hierarchy1"/>
    <dgm:cxn modelId="{553DAA9B-8D73-49B1-A255-0342846A5565}" type="presParOf" srcId="{16883A0F-4FE0-4C3D-8360-031F4BEEC8D9}" destId="{EFC829B5-A239-468C-9183-9438E1020847}" srcOrd="1" destOrd="0" presId="urn:microsoft.com/office/officeart/2005/8/layout/hierarchy1"/>
    <dgm:cxn modelId="{CE0CD25A-9B1C-46D1-A7B6-B22C92C8694A}" type="presParOf" srcId="{00F54A74-00BC-44AC-9B01-C494E439501A}" destId="{382B1321-A794-4801-83D6-41B61EBB90A5}" srcOrd="2" destOrd="0" presId="urn:microsoft.com/office/officeart/2005/8/layout/hierarchy1"/>
    <dgm:cxn modelId="{0FD17B97-61EB-4993-B166-1395841AF1D3}" type="presParOf" srcId="{00F54A74-00BC-44AC-9B01-C494E439501A}" destId="{0CC1597A-BCC5-4872-99BE-0B13A9C2B1A6}" srcOrd="3" destOrd="0" presId="urn:microsoft.com/office/officeart/2005/8/layout/hierarchy1"/>
    <dgm:cxn modelId="{BE57BE6D-B6EF-4EA7-8329-93510762E556}" type="presParOf" srcId="{0CC1597A-BCC5-4872-99BE-0B13A9C2B1A6}" destId="{C804D9C4-C7FC-47FF-8497-8799E519EDD2}" srcOrd="0" destOrd="0" presId="urn:microsoft.com/office/officeart/2005/8/layout/hierarchy1"/>
    <dgm:cxn modelId="{178A0024-1EB5-4300-B633-020C49FE20F0}" type="presParOf" srcId="{C804D9C4-C7FC-47FF-8497-8799E519EDD2}" destId="{FE3F0A96-242C-4DE9-88E5-73EF88744BFD}" srcOrd="0" destOrd="0" presId="urn:microsoft.com/office/officeart/2005/8/layout/hierarchy1"/>
    <dgm:cxn modelId="{886975C1-0AE9-4AE8-9372-32F87749BDD1}" type="presParOf" srcId="{C804D9C4-C7FC-47FF-8497-8799E519EDD2}" destId="{6B85348B-2765-4C57-A449-C56453FAE7A1}" srcOrd="1" destOrd="0" presId="urn:microsoft.com/office/officeart/2005/8/layout/hierarchy1"/>
    <dgm:cxn modelId="{1C0B2D13-176E-492D-9D49-54ED9E9AC74D}" type="presParOf" srcId="{0CC1597A-BCC5-4872-99BE-0B13A9C2B1A6}" destId="{32404AC6-F2DF-4FC8-8466-6365054B6E8F}" srcOrd="1" destOrd="0" presId="urn:microsoft.com/office/officeart/2005/8/layout/hierarchy1"/>
    <dgm:cxn modelId="{79458D21-4B4F-48FC-9D52-21E960734C04}" type="presParOf" srcId="{00F54A74-00BC-44AC-9B01-C494E439501A}" destId="{91B757D7-7450-4AC5-919A-5E2FC1091328}" srcOrd="4" destOrd="0" presId="urn:microsoft.com/office/officeart/2005/8/layout/hierarchy1"/>
    <dgm:cxn modelId="{66C7C5EA-44A8-4B65-90F5-3905030099A0}" type="presParOf" srcId="{00F54A74-00BC-44AC-9B01-C494E439501A}" destId="{E464FB3E-BA9C-456A-B3D7-68A674B31545}" srcOrd="5" destOrd="0" presId="urn:microsoft.com/office/officeart/2005/8/layout/hierarchy1"/>
    <dgm:cxn modelId="{A26DC26F-2DFC-4DD5-B410-A9F3C27BA58F}" type="presParOf" srcId="{E464FB3E-BA9C-456A-B3D7-68A674B31545}" destId="{34ABBDB1-3B88-4C0D-B3DF-6F4FD3AF1FDC}" srcOrd="0" destOrd="0" presId="urn:microsoft.com/office/officeart/2005/8/layout/hierarchy1"/>
    <dgm:cxn modelId="{9D1CA92E-1A38-4D6F-A364-9CDFD8CE6E28}" type="presParOf" srcId="{34ABBDB1-3B88-4C0D-B3DF-6F4FD3AF1FDC}" destId="{BFF1BA0E-47E1-4F1D-8512-528F5E767A44}" srcOrd="0" destOrd="0" presId="urn:microsoft.com/office/officeart/2005/8/layout/hierarchy1"/>
    <dgm:cxn modelId="{A97B779C-FBC0-480B-B55F-049CA46D6B50}" type="presParOf" srcId="{34ABBDB1-3B88-4C0D-B3DF-6F4FD3AF1FDC}" destId="{1BE6A01B-B2D5-4D9C-A747-CD22BFD6F13A}" srcOrd="1" destOrd="0" presId="urn:microsoft.com/office/officeart/2005/8/layout/hierarchy1"/>
    <dgm:cxn modelId="{7C7916C6-031B-4F03-890B-E51CD2C4D8D0}" type="presParOf" srcId="{E464FB3E-BA9C-456A-B3D7-68A674B31545}" destId="{9CBAF3F8-86E6-45D4-A4B2-D3E9B420AC6C}" srcOrd="1" destOrd="0" presId="urn:microsoft.com/office/officeart/2005/8/layout/hierarchy1"/>
    <dgm:cxn modelId="{FA0231F5-F9F6-4DAA-8207-CB9021CA90C9}" type="presParOf" srcId="{00F54A74-00BC-44AC-9B01-C494E439501A}" destId="{560F2A83-3572-43F8-B618-E3D01997D3D4}" srcOrd="6" destOrd="0" presId="urn:microsoft.com/office/officeart/2005/8/layout/hierarchy1"/>
    <dgm:cxn modelId="{80657110-8A01-49FC-92F3-0A57DD5AA57B}" type="presParOf" srcId="{00F54A74-00BC-44AC-9B01-C494E439501A}" destId="{9B84DB8C-1A80-4C37-8333-C5FE4735CD16}" srcOrd="7" destOrd="0" presId="urn:microsoft.com/office/officeart/2005/8/layout/hierarchy1"/>
    <dgm:cxn modelId="{28A5E84B-3E56-41E7-9F86-346E026F3B13}" type="presParOf" srcId="{9B84DB8C-1A80-4C37-8333-C5FE4735CD16}" destId="{4E9D1AA2-6E91-4516-AAA1-C68D50F29198}" srcOrd="0" destOrd="0" presId="urn:microsoft.com/office/officeart/2005/8/layout/hierarchy1"/>
    <dgm:cxn modelId="{267925BB-963F-458D-97AA-33C7CFA090CD}" type="presParOf" srcId="{4E9D1AA2-6E91-4516-AAA1-C68D50F29198}" destId="{A751157E-0217-4029-BCF1-9658D49224E7}" srcOrd="0" destOrd="0" presId="urn:microsoft.com/office/officeart/2005/8/layout/hierarchy1"/>
    <dgm:cxn modelId="{3CA3FF89-9F3C-432E-B75C-ED520A7A6175}" type="presParOf" srcId="{4E9D1AA2-6E91-4516-AAA1-C68D50F29198}" destId="{D33C19B1-6413-40F2-9B48-FAD4CFA3D732}" srcOrd="1" destOrd="0" presId="urn:microsoft.com/office/officeart/2005/8/layout/hierarchy1"/>
    <dgm:cxn modelId="{07A67265-50A6-4F2A-885C-ED5FF9D3C3EE}" type="presParOf" srcId="{9B84DB8C-1A80-4C37-8333-C5FE4735CD16}" destId="{67F429F9-3119-4440-84D0-01E221A155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6B5940-5996-44E2-B010-9F252BDC3D3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9BD065C3-9026-4909-8EDD-8D65663B1B45}">
      <dgm:prSet phldrT="[Text]"/>
      <dgm:spPr/>
      <dgm:t>
        <a:bodyPr/>
        <a:lstStyle/>
        <a:p>
          <a:pPr>
            <a:buFont typeface="Wingdings" panose="05000000000000000000" pitchFamily="2" charset="2"/>
            <a:buChar char="Ø"/>
          </a:pPr>
          <a:r>
            <a:rPr lang="en-US" b="0" i="0" dirty="0">
              <a:effectLst/>
            </a:rPr>
            <a:t>Appointment Scheduling:</a:t>
          </a:r>
          <a:endParaRPr lang="en-IN" dirty="0"/>
        </a:p>
      </dgm:t>
    </dgm:pt>
    <dgm:pt modelId="{2E4D1AA0-ECB2-4B6A-8014-6E13984B0BBC}" type="parTrans" cxnId="{8C00F17C-7630-49FE-B49A-473193DC3D88}">
      <dgm:prSet/>
      <dgm:spPr/>
      <dgm:t>
        <a:bodyPr/>
        <a:lstStyle/>
        <a:p>
          <a:endParaRPr lang="en-IN"/>
        </a:p>
      </dgm:t>
    </dgm:pt>
    <dgm:pt modelId="{18830DA6-35E4-4BEE-9889-EA470588A18D}" type="sibTrans" cxnId="{8C00F17C-7630-49FE-B49A-473193DC3D88}">
      <dgm:prSet/>
      <dgm:spPr/>
      <dgm:t>
        <a:bodyPr/>
        <a:lstStyle/>
        <a:p>
          <a:endParaRPr lang="en-IN"/>
        </a:p>
      </dgm:t>
    </dgm:pt>
    <dgm:pt modelId="{0C2FB2E7-7E5B-4F8D-957A-F2C0C8C40A55}">
      <dgm:prSet/>
      <dgm:spPr/>
      <dgm:t>
        <a:bodyPr/>
        <a:lstStyle/>
        <a:p>
          <a:r>
            <a:rPr lang="en-US" b="0" i="0" dirty="0">
              <a:effectLst/>
            </a:rPr>
            <a:t>Doctor Recommendations:</a:t>
          </a:r>
        </a:p>
      </dgm:t>
    </dgm:pt>
    <dgm:pt modelId="{48ACC61F-E0AA-4436-AE05-2D5FB6F0A709}" type="parTrans" cxnId="{81AB9008-61BA-44B5-B214-FB469FC06E0C}">
      <dgm:prSet/>
      <dgm:spPr/>
      <dgm:t>
        <a:bodyPr/>
        <a:lstStyle/>
        <a:p>
          <a:endParaRPr lang="en-IN"/>
        </a:p>
      </dgm:t>
    </dgm:pt>
    <dgm:pt modelId="{9362DE45-7BBA-4323-8EC6-C41B99D6232F}" type="sibTrans" cxnId="{81AB9008-61BA-44B5-B214-FB469FC06E0C}">
      <dgm:prSet/>
      <dgm:spPr/>
      <dgm:t>
        <a:bodyPr/>
        <a:lstStyle/>
        <a:p>
          <a:endParaRPr lang="en-IN"/>
        </a:p>
      </dgm:t>
    </dgm:pt>
    <dgm:pt modelId="{61E4EF1C-BAD6-4710-8A8A-050EF1E72FE7}">
      <dgm:prSet/>
      <dgm:spPr/>
      <dgm:t>
        <a:bodyPr/>
        <a:lstStyle/>
        <a:p>
          <a:r>
            <a:rPr lang="en-US" b="0" i="0" dirty="0">
              <a:effectLst/>
            </a:rPr>
            <a:t>Health Record Management:</a:t>
          </a:r>
        </a:p>
      </dgm:t>
    </dgm:pt>
    <dgm:pt modelId="{E679D98F-75AD-4D5C-91A4-62EB745A84BB}" type="parTrans" cxnId="{DAB8F821-9761-46CE-B82A-67A06971A98E}">
      <dgm:prSet/>
      <dgm:spPr/>
      <dgm:t>
        <a:bodyPr/>
        <a:lstStyle/>
        <a:p>
          <a:endParaRPr lang="en-IN"/>
        </a:p>
      </dgm:t>
    </dgm:pt>
    <dgm:pt modelId="{01929515-F172-4003-81EC-C2D7090A2205}" type="sibTrans" cxnId="{DAB8F821-9761-46CE-B82A-67A06971A98E}">
      <dgm:prSet/>
      <dgm:spPr/>
      <dgm:t>
        <a:bodyPr/>
        <a:lstStyle/>
        <a:p>
          <a:endParaRPr lang="en-IN"/>
        </a:p>
      </dgm:t>
    </dgm:pt>
    <dgm:pt modelId="{327A5664-30CD-485A-AB37-0D2D8659C82D}">
      <dgm:prSet/>
      <dgm:spPr/>
      <dgm:t>
        <a:bodyPr/>
        <a:lstStyle/>
        <a:p>
          <a:r>
            <a:rPr lang="en-US" b="0" i="0" dirty="0">
              <a:effectLst/>
            </a:rPr>
            <a:t>Prescription Management:</a:t>
          </a:r>
        </a:p>
      </dgm:t>
    </dgm:pt>
    <dgm:pt modelId="{CC0B858A-74FF-4045-BC99-B0E918A768C8}" type="parTrans" cxnId="{4EB257DC-D923-4959-8E1E-792DCA87366B}">
      <dgm:prSet/>
      <dgm:spPr/>
      <dgm:t>
        <a:bodyPr/>
        <a:lstStyle/>
        <a:p>
          <a:endParaRPr lang="en-IN"/>
        </a:p>
      </dgm:t>
    </dgm:pt>
    <dgm:pt modelId="{5007B77D-820A-4EC2-BEC0-9D92F580DFFB}" type="sibTrans" cxnId="{4EB257DC-D923-4959-8E1E-792DCA87366B}">
      <dgm:prSet/>
      <dgm:spPr/>
      <dgm:t>
        <a:bodyPr/>
        <a:lstStyle/>
        <a:p>
          <a:endParaRPr lang="en-IN"/>
        </a:p>
      </dgm:t>
    </dgm:pt>
    <dgm:pt modelId="{CFCDEE01-3BBC-4936-8137-889D00F91EE9}">
      <dgm:prSet/>
      <dgm:spPr/>
      <dgm:t>
        <a:bodyPr/>
        <a:lstStyle/>
        <a:p>
          <a:r>
            <a:rPr lang="en-US" b="0" i="0" dirty="0">
              <a:effectLst/>
            </a:rPr>
            <a:t>Personal Health Tracker:</a:t>
          </a:r>
        </a:p>
      </dgm:t>
    </dgm:pt>
    <dgm:pt modelId="{ACC1C6D5-66D4-456F-AECE-63927C71281A}" type="parTrans" cxnId="{C7C41B0C-D451-4BF9-B2CE-FBE8D215DAA2}">
      <dgm:prSet/>
      <dgm:spPr/>
      <dgm:t>
        <a:bodyPr/>
        <a:lstStyle/>
        <a:p>
          <a:endParaRPr lang="en-IN"/>
        </a:p>
      </dgm:t>
    </dgm:pt>
    <dgm:pt modelId="{00568734-34AC-4D4C-9904-817782E13896}" type="sibTrans" cxnId="{C7C41B0C-D451-4BF9-B2CE-FBE8D215DAA2}">
      <dgm:prSet/>
      <dgm:spPr/>
      <dgm:t>
        <a:bodyPr/>
        <a:lstStyle/>
        <a:p>
          <a:endParaRPr lang="en-IN"/>
        </a:p>
      </dgm:t>
    </dgm:pt>
    <dgm:pt modelId="{882296F5-CFD6-4F60-8F82-7EC6C14B7965}">
      <dgm:prSet phldrT="[Text]"/>
      <dgm:spPr/>
      <dgm:t>
        <a:bodyPr/>
        <a:lstStyle/>
        <a:p>
          <a:pPr>
            <a:buFont typeface="Wingdings" panose="05000000000000000000" pitchFamily="2" charset="2"/>
            <a:buChar char="Ø"/>
          </a:pPr>
          <a:r>
            <a:rPr lang="en-US" b="0" i="0">
              <a:effectLst/>
            </a:rPr>
            <a:t>Effortlessly </a:t>
          </a:r>
          <a:r>
            <a:rPr lang="en-US" b="0" i="0" dirty="0">
              <a:effectLst/>
            </a:rPr>
            <a:t>book appointments with doctors, specialists, and healthcare facilities directly from the app. Check real-time availability, select suitable time slots, and receive instant confirmation for your appointments.</a:t>
          </a:r>
          <a:endParaRPr lang="en-IN" dirty="0"/>
        </a:p>
      </dgm:t>
    </dgm:pt>
    <dgm:pt modelId="{2F91AEFF-D546-4414-8F3F-41C773A825FB}" type="parTrans" cxnId="{3CCC2B1A-02F5-46F5-BC8F-8EC24B7AB4B5}">
      <dgm:prSet/>
      <dgm:spPr/>
      <dgm:t>
        <a:bodyPr/>
        <a:lstStyle/>
        <a:p>
          <a:endParaRPr lang="en-IN"/>
        </a:p>
      </dgm:t>
    </dgm:pt>
    <dgm:pt modelId="{F23E5F8D-9A7B-429F-9FFC-CE0888A8200A}" type="sibTrans" cxnId="{3CCC2B1A-02F5-46F5-BC8F-8EC24B7AB4B5}">
      <dgm:prSet/>
      <dgm:spPr/>
      <dgm:t>
        <a:bodyPr/>
        <a:lstStyle/>
        <a:p>
          <a:endParaRPr lang="en-IN"/>
        </a:p>
      </dgm:t>
    </dgm:pt>
    <dgm:pt modelId="{63736147-87CA-498B-BCB4-343C2765AEBC}">
      <dgm:prSet/>
      <dgm:spPr/>
      <dgm:t>
        <a:bodyPr/>
        <a:lstStyle/>
        <a:p>
          <a:r>
            <a:rPr lang="en-US" b="0" i="0" dirty="0">
              <a:effectLst/>
            </a:rPr>
            <a:t> Discover healthcare providers based on your location, specialty preferences, and patient reviews. Access detailed profiles that include qualifications, experience, areas of expertise, and other relevant information to make informed decisions.</a:t>
          </a:r>
        </a:p>
      </dgm:t>
    </dgm:pt>
    <dgm:pt modelId="{7441F197-0484-4A05-826F-75214AD73771}" type="parTrans" cxnId="{FDBC69D0-87C3-4503-B7E0-5F4E7B18D2F2}">
      <dgm:prSet/>
      <dgm:spPr/>
      <dgm:t>
        <a:bodyPr/>
        <a:lstStyle/>
        <a:p>
          <a:endParaRPr lang="en-IN"/>
        </a:p>
      </dgm:t>
    </dgm:pt>
    <dgm:pt modelId="{FF3FFD06-737B-4B0E-83EE-D0DC9C9AFED3}" type="sibTrans" cxnId="{FDBC69D0-87C3-4503-B7E0-5F4E7B18D2F2}">
      <dgm:prSet/>
      <dgm:spPr/>
      <dgm:t>
        <a:bodyPr/>
        <a:lstStyle/>
        <a:p>
          <a:endParaRPr lang="en-IN"/>
        </a:p>
      </dgm:t>
    </dgm:pt>
    <dgm:pt modelId="{E94EA5D6-7074-4954-9D89-B2C6FB5FFC00}">
      <dgm:prSet/>
      <dgm:spPr/>
      <dgm:t>
        <a:bodyPr/>
        <a:lstStyle/>
        <a:p>
          <a:r>
            <a:rPr lang="en-US" b="0" i="0">
              <a:effectLst/>
            </a:rPr>
            <a:t> </a:t>
          </a:r>
          <a:r>
            <a:rPr lang="en-US" b="0" i="0" dirty="0">
              <a:effectLst/>
            </a:rPr>
            <a:t>Digitize and store your medical records securely in one place. Easily manage and access your health history, including diagnoses, medications, allergies, lab results, and immunizations. Maintain a comprehensive overview of your health journey. User will be able to control doctor's access to their profiles</a:t>
          </a:r>
        </a:p>
      </dgm:t>
    </dgm:pt>
    <dgm:pt modelId="{16DDDD5C-8B4B-4C79-B45E-8E6B184DF51A}" type="parTrans" cxnId="{BE1FC4DD-B774-4DE3-A660-BC9A3EA42F36}">
      <dgm:prSet/>
      <dgm:spPr/>
      <dgm:t>
        <a:bodyPr/>
        <a:lstStyle/>
        <a:p>
          <a:endParaRPr lang="en-IN"/>
        </a:p>
      </dgm:t>
    </dgm:pt>
    <dgm:pt modelId="{9A9DA856-AAE8-4307-9F0A-2D3FFE376738}" type="sibTrans" cxnId="{BE1FC4DD-B774-4DE3-A660-BC9A3EA42F36}">
      <dgm:prSet/>
      <dgm:spPr/>
      <dgm:t>
        <a:bodyPr/>
        <a:lstStyle/>
        <a:p>
          <a:endParaRPr lang="en-IN"/>
        </a:p>
      </dgm:t>
    </dgm:pt>
    <dgm:pt modelId="{75734644-BB0B-4890-8BB2-53DA9AAEB297}">
      <dgm:prSet/>
      <dgm:spPr/>
      <dgm:t>
        <a:bodyPr/>
        <a:lstStyle/>
        <a:p>
          <a:r>
            <a:rPr lang="en-US" b="0" i="0">
              <a:effectLst/>
            </a:rPr>
            <a:t> </a:t>
          </a:r>
          <a:r>
            <a:rPr lang="en-US" b="0" i="0" dirty="0">
              <a:effectLst/>
            </a:rPr>
            <a:t>Capture and store digital copies of your prescriptions, making it easy to manage and refill medications. Receive automated reminders for medication doses, ensuring you never miss a dose</a:t>
          </a:r>
        </a:p>
      </dgm:t>
    </dgm:pt>
    <dgm:pt modelId="{8AF92A23-5EB8-46FA-B7ED-63D2113E293F}" type="parTrans" cxnId="{A7C802C8-7190-4032-911C-E5412A00838E}">
      <dgm:prSet/>
      <dgm:spPr/>
      <dgm:t>
        <a:bodyPr/>
        <a:lstStyle/>
        <a:p>
          <a:endParaRPr lang="en-IN"/>
        </a:p>
      </dgm:t>
    </dgm:pt>
    <dgm:pt modelId="{A30847ED-52BF-4AD1-BBD4-8EE0D41764A8}" type="sibTrans" cxnId="{A7C802C8-7190-4032-911C-E5412A00838E}">
      <dgm:prSet/>
      <dgm:spPr/>
      <dgm:t>
        <a:bodyPr/>
        <a:lstStyle/>
        <a:p>
          <a:endParaRPr lang="en-IN"/>
        </a:p>
      </dgm:t>
    </dgm:pt>
    <dgm:pt modelId="{80DB7482-01E3-4025-BABA-70A87A229A17}">
      <dgm:prSet/>
      <dgm:spPr/>
      <dgm:t>
        <a:bodyPr/>
        <a:lstStyle/>
        <a:p>
          <a:r>
            <a:rPr lang="en-US" b="0" i="0">
              <a:effectLst/>
            </a:rPr>
            <a:t> </a:t>
          </a:r>
          <a:r>
            <a:rPr lang="en-US" b="0" i="0" dirty="0">
              <a:effectLst/>
            </a:rPr>
            <a:t>Monitor and track your health metrics, such as blood pressure, weight, glucose levels, and more. Visualize trends and set personalized health goals to proactively manage your well-being.</a:t>
          </a:r>
        </a:p>
      </dgm:t>
    </dgm:pt>
    <dgm:pt modelId="{C574A4B7-277C-4D51-91E9-4E2EA83EFE71}" type="parTrans" cxnId="{FFDBE660-B17A-47A2-9BA8-A495892CE9A2}">
      <dgm:prSet/>
      <dgm:spPr/>
      <dgm:t>
        <a:bodyPr/>
        <a:lstStyle/>
        <a:p>
          <a:endParaRPr lang="en-IN"/>
        </a:p>
      </dgm:t>
    </dgm:pt>
    <dgm:pt modelId="{44C3A057-2573-4095-A6E3-241119A473A8}" type="sibTrans" cxnId="{FFDBE660-B17A-47A2-9BA8-A495892CE9A2}">
      <dgm:prSet/>
      <dgm:spPr/>
      <dgm:t>
        <a:bodyPr/>
        <a:lstStyle/>
        <a:p>
          <a:endParaRPr lang="en-IN"/>
        </a:p>
      </dgm:t>
    </dgm:pt>
    <dgm:pt modelId="{16D93E55-4213-44D9-9D8E-686AF7D95872}" type="pres">
      <dgm:prSet presAssocID="{566B5940-5996-44E2-B010-9F252BDC3D38}" presName="theList" presStyleCnt="0">
        <dgm:presLayoutVars>
          <dgm:dir/>
          <dgm:animLvl val="lvl"/>
          <dgm:resizeHandles val="exact"/>
        </dgm:presLayoutVars>
      </dgm:prSet>
      <dgm:spPr/>
    </dgm:pt>
    <dgm:pt modelId="{51633636-E26C-487E-B76E-70553E93DE88}" type="pres">
      <dgm:prSet presAssocID="{9BD065C3-9026-4909-8EDD-8D65663B1B45}" presName="compNode" presStyleCnt="0"/>
      <dgm:spPr/>
    </dgm:pt>
    <dgm:pt modelId="{EEF5EB84-A18B-40C1-80FD-6222BCC4A96F}" type="pres">
      <dgm:prSet presAssocID="{9BD065C3-9026-4909-8EDD-8D65663B1B45}" presName="aNode" presStyleLbl="bgShp" presStyleIdx="0" presStyleCnt="5"/>
      <dgm:spPr/>
    </dgm:pt>
    <dgm:pt modelId="{10391F9F-CB87-4C0F-A7C5-E05416F7C5F7}" type="pres">
      <dgm:prSet presAssocID="{9BD065C3-9026-4909-8EDD-8D65663B1B45}" presName="textNode" presStyleLbl="bgShp" presStyleIdx="0" presStyleCnt="5"/>
      <dgm:spPr/>
    </dgm:pt>
    <dgm:pt modelId="{1CFA0998-9B01-40B1-8DA2-A61E56DBE4D0}" type="pres">
      <dgm:prSet presAssocID="{9BD065C3-9026-4909-8EDD-8D65663B1B45}" presName="compChildNode" presStyleCnt="0"/>
      <dgm:spPr/>
    </dgm:pt>
    <dgm:pt modelId="{0CEC36DB-F5B1-4CBA-ABCF-6753E9990D48}" type="pres">
      <dgm:prSet presAssocID="{9BD065C3-9026-4909-8EDD-8D65663B1B45}" presName="theInnerList" presStyleCnt="0"/>
      <dgm:spPr/>
    </dgm:pt>
    <dgm:pt modelId="{C2C05153-4193-4A9D-8D79-B4043B38126E}" type="pres">
      <dgm:prSet presAssocID="{882296F5-CFD6-4F60-8F82-7EC6C14B7965}" presName="childNode" presStyleLbl="node1" presStyleIdx="0" presStyleCnt="5">
        <dgm:presLayoutVars>
          <dgm:bulletEnabled val="1"/>
        </dgm:presLayoutVars>
      </dgm:prSet>
      <dgm:spPr/>
    </dgm:pt>
    <dgm:pt modelId="{12B02C85-5714-4CA3-BE51-117C8E3E7DF5}" type="pres">
      <dgm:prSet presAssocID="{9BD065C3-9026-4909-8EDD-8D65663B1B45}" presName="aSpace" presStyleCnt="0"/>
      <dgm:spPr/>
    </dgm:pt>
    <dgm:pt modelId="{1D9B0B30-73F1-47B4-A726-D63FB6ECB5EE}" type="pres">
      <dgm:prSet presAssocID="{0C2FB2E7-7E5B-4F8D-957A-F2C0C8C40A55}" presName="compNode" presStyleCnt="0"/>
      <dgm:spPr/>
    </dgm:pt>
    <dgm:pt modelId="{AC20A212-47D6-4159-A2EB-B1090F67C7C2}" type="pres">
      <dgm:prSet presAssocID="{0C2FB2E7-7E5B-4F8D-957A-F2C0C8C40A55}" presName="aNode" presStyleLbl="bgShp" presStyleIdx="1" presStyleCnt="5"/>
      <dgm:spPr/>
    </dgm:pt>
    <dgm:pt modelId="{6680763E-7845-4796-903E-CE0725B45BB6}" type="pres">
      <dgm:prSet presAssocID="{0C2FB2E7-7E5B-4F8D-957A-F2C0C8C40A55}" presName="textNode" presStyleLbl="bgShp" presStyleIdx="1" presStyleCnt="5"/>
      <dgm:spPr/>
    </dgm:pt>
    <dgm:pt modelId="{0AC60E76-C384-4D60-B3BC-4D9C846FDF53}" type="pres">
      <dgm:prSet presAssocID="{0C2FB2E7-7E5B-4F8D-957A-F2C0C8C40A55}" presName="compChildNode" presStyleCnt="0"/>
      <dgm:spPr/>
    </dgm:pt>
    <dgm:pt modelId="{9A4C4582-EFB7-4E02-962F-FA668C494D11}" type="pres">
      <dgm:prSet presAssocID="{0C2FB2E7-7E5B-4F8D-957A-F2C0C8C40A55}" presName="theInnerList" presStyleCnt="0"/>
      <dgm:spPr/>
    </dgm:pt>
    <dgm:pt modelId="{C09B605B-E8B2-4351-AC0E-1C89D8AF37DC}" type="pres">
      <dgm:prSet presAssocID="{63736147-87CA-498B-BCB4-343C2765AEBC}" presName="childNode" presStyleLbl="node1" presStyleIdx="1" presStyleCnt="5">
        <dgm:presLayoutVars>
          <dgm:bulletEnabled val="1"/>
        </dgm:presLayoutVars>
      </dgm:prSet>
      <dgm:spPr/>
    </dgm:pt>
    <dgm:pt modelId="{685189EB-49FB-4D19-9869-B8CED0C66E68}" type="pres">
      <dgm:prSet presAssocID="{0C2FB2E7-7E5B-4F8D-957A-F2C0C8C40A55}" presName="aSpace" presStyleCnt="0"/>
      <dgm:spPr/>
    </dgm:pt>
    <dgm:pt modelId="{875A78AE-9A39-4B41-B08D-83D63E41B446}" type="pres">
      <dgm:prSet presAssocID="{61E4EF1C-BAD6-4710-8A8A-050EF1E72FE7}" presName="compNode" presStyleCnt="0"/>
      <dgm:spPr/>
    </dgm:pt>
    <dgm:pt modelId="{C35CF427-A8F4-4834-9C9D-E0D3544EDDD9}" type="pres">
      <dgm:prSet presAssocID="{61E4EF1C-BAD6-4710-8A8A-050EF1E72FE7}" presName="aNode" presStyleLbl="bgShp" presStyleIdx="2" presStyleCnt="5"/>
      <dgm:spPr/>
    </dgm:pt>
    <dgm:pt modelId="{344A09FA-6664-4AD6-A2F8-CD5C7C378700}" type="pres">
      <dgm:prSet presAssocID="{61E4EF1C-BAD6-4710-8A8A-050EF1E72FE7}" presName="textNode" presStyleLbl="bgShp" presStyleIdx="2" presStyleCnt="5"/>
      <dgm:spPr/>
    </dgm:pt>
    <dgm:pt modelId="{6286AA62-C9FF-4211-9C1B-023A878E0483}" type="pres">
      <dgm:prSet presAssocID="{61E4EF1C-BAD6-4710-8A8A-050EF1E72FE7}" presName="compChildNode" presStyleCnt="0"/>
      <dgm:spPr/>
    </dgm:pt>
    <dgm:pt modelId="{92C70A89-52CA-4159-B78D-D284E166106D}" type="pres">
      <dgm:prSet presAssocID="{61E4EF1C-BAD6-4710-8A8A-050EF1E72FE7}" presName="theInnerList" presStyleCnt="0"/>
      <dgm:spPr/>
    </dgm:pt>
    <dgm:pt modelId="{63EE03F3-3AE3-4414-8E66-CDC5730CD6C6}" type="pres">
      <dgm:prSet presAssocID="{E94EA5D6-7074-4954-9D89-B2C6FB5FFC00}" presName="childNode" presStyleLbl="node1" presStyleIdx="2" presStyleCnt="5">
        <dgm:presLayoutVars>
          <dgm:bulletEnabled val="1"/>
        </dgm:presLayoutVars>
      </dgm:prSet>
      <dgm:spPr/>
    </dgm:pt>
    <dgm:pt modelId="{5CB0490F-5D51-450D-AEDB-8607AE8DC8B7}" type="pres">
      <dgm:prSet presAssocID="{61E4EF1C-BAD6-4710-8A8A-050EF1E72FE7}" presName="aSpace" presStyleCnt="0"/>
      <dgm:spPr/>
    </dgm:pt>
    <dgm:pt modelId="{BEB998BF-DC14-4E66-98E0-2084E3262228}" type="pres">
      <dgm:prSet presAssocID="{327A5664-30CD-485A-AB37-0D2D8659C82D}" presName="compNode" presStyleCnt="0"/>
      <dgm:spPr/>
    </dgm:pt>
    <dgm:pt modelId="{C229AE37-9677-4BF1-BE99-A399FAF387FF}" type="pres">
      <dgm:prSet presAssocID="{327A5664-30CD-485A-AB37-0D2D8659C82D}" presName="aNode" presStyleLbl="bgShp" presStyleIdx="3" presStyleCnt="5"/>
      <dgm:spPr/>
    </dgm:pt>
    <dgm:pt modelId="{E03EC14D-43F8-4E64-80A5-51418C3B3178}" type="pres">
      <dgm:prSet presAssocID="{327A5664-30CD-485A-AB37-0D2D8659C82D}" presName="textNode" presStyleLbl="bgShp" presStyleIdx="3" presStyleCnt="5"/>
      <dgm:spPr/>
    </dgm:pt>
    <dgm:pt modelId="{6F5F6E14-B001-4262-A03D-B49175083271}" type="pres">
      <dgm:prSet presAssocID="{327A5664-30CD-485A-AB37-0D2D8659C82D}" presName="compChildNode" presStyleCnt="0"/>
      <dgm:spPr/>
    </dgm:pt>
    <dgm:pt modelId="{97CBF699-3105-4A94-9F8C-C7010D7BAC2E}" type="pres">
      <dgm:prSet presAssocID="{327A5664-30CD-485A-AB37-0D2D8659C82D}" presName="theInnerList" presStyleCnt="0"/>
      <dgm:spPr/>
    </dgm:pt>
    <dgm:pt modelId="{281BE83F-7376-4461-85C9-3BE29379FB33}" type="pres">
      <dgm:prSet presAssocID="{75734644-BB0B-4890-8BB2-53DA9AAEB297}" presName="childNode" presStyleLbl="node1" presStyleIdx="3" presStyleCnt="5">
        <dgm:presLayoutVars>
          <dgm:bulletEnabled val="1"/>
        </dgm:presLayoutVars>
      </dgm:prSet>
      <dgm:spPr/>
    </dgm:pt>
    <dgm:pt modelId="{7B382345-6737-49B9-AE9B-E201001CFD30}" type="pres">
      <dgm:prSet presAssocID="{327A5664-30CD-485A-AB37-0D2D8659C82D}" presName="aSpace" presStyleCnt="0"/>
      <dgm:spPr/>
    </dgm:pt>
    <dgm:pt modelId="{AF117C47-A2EE-4A46-8423-39C39A056A59}" type="pres">
      <dgm:prSet presAssocID="{CFCDEE01-3BBC-4936-8137-889D00F91EE9}" presName="compNode" presStyleCnt="0"/>
      <dgm:spPr/>
    </dgm:pt>
    <dgm:pt modelId="{4656AD1F-C2AF-4C44-999C-02AD2BEBB12E}" type="pres">
      <dgm:prSet presAssocID="{CFCDEE01-3BBC-4936-8137-889D00F91EE9}" presName="aNode" presStyleLbl="bgShp" presStyleIdx="4" presStyleCnt="5"/>
      <dgm:spPr/>
    </dgm:pt>
    <dgm:pt modelId="{411238F0-7B05-42DE-A434-091921EE280B}" type="pres">
      <dgm:prSet presAssocID="{CFCDEE01-3BBC-4936-8137-889D00F91EE9}" presName="textNode" presStyleLbl="bgShp" presStyleIdx="4" presStyleCnt="5"/>
      <dgm:spPr/>
    </dgm:pt>
    <dgm:pt modelId="{341ED58F-C50A-4446-8E49-378427BA556B}" type="pres">
      <dgm:prSet presAssocID="{CFCDEE01-3BBC-4936-8137-889D00F91EE9}" presName="compChildNode" presStyleCnt="0"/>
      <dgm:spPr/>
    </dgm:pt>
    <dgm:pt modelId="{794137C5-33DD-4CB8-B936-7F74DA6ED4B2}" type="pres">
      <dgm:prSet presAssocID="{CFCDEE01-3BBC-4936-8137-889D00F91EE9}" presName="theInnerList" presStyleCnt="0"/>
      <dgm:spPr/>
    </dgm:pt>
    <dgm:pt modelId="{B6DDAE8C-DE67-46BA-8559-89075B21D391}" type="pres">
      <dgm:prSet presAssocID="{80DB7482-01E3-4025-BABA-70A87A229A17}" presName="childNode" presStyleLbl="node1" presStyleIdx="4" presStyleCnt="5">
        <dgm:presLayoutVars>
          <dgm:bulletEnabled val="1"/>
        </dgm:presLayoutVars>
      </dgm:prSet>
      <dgm:spPr/>
    </dgm:pt>
  </dgm:ptLst>
  <dgm:cxnLst>
    <dgm:cxn modelId="{81AB9008-61BA-44B5-B214-FB469FC06E0C}" srcId="{566B5940-5996-44E2-B010-9F252BDC3D38}" destId="{0C2FB2E7-7E5B-4F8D-957A-F2C0C8C40A55}" srcOrd="1" destOrd="0" parTransId="{48ACC61F-E0AA-4436-AE05-2D5FB6F0A709}" sibTransId="{9362DE45-7BBA-4323-8EC6-C41B99D6232F}"/>
    <dgm:cxn modelId="{C7C41B0C-D451-4BF9-B2CE-FBE8D215DAA2}" srcId="{566B5940-5996-44E2-B010-9F252BDC3D38}" destId="{CFCDEE01-3BBC-4936-8137-889D00F91EE9}" srcOrd="4" destOrd="0" parTransId="{ACC1C6D5-66D4-456F-AECE-63927C71281A}" sibTransId="{00568734-34AC-4D4C-9904-817782E13896}"/>
    <dgm:cxn modelId="{F3416018-79FB-422D-901B-B36B8442E713}" type="presOf" srcId="{327A5664-30CD-485A-AB37-0D2D8659C82D}" destId="{C229AE37-9677-4BF1-BE99-A399FAF387FF}" srcOrd="0" destOrd="0" presId="urn:microsoft.com/office/officeart/2005/8/layout/lProcess2"/>
    <dgm:cxn modelId="{3CCC2B1A-02F5-46F5-BC8F-8EC24B7AB4B5}" srcId="{9BD065C3-9026-4909-8EDD-8D65663B1B45}" destId="{882296F5-CFD6-4F60-8F82-7EC6C14B7965}" srcOrd="0" destOrd="0" parTransId="{2F91AEFF-D546-4414-8F3F-41C773A825FB}" sibTransId="{F23E5F8D-9A7B-429F-9FFC-CE0888A8200A}"/>
    <dgm:cxn modelId="{BD57241F-BE4C-43B0-80BA-CEE328FB8DCD}" type="presOf" srcId="{E94EA5D6-7074-4954-9D89-B2C6FB5FFC00}" destId="{63EE03F3-3AE3-4414-8E66-CDC5730CD6C6}" srcOrd="0" destOrd="0" presId="urn:microsoft.com/office/officeart/2005/8/layout/lProcess2"/>
    <dgm:cxn modelId="{DAB8F821-9761-46CE-B82A-67A06971A98E}" srcId="{566B5940-5996-44E2-B010-9F252BDC3D38}" destId="{61E4EF1C-BAD6-4710-8A8A-050EF1E72FE7}" srcOrd="2" destOrd="0" parTransId="{E679D98F-75AD-4D5C-91A4-62EB745A84BB}" sibTransId="{01929515-F172-4003-81EC-C2D7090A2205}"/>
    <dgm:cxn modelId="{5512483A-613E-49E0-A5FC-4EEDF5C45879}" type="presOf" srcId="{CFCDEE01-3BBC-4936-8137-889D00F91EE9}" destId="{411238F0-7B05-42DE-A434-091921EE280B}" srcOrd="1" destOrd="0" presId="urn:microsoft.com/office/officeart/2005/8/layout/lProcess2"/>
    <dgm:cxn modelId="{36AEF35D-3B33-4439-830B-EC861C79B960}" type="presOf" srcId="{CFCDEE01-3BBC-4936-8137-889D00F91EE9}" destId="{4656AD1F-C2AF-4C44-999C-02AD2BEBB12E}" srcOrd="0" destOrd="0" presId="urn:microsoft.com/office/officeart/2005/8/layout/lProcess2"/>
    <dgm:cxn modelId="{FFDBE660-B17A-47A2-9BA8-A495892CE9A2}" srcId="{CFCDEE01-3BBC-4936-8137-889D00F91EE9}" destId="{80DB7482-01E3-4025-BABA-70A87A229A17}" srcOrd="0" destOrd="0" parTransId="{C574A4B7-277C-4D51-91E9-4E2EA83EFE71}" sibTransId="{44C3A057-2573-4095-A6E3-241119A473A8}"/>
    <dgm:cxn modelId="{0F6C9361-840F-4A63-9FC0-E9FDF82B6017}" type="presOf" srcId="{9BD065C3-9026-4909-8EDD-8D65663B1B45}" destId="{10391F9F-CB87-4C0F-A7C5-E05416F7C5F7}" srcOrd="1" destOrd="0" presId="urn:microsoft.com/office/officeart/2005/8/layout/lProcess2"/>
    <dgm:cxn modelId="{236ECE6C-905D-4554-8588-94A462E32A3A}" type="presOf" srcId="{61E4EF1C-BAD6-4710-8A8A-050EF1E72FE7}" destId="{344A09FA-6664-4AD6-A2F8-CD5C7C378700}" srcOrd="1" destOrd="0" presId="urn:microsoft.com/office/officeart/2005/8/layout/lProcess2"/>
    <dgm:cxn modelId="{55041E7A-4212-41B9-BD79-1ED0F1A9B28C}" type="presOf" srcId="{61E4EF1C-BAD6-4710-8A8A-050EF1E72FE7}" destId="{C35CF427-A8F4-4834-9C9D-E0D3544EDDD9}" srcOrd="0" destOrd="0" presId="urn:microsoft.com/office/officeart/2005/8/layout/lProcess2"/>
    <dgm:cxn modelId="{A565555A-F631-4EB2-97E3-B4C7B32B9A56}" type="presOf" srcId="{75734644-BB0B-4890-8BB2-53DA9AAEB297}" destId="{281BE83F-7376-4461-85C9-3BE29379FB33}" srcOrd="0" destOrd="0" presId="urn:microsoft.com/office/officeart/2005/8/layout/lProcess2"/>
    <dgm:cxn modelId="{8C00F17C-7630-49FE-B49A-473193DC3D88}" srcId="{566B5940-5996-44E2-B010-9F252BDC3D38}" destId="{9BD065C3-9026-4909-8EDD-8D65663B1B45}" srcOrd="0" destOrd="0" parTransId="{2E4D1AA0-ECB2-4B6A-8014-6E13984B0BBC}" sibTransId="{18830DA6-35E4-4BEE-9889-EA470588A18D}"/>
    <dgm:cxn modelId="{B5624B84-E1D4-4169-BA34-611FD22077B0}" type="presOf" srcId="{566B5940-5996-44E2-B010-9F252BDC3D38}" destId="{16D93E55-4213-44D9-9D8E-686AF7D95872}" srcOrd="0" destOrd="0" presId="urn:microsoft.com/office/officeart/2005/8/layout/lProcess2"/>
    <dgm:cxn modelId="{042969AA-7036-4AE8-B2AE-3A79645ABC99}" type="presOf" srcId="{0C2FB2E7-7E5B-4F8D-957A-F2C0C8C40A55}" destId="{AC20A212-47D6-4159-A2EB-B1090F67C7C2}" srcOrd="0" destOrd="0" presId="urn:microsoft.com/office/officeart/2005/8/layout/lProcess2"/>
    <dgm:cxn modelId="{899DFCB3-D345-459B-A03C-35C4B47ACE6B}" type="presOf" srcId="{63736147-87CA-498B-BCB4-343C2765AEBC}" destId="{C09B605B-E8B2-4351-AC0E-1C89D8AF37DC}" srcOrd="0" destOrd="0" presId="urn:microsoft.com/office/officeart/2005/8/layout/lProcess2"/>
    <dgm:cxn modelId="{011F65B4-7A33-4B7D-89F5-C0E216BAA645}" type="presOf" srcId="{9BD065C3-9026-4909-8EDD-8D65663B1B45}" destId="{EEF5EB84-A18B-40C1-80FD-6222BCC4A96F}" srcOrd="0" destOrd="0" presId="urn:microsoft.com/office/officeart/2005/8/layout/lProcess2"/>
    <dgm:cxn modelId="{C861D7B8-A56F-4493-BC46-E854D7288AAF}" type="presOf" srcId="{882296F5-CFD6-4F60-8F82-7EC6C14B7965}" destId="{C2C05153-4193-4A9D-8D79-B4043B38126E}" srcOrd="0" destOrd="0" presId="urn:microsoft.com/office/officeart/2005/8/layout/lProcess2"/>
    <dgm:cxn modelId="{A7C802C8-7190-4032-911C-E5412A00838E}" srcId="{327A5664-30CD-485A-AB37-0D2D8659C82D}" destId="{75734644-BB0B-4890-8BB2-53DA9AAEB297}" srcOrd="0" destOrd="0" parTransId="{8AF92A23-5EB8-46FA-B7ED-63D2113E293F}" sibTransId="{A30847ED-52BF-4AD1-BBD4-8EE0D41764A8}"/>
    <dgm:cxn modelId="{A2A181C8-C6AE-47E7-812C-C5B35647D315}" type="presOf" srcId="{0C2FB2E7-7E5B-4F8D-957A-F2C0C8C40A55}" destId="{6680763E-7845-4796-903E-CE0725B45BB6}" srcOrd="1" destOrd="0" presId="urn:microsoft.com/office/officeart/2005/8/layout/lProcess2"/>
    <dgm:cxn modelId="{FDBC69D0-87C3-4503-B7E0-5F4E7B18D2F2}" srcId="{0C2FB2E7-7E5B-4F8D-957A-F2C0C8C40A55}" destId="{63736147-87CA-498B-BCB4-343C2765AEBC}" srcOrd="0" destOrd="0" parTransId="{7441F197-0484-4A05-826F-75214AD73771}" sibTransId="{FF3FFD06-737B-4B0E-83EE-D0DC9C9AFED3}"/>
    <dgm:cxn modelId="{BE6A53D4-F72F-4A65-914D-8715521DEA61}" type="presOf" srcId="{327A5664-30CD-485A-AB37-0D2D8659C82D}" destId="{E03EC14D-43F8-4E64-80A5-51418C3B3178}" srcOrd="1" destOrd="0" presId="urn:microsoft.com/office/officeart/2005/8/layout/lProcess2"/>
    <dgm:cxn modelId="{B53501DC-F2D7-4203-9DAD-75B89D54BA83}" type="presOf" srcId="{80DB7482-01E3-4025-BABA-70A87A229A17}" destId="{B6DDAE8C-DE67-46BA-8559-89075B21D391}" srcOrd="0" destOrd="0" presId="urn:microsoft.com/office/officeart/2005/8/layout/lProcess2"/>
    <dgm:cxn modelId="{4EB257DC-D923-4959-8E1E-792DCA87366B}" srcId="{566B5940-5996-44E2-B010-9F252BDC3D38}" destId="{327A5664-30CD-485A-AB37-0D2D8659C82D}" srcOrd="3" destOrd="0" parTransId="{CC0B858A-74FF-4045-BC99-B0E918A768C8}" sibTransId="{5007B77D-820A-4EC2-BEC0-9D92F580DFFB}"/>
    <dgm:cxn modelId="{BE1FC4DD-B774-4DE3-A660-BC9A3EA42F36}" srcId="{61E4EF1C-BAD6-4710-8A8A-050EF1E72FE7}" destId="{E94EA5D6-7074-4954-9D89-B2C6FB5FFC00}" srcOrd="0" destOrd="0" parTransId="{16DDDD5C-8B4B-4C79-B45E-8E6B184DF51A}" sibTransId="{9A9DA856-AAE8-4307-9F0A-2D3FFE376738}"/>
    <dgm:cxn modelId="{6C69ECA2-272B-4A28-A990-296950EFE14B}" type="presParOf" srcId="{16D93E55-4213-44D9-9D8E-686AF7D95872}" destId="{51633636-E26C-487E-B76E-70553E93DE88}" srcOrd="0" destOrd="0" presId="urn:microsoft.com/office/officeart/2005/8/layout/lProcess2"/>
    <dgm:cxn modelId="{D473E608-AD04-4A68-960D-2BABB36E7600}" type="presParOf" srcId="{51633636-E26C-487E-B76E-70553E93DE88}" destId="{EEF5EB84-A18B-40C1-80FD-6222BCC4A96F}" srcOrd="0" destOrd="0" presId="urn:microsoft.com/office/officeart/2005/8/layout/lProcess2"/>
    <dgm:cxn modelId="{33C9E5E7-B9F8-4C45-8DA0-D3F62AAAD636}" type="presParOf" srcId="{51633636-E26C-487E-B76E-70553E93DE88}" destId="{10391F9F-CB87-4C0F-A7C5-E05416F7C5F7}" srcOrd="1" destOrd="0" presId="urn:microsoft.com/office/officeart/2005/8/layout/lProcess2"/>
    <dgm:cxn modelId="{50275E16-D290-4EC1-9AA0-3D0CDADA7EF5}" type="presParOf" srcId="{51633636-E26C-487E-B76E-70553E93DE88}" destId="{1CFA0998-9B01-40B1-8DA2-A61E56DBE4D0}" srcOrd="2" destOrd="0" presId="urn:microsoft.com/office/officeart/2005/8/layout/lProcess2"/>
    <dgm:cxn modelId="{EBB13EB9-E427-4145-B584-38A999FCD1CB}" type="presParOf" srcId="{1CFA0998-9B01-40B1-8DA2-A61E56DBE4D0}" destId="{0CEC36DB-F5B1-4CBA-ABCF-6753E9990D48}" srcOrd="0" destOrd="0" presId="urn:microsoft.com/office/officeart/2005/8/layout/lProcess2"/>
    <dgm:cxn modelId="{6AA04CD2-64D3-458B-9A30-93960EA62373}" type="presParOf" srcId="{0CEC36DB-F5B1-4CBA-ABCF-6753E9990D48}" destId="{C2C05153-4193-4A9D-8D79-B4043B38126E}" srcOrd="0" destOrd="0" presId="urn:microsoft.com/office/officeart/2005/8/layout/lProcess2"/>
    <dgm:cxn modelId="{B8C3F63B-431C-4D31-9427-0ACA4357D690}" type="presParOf" srcId="{16D93E55-4213-44D9-9D8E-686AF7D95872}" destId="{12B02C85-5714-4CA3-BE51-117C8E3E7DF5}" srcOrd="1" destOrd="0" presId="urn:microsoft.com/office/officeart/2005/8/layout/lProcess2"/>
    <dgm:cxn modelId="{25A55200-0410-4DAB-B262-22B784855F52}" type="presParOf" srcId="{16D93E55-4213-44D9-9D8E-686AF7D95872}" destId="{1D9B0B30-73F1-47B4-A726-D63FB6ECB5EE}" srcOrd="2" destOrd="0" presId="urn:microsoft.com/office/officeart/2005/8/layout/lProcess2"/>
    <dgm:cxn modelId="{85F05E2A-AB04-41E3-9AA2-DCAA6A78A1F0}" type="presParOf" srcId="{1D9B0B30-73F1-47B4-A726-D63FB6ECB5EE}" destId="{AC20A212-47D6-4159-A2EB-B1090F67C7C2}" srcOrd="0" destOrd="0" presId="urn:microsoft.com/office/officeart/2005/8/layout/lProcess2"/>
    <dgm:cxn modelId="{1632862E-917C-4115-BC0F-6297E09B8722}" type="presParOf" srcId="{1D9B0B30-73F1-47B4-A726-D63FB6ECB5EE}" destId="{6680763E-7845-4796-903E-CE0725B45BB6}" srcOrd="1" destOrd="0" presId="urn:microsoft.com/office/officeart/2005/8/layout/lProcess2"/>
    <dgm:cxn modelId="{093CA8C6-1E46-4834-894B-14C20B32BFD3}" type="presParOf" srcId="{1D9B0B30-73F1-47B4-A726-D63FB6ECB5EE}" destId="{0AC60E76-C384-4D60-B3BC-4D9C846FDF53}" srcOrd="2" destOrd="0" presId="urn:microsoft.com/office/officeart/2005/8/layout/lProcess2"/>
    <dgm:cxn modelId="{FEC2D5D3-6493-4FDF-9BF0-8F1BF18F4BE9}" type="presParOf" srcId="{0AC60E76-C384-4D60-B3BC-4D9C846FDF53}" destId="{9A4C4582-EFB7-4E02-962F-FA668C494D11}" srcOrd="0" destOrd="0" presId="urn:microsoft.com/office/officeart/2005/8/layout/lProcess2"/>
    <dgm:cxn modelId="{5026456E-6414-4F66-93BF-35451D002E9A}" type="presParOf" srcId="{9A4C4582-EFB7-4E02-962F-FA668C494D11}" destId="{C09B605B-E8B2-4351-AC0E-1C89D8AF37DC}" srcOrd="0" destOrd="0" presId="urn:microsoft.com/office/officeart/2005/8/layout/lProcess2"/>
    <dgm:cxn modelId="{CA93F6F7-4A8E-4949-8789-147636E073E7}" type="presParOf" srcId="{16D93E55-4213-44D9-9D8E-686AF7D95872}" destId="{685189EB-49FB-4D19-9869-B8CED0C66E68}" srcOrd="3" destOrd="0" presId="urn:microsoft.com/office/officeart/2005/8/layout/lProcess2"/>
    <dgm:cxn modelId="{E4DD20A5-2722-4339-BA1F-CD2A778B212C}" type="presParOf" srcId="{16D93E55-4213-44D9-9D8E-686AF7D95872}" destId="{875A78AE-9A39-4B41-B08D-83D63E41B446}" srcOrd="4" destOrd="0" presId="urn:microsoft.com/office/officeart/2005/8/layout/lProcess2"/>
    <dgm:cxn modelId="{B2EB24B4-F666-48E7-A216-2D79B90F083F}" type="presParOf" srcId="{875A78AE-9A39-4B41-B08D-83D63E41B446}" destId="{C35CF427-A8F4-4834-9C9D-E0D3544EDDD9}" srcOrd="0" destOrd="0" presId="urn:microsoft.com/office/officeart/2005/8/layout/lProcess2"/>
    <dgm:cxn modelId="{02A9B155-2EEF-4B7C-B02A-0736F0B6B20F}" type="presParOf" srcId="{875A78AE-9A39-4B41-B08D-83D63E41B446}" destId="{344A09FA-6664-4AD6-A2F8-CD5C7C378700}" srcOrd="1" destOrd="0" presId="urn:microsoft.com/office/officeart/2005/8/layout/lProcess2"/>
    <dgm:cxn modelId="{26961591-5675-4D4A-A971-DE5543D5DC2E}" type="presParOf" srcId="{875A78AE-9A39-4B41-B08D-83D63E41B446}" destId="{6286AA62-C9FF-4211-9C1B-023A878E0483}" srcOrd="2" destOrd="0" presId="urn:microsoft.com/office/officeart/2005/8/layout/lProcess2"/>
    <dgm:cxn modelId="{25556C7C-B422-4F88-924B-233BA311260F}" type="presParOf" srcId="{6286AA62-C9FF-4211-9C1B-023A878E0483}" destId="{92C70A89-52CA-4159-B78D-D284E166106D}" srcOrd="0" destOrd="0" presId="urn:microsoft.com/office/officeart/2005/8/layout/lProcess2"/>
    <dgm:cxn modelId="{A080BEC8-D74B-47BE-B5EA-51A94277CD63}" type="presParOf" srcId="{92C70A89-52CA-4159-B78D-D284E166106D}" destId="{63EE03F3-3AE3-4414-8E66-CDC5730CD6C6}" srcOrd="0" destOrd="0" presId="urn:microsoft.com/office/officeart/2005/8/layout/lProcess2"/>
    <dgm:cxn modelId="{F41765E6-3591-4342-8577-7981C50339B2}" type="presParOf" srcId="{16D93E55-4213-44D9-9D8E-686AF7D95872}" destId="{5CB0490F-5D51-450D-AEDB-8607AE8DC8B7}" srcOrd="5" destOrd="0" presId="urn:microsoft.com/office/officeart/2005/8/layout/lProcess2"/>
    <dgm:cxn modelId="{6FF916A1-62AD-43D2-989F-5BE3AC716066}" type="presParOf" srcId="{16D93E55-4213-44D9-9D8E-686AF7D95872}" destId="{BEB998BF-DC14-4E66-98E0-2084E3262228}" srcOrd="6" destOrd="0" presId="urn:microsoft.com/office/officeart/2005/8/layout/lProcess2"/>
    <dgm:cxn modelId="{7C5B5624-A9C5-42FB-BA5F-80CD6A4854EA}" type="presParOf" srcId="{BEB998BF-DC14-4E66-98E0-2084E3262228}" destId="{C229AE37-9677-4BF1-BE99-A399FAF387FF}" srcOrd="0" destOrd="0" presId="urn:microsoft.com/office/officeart/2005/8/layout/lProcess2"/>
    <dgm:cxn modelId="{E461D013-2BED-4E60-A775-8E1E9D2DE16B}" type="presParOf" srcId="{BEB998BF-DC14-4E66-98E0-2084E3262228}" destId="{E03EC14D-43F8-4E64-80A5-51418C3B3178}" srcOrd="1" destOrd="0" presId="urn:microsoft.com/office/officeart/2005/8/layout/lProcess2"/>
    <dgm:cxn modelId="{2C7A6C95-6740-4C89-AB3C-984C7389B044}" type="presParOf" srcId="{BEB998BF-DC14-4E66-98E0-2084E3262228}" destId="{6F5F6E14-B001-4262-A03D-B49175083271}" srcOrd="2" destOrd="0" presId="urn:microsoft.com/office/officeart/2005/8/layout/lProcess2"/>
    <dgm:cxn modelId="{2E1000EA-BDD6-4D48-9C40-D7CAB229B881}" type="presParOf" srcId="{6F5F6E14-B001-4262-A03D-B49175083271}" destId="{97CBF699-3105-4A94-9F8C-C7010D7BAC2E}" srcOrd="0" destOrd="0" presId="urn:microsoft.com/office/officeart/2005/8/layout/lProcess2"/>
    <dgm:cxn modelId="{E3C37670-27B2-4E70-9B40-4098B478CADF}" type="presParOf" srcId="{97CBF699-3105-4A94-9F8C-C7010D7BAC2E}" destId="{281BE83F-7376-4461-85C9-3BE29379FB33}" srcOrd="0" destOrd="0" presId="urn:microsoft.com/office/officeart/2005/8/layout/lProcess2"/>
    <dgm:cxn modelId="{5A49FCA4-E558-4C53-8B1A-3F4D63268A55}" type="presParOf" srcId="{16D93E55-4213-44D9-9D8E-686AF7D95872}" destId="{7B382345-6737-49B9-AE9B-E201001CFD30}" srcOrd="7" destOrd="0" presId="urn:microsoft.com/office/officeart/2005/8/layout/lProcess2"/>
    <dgm:cxn modelId="{A02348BC-1424-4966-8757-E72F1915C1B4}" type="presParOf" srcId="{16D93E55-4213-44D9-9D8E-686AF7D95872}" destId="{AF117C47-A2EE-4A46-8423-39C39A056A59}" srcOrd="8" destOrd="0" presId="urn:microsoft.com/office/officeart/2005/8/layout/lProcess2"/>
    <dgm:cxn modelId="{D266F987-D2E0-40E4-AEFC-7635B59BCF3D}" type="presParOf" srcId="{AF117C47-A2EE-4A46-8423-39C39A056A59}" destId="{4656AD1F-C2AF-4C44-999C-02AD2BEBB12E}" srcOrd="0" destOrd="0" presId="urn:microsoft.com/office/officeart/2005/8/layout/lProcess2"/>
    <dgm:cxn modelId="{F83373C9-B98B-4E4A-A036-C8D13733368B}" type="presParOf" srcId="{AF117C47-A2EE-4A46-8423-39C39A056A59}" destId="{411238F0-7B05-42DE-A434-091921EE280B}" srcOrd="1" destOrd="0" presId="urn:microsoft.com/office/officeart/2005/8/layout/lProcess2"/>
    <dgm:cxn modelId="{E3566721-B855-4ABF-84F8-6BFB6AA7D464}" type="presParOf" srcId="{AF117C47-A2EE-4A46-8423-39C39A056A59}" destId="{341ED58F-C50A-4446-8E49-378427BA556B}" srcOrd="2" destOrd="0" presId="urn:microsoft.com/office/officeart/2005/8/layout/lProcess2"/>
    <dgm:cxn modelId="{CA83178A-E70F-4C28-9423-272874C75DCA}" type="presParOf" srcId="{341ED58F-C50A-4446-8E49-378427BA556B}" destId="{794137C5-33DD-4CB8-B936-7F74DA6ED4B2}" srcOrd="0" destOrd="0" presId="urn:microsoft.com/office/officeart/2005/8/layout/lProcess2"/>
    <dgm:cxn modelId="{79263A4C-C55A-4F92-960F-D4CBE1597CEB}" type="presParOf" srcId="{794137C5-33DD-4CB8-B936-7F74DA6ED4B2}" destId="{B6DDAE8C-DE67-46BA-8559-89075B21D391}" srcOrd="0"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dgm:t>
        <a:bodyPr/>
        <a:lstStyle/>
        <a:p>
          <a:r>
            <a:rPr lang="en-IN" dirty="0"/>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dgm:t>
        <a:bodyPr/>
        <a:lstStyle/>
        <a:p>
          <a:r>
            <a:rPr lang="en-IN" dirty="0"/>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B19E7A-AD89-4CF3-9208-5537741B7AC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5B6C0C5-E312-4CA1-9C27-7F43E8515393}">
      <dgm:prSet phldrT="[Text]"/>
      <dgm:spPr/>
      <dgm:t>
        <a:bodyPr/>
        <a:lstStyle/>
        <a:p>
          <a:r>
            <a:rPr lang="en-IN" dirty="0"/>
            <a:t>Monitor Live Video Feeds</a:t>
          </a:r>
        </a:p>
      </dgm:t>
    </dgm:pt>
    <dgm:pt modelId="{EF936316-A1F2-4F89-BD89-E8A28F2107BA}" type="parTrans" cxnId="{CBCAF731-5830-43B8-AA0D-20DE9A28CAB4}">
      <dgm:prSet/>
      <dgm:spPr/>
      <dgm:t>
        <a:bodyPr/>
        <a:lstStyle/>
        <a:p>
          <a:endParaRPr lang="en-IN"/>
        </a:p>
      </dgm:t>
    </dgm:pt>
    <dgm:pt modelId="{937903F6-F566-4228-9B51-CE148F55AF81}" type="sibTrans" cxnId="{CBCAF731-5830-43B8-AA0D-20DE9A28CAB4}">
      <dgm:prSet/>
      <dgm:spPr/>
      <dgm:t>
        <a:bodyPr/>
        <a:lstStyle/>
        <a:p>
          <a:endParaRPr lang="en-IN"/>
        </a:p>
      </dgm:t>
    </dgm:pt>
    <dgm:pt modelId="{3A3E2E12-94BB-42ED-AEA9-356989C83ACA}">
      <dgm:prSet phldrT="[Text]"/>
      <dgm:spPr/>
      <dgm:t>
        <a:bodyPr/>
        <a:lstStyle/>
        <a:p>
          <a:r>
            <a:rPr lang="en-IN" dirty="0"/>
            <a:t>Real Time Hazard Detection</a:t>
          </a:r>
        </a:p>
      </dgm:t>
    </dgm:pt>
    <dgm:pt modelId="{045B340D-D94F-40F1-B941-2AE57C6C9DF0}" type="parTrans" cxnId="{3D8A56EF-141C-4856-9F5C-D649DBEB081D}">
      <dgm:prSet/>
      <dgm:spPr/>
      <dgm:t>
        <a:bodyPr/>
        <a:lstStyle/>
        <a:p>
          <a:endParaRPr lang="en-IN"/>
        </a:p>
      </dgm:t>
    </dgm:pt>
    <dgm:pt modelId="{AAC79580-DE1D-4905-A09A-5D6FB2FC00DE}" type="sibTrans" cxnId="{3D8A56EF-141C-4856-9F5C-D649DBEB081D}">
      <dgm:prSet/>
      <dgm:spPr/>
      <dgm:t>
        <a:bodyPr/>
        <a:lstStyle/>
        <a:p>
          <a:endParaRPr lang="en-IN"/>
        </a:p>
      </dgm:t>
    </dgm:pt>
    <dgm:pt modelId="{4BA1625F-F3A7-40DE-9D5D-D03947BF0528}">
      <dgm:prSet phldrT="[Text]"/>
      <dgm:spPr/>
      <dgm:t>
        <a:bodyPr/>
        <a:lstStyle/>
        <a:p>
          <a:r>
            <a:rPr lang="en-IN" dirty="0"/>
            <a:t>Prompt alerts and Interventions</a:t>
          </a:r>
        </a:p>
      </dgm:t>
    </dgm:pt>
    <dgm:pt modelId="{5F3508B2-3ED9-447D-8F08-741E43DC61F4}" type="parTrans" cxnId="{AB58110D-B44E-464D-8D2B-9039D9CAABB6}">
      <dgm:prSet/>
      <dgm:spPr/>
      <dgm:t>
        <a:bodyPr/>
        <a:lstStyle/>
        <a:p>
          <a:endParaRPr lang="en-IN"/>
        </a:p>
      </dgm:t>
    </dgm:pt>
    <dgm:pt modelId="{9066F9E3-A762-4EF3-AAB6-DB573EAAF83C}" type="sibTrans" cxnId="{AB58110D-B44E-464D-8D2B-9039D9CAABB6}">
      <dgm:prSet/>
      <dgm:spPr/>
      <dgm:t>
        <a:bodyPr/>
        <a:lstStyle/>
        <a:p>
          <a:endParaRPr lang="en-IN"/>
        </a:p>
      </dgm:t>
    </dgm:pt>
    <dgm:pt modelId="{FC4210A8-25A6-4491-B894-3CA1E6263D0D}">
      <dgm:prSet phldrT="[Text]"/>
      <dgm:spPr/>
      <dgm:t>
        <a:bodyPr/>
        <a:lstStyle/>
        <a:p>
          <a:r>
            <a:rPr lang="en-IN" dirty="0"/>
            <a:t>Enhancing Industrial Safety</a:t>
          </a:r>
        </a:p>
      </dgm:t>
    </dgm:pt>
    <dgm:pt modelId="{D63021FA-98DA-4FC4-9232-41FC138CE453}" type="parTrans" cxnId="{A58ADA27-BCEE-4884-9FA8-68F63A1ED8D7}">
      <dgm:prSet/>
      <dgm:spPr/>
      <dgm:t>
        <a:bodyPr/>
        <a:lstStyle/>
        <a:p>
          <a:endParaRPr lang="en-IN"/>
        </a:p>
      </dgm:t>
    </dgm:pt>
    <dgm:pt modelId="{EF985AD6-AF27-415C-947D-C6C661ABDB47}" type="sibTrans" cxnId="{A58ADA27-BCEE-4884-9FA8-68F63A1ED8D7}">
      <dgm:prSet/>
      <dgm:spPr/>
      <dgm:t>
        <a:bodyPr/>
        <a:lstStyle/>
        <a:p>
          <a:endParaRPr lang="en-IN"/>
        </a:p>
      </dgm:t>
    </dgm:pt>
    <dgm:pt modelId="{DA738D63-2AC7-46D1-A9F4-46E63F4AF8CD}">
      <dgm:prSet phldrT="[Text]"/>
      <dgm:spPr/>
      <dgm:t>
        <a:bodyPr/>
        <a:lstStyle/>
        <a:p>
          <a:r>
            <a:rPr lang="en-IN" dirty="0"/>
            <a:t>Website to input these live video feeds</a:t>
          </a:r>
        </a:p>
      </dgm:t>
    </dgm:pt>
    <dgm:pt modelId="{579E65C0-15C3-468D-9554-CB2DAF9DC3B7}" type="parTrans" cxnId="{FA21B03B-637D-4CC8-B996-9AE3188AC495}">
      <dgm:prSet/>
      <dgm:spPr/>
      <dgm:t>
        <a:bodyPr/>
        <a:lstStyle/>
        <a:p>
          <a:endParaRPr lang="en-IN"/>
        </a:p>
      </dgm:t>
    </dgm:pt>
    <dgm:pt modelId="{0B53E3B5-A130-4776-84A0-9A72804AE362}" type="sibTrans" cxnId="{FA21B03B-637D-4CC8-B996-9AE3188AC495}">
      <dgm:prSet/>
      <dgm:spPr/>
      <dgm:t>
        <a:bodyPr/>
        <a:lstStyle/>
        <a:p>
          <a:endParaRPr lang="en-IN"/>
        </a:p>
      </dgm:t>
    </dgm:pt>
    <dgm:pt modelId="{3437B930-24E3-450D-8D39-EC9EEDDE6596}">
      <dgm:prSet phldrT="[Text]"/>
      <dgm:spPr/>
      <dgm:t>
        <a:bodyPr/>
        <a:lstStyle/>
        <a:p>
          <a:r>
            <a:rPr lang="en-IN" dirty="0"/>
            <a:t>And generate output as below</a:t>
          </a:r>
        </a:p>
      </dgm:t>
    </dgm:pt>
    <dgm:pt modelId="{8343F181-C685-4D9F-B499-16D0311F352D}" type="parTrans" cxnId="{9848087D-1688-4AEA-8218-C7A99E1A371D}">
      <dgm:prSet/>
      <dgm:spPr/>
      <dgm:t>
        <a:bodyPr/>
        <a:lstStyle/>
        <a:p>
          <a:endParaRPr lang="en-IN"/>
        </a:p>
      </dgm:t>
    </dgm:pt>
    <dgm:pt modelId="{5D78254B-49C0-436F-985E-73A4AB9787BA}" type="sibTrans" cxnId="{9848087D-1688-4AEA-8218-C7A99E1A371D}">
      <dgm:prSet/>
      <dgm:spPr/>
      <dgm:t>
        <a:bodyPr/>
        <a:lstStyle/>
        <a:p>
          <a:endParaRPr lang="en-IN"/>
        </a:p>
      </dgm:t>
    </dgm:pt>
    <dgm:pt modelId="{6F3E3E2F-877D-4B19-B16D-62467E54BC59}" type="pres">
      <dgm:prSet presAssocID="{23B19E7A-AD89-4CF3-9208-5537741B7AC1}" presName="linearFlow" presStyleCnt="0">
        <dgm:presLayoutVars>
          <dgm:dir/>
          <dgm:animLvl val="lvl"/>
          <dgm:resizeHandles val="exact"/>
        </dgm:presLayoutVars>
      </dgm:prSet>
      <dgm:spPr/>
    </dgm:pt>
    <dgm:pt modelId="{620A3C85-6C8E-445B-8EB2-F0AC575B2DAE}" type="pres">
      <dgm:prSet presAssocID="{B5B6C0C5-E312-4CA1-9C27-7F43E8515393}" presName="composite" presStyleCnt="0"/>
      <dgm:spPr/>
    </dgm:pt>
    <dgm:pt modelId="{115BAA21-6432-4C32-9687-BEF947CF0CB2}" type="pres">
      <dgm:prSet presAssocID="{B5B6C0C5-E312-4CA1-9C27-7F43E8515393}" presName="parentText" presStyleLbl="alignNode1" presStyleIdx="0" presStyleCnt="2">
        <dgm:presLayoutVars>
          <dgm:chMax val="1"/>
          <dgm:bulletEnabled val="1"/>
        </dgm:presLayoutVars>
      </dgm:prSet>
      <dgm:spPr/>
    </dgm:pt>
    <dgm:pt modelId="{0020FF9E-3303-42A6-B1CA-55618ACE2FCE}" type="pres">
      <dgm:prSet presAssocID="{B5B6C0C5-E312-4CA1-9C27-7F43E8515393}" presName="descendantText" presStyleLbl="alignAcc1" presStyleIdx="0" presStyleCnt="2" custLinFactNeighborY="-784">
        <dgm:presLayoutVars>
          <dgm:bulletEnabled val="1"/>
        </dgm:presLayoutVars>
      </dgm:prSet>
      <dgm:spPr/>
    </dgm:pt>
    <dgm:pt modelId="{FB3612D5-1453-4D06-9673-2415CE4642D2}" type="pres">
      <dgm:prSet presAssocID="{937903F6-F566-4228-9B51-CE148F55AF81}" presName="sp" presStyleCnt="0"/>
      <dgm:spPr/>
    </dgm:pt>
    <dgm:pt modelId="{87CAEDBA-164F-48D2-89E6-75A20B5678F8}" type="pres">
      <dgm:prSet presAssocID="{3A3E2E12-94BB-42ED-AEA9-356989C83ACA}" presName="composite" presStyleCnt="0"/>
      <dgm:spPr/>
    </dgm:pt>
    <dgm:pt modelId="{81B257A9-7A43-4D42-AD9A-49A95B8EAF1D}" type="pres">
      <dgm:prSet presAssocID="{3A3E2E12-94BB-42ED-AEA9-356989C83ACA}" presName="parentText" presStyleLbl="alignNode1" presStyleIdx="1" presStyleCnt="2">
        <dgm:presLayoutVars>
          <dgm:chMax val="1"/>
          <dgm:bulletEnabled val="1"/>
        </dgm:presLayoutVars>
      </dgm:prSet>
      <dgm:spPr/>
    </dgm:pt>
    <dgm:pt modelId="{80B60AC6-7FA4-44D2-B5DB-06C89A1335CE}" type="pres">
      <dgm:prSet presAssocID="{3A3E2E12-94BB-42ED-AEA9-356989C83ACA}" presName="descendantText" presStyleLbl="alignAcc1" presStyleIdx="1" presStyleCnt="2">
        <dgm:presLayoutVars>
          <dgm:bulletEnabled val="1"/>
        </dgm:presLayoutVars>
      </dgm:prSet>
      <dgm:spPr/>
    </dgm:pt>
  </dgm:ptLst>
  <dgm:cxnLst>
    <dgm:cxn modelId="{B439B704-C148-438D-B904-CBA86D2EEB84}" type="presOf" srcId="{FC4210A8-25A6-4491-B894-3CA1E6263D0D}" destId="{80B60AC6-7FA4-44D2-B5DB-06C89A1335CE}" srcOrd="0" destOrd="1" presId="urn:microsoft.com/office/officeart/2005/8/layout/chevron2"/>
    <dgm:cxn modelId="{AB58110D-B44E-464D-8D2B-9039D9CAABB6}" srcId="{3A3E2E12-94BB-42ED-AEA9-356989C83ACA}" destId="{4BA1625F-F3A7-40DE-9D5D-D03947BF0528}" srcOrd="0" destOrd="0" parTransId="{5F3508B2-3ED9-447D-8F08-741E43DC61F4}" sibTransId="{9066F9E3-A762-4EF3-AAB6-DB573EAAF83C}"/>
    <dgm:cxn modelId="{DD4A6A19-9DBD-4057-913F-61FF54865861}" type="presOf" srcId="{23B19E7A-AD89-4CF3-9208-5537741B7AC1}" destId="{6F3E3E2F-877D-4B19-B16D-62467E54BC59}" srcOrd="0" destOrd="0" presId="urn:microsoft.com/office/officeart/2005/8/layout/chevron2"/>
    <dgm:cxn modelId="{93AD711C-24E1-4251-9516-8A3C1B9F034A}" type="presOf" srcId="{3437B930-24E3-450D-8D39-EC9EEDDE6596}" destId="{0020FF9E-3303-42A6-B1CA-55618ACE2FCE}" srcOrd="0" destOrd="1" presId="urn:microsoft.com/office/officeart/2005/8/layout/chevron2"/>
    <dgm:cxn modelId="{E126D11C-87A5-47C1-8D80-36255F59F860}" type="presOf" srcId="{4BA1625F-F3A7-40DE-9D5D-D03947BF0528}" destId="{80B60AC6-7FA4-44D2-B5DB-06C89A1335CE}" srcOrd="0" destOrd="0" presId="urn:microsoft.com/office/officeart/2005/8/layout/chevron2"/>
    <dgm:cxn modelId="{A58ADA27-BCEE-4884-9FA8-68F63A1ED8D7}" srcId="{3A3E2E12-94BB-42ED-AEA9-356989C83ACA}" destId="{FC4210A8-25A6-4491-B894-3CA1E6263D0D}" srcOrd="1" destOrd="0" parTransId="{D63021FA-98DA-4FC4-9232-41FC138CE453}" sibTransId="{EF985AD6-AF27-415C-947D-C6C661ABDB47}"/>
    <dgm:cxn modelId="{CBCAF731-5830-43B8-AA0D-20DE9A28CAB4}" srcId="{23B19E7A-AD89-4CF3-9208-5537741B7AC1}" destId="{B5B6C0C5-E312-4CA1-9C27-7F43E8515393}" srcOrd="0" destOrd="0" parTransId="{EF936316-A1F2-4F89-BD89-E8A28F2107BA}" sibTransId="{937903F6-F566-4228-9B51-CE148F55AF81}"/>
    <dgm:cxn modelId="{FA21B03B-637D-4CC8-B996-9AE3188AC495}" srcId="{B5B6C0C5-E312-4CA1-9C27-7F43E8515393}" destId="{DA738D63-2AC7-46D1-A9F4-46E63F4AF8CD}" srcOrd="0" destOrd="0" parTransId="{579E65C0-15C3-468D-9554-CB2DAF9DC3B7}" sibTransId="{0B53E3B5-A130-4776-84A0-9A72804AE362}"/>
    <dgm:cxn modelId="{9848087D-1688-4AEA-8218-C7A99E1A371D}" srcId="{B5B6C0C5-E312-4CA1-9C27-7F43E8515393}" destId="{3437B930-24E3-450D-8D39-EC9EEDDE6596}" srcOrd="1" destOrd="0" parTransId="{8343F181-C685-4D9F-B499-16D0311F352D}" sibTransId="{5D78254B-49C0-436F-985E-73A4AB9787BA}"/>
    <dgm:cxn modelId="{ED7F717E-631F-4539-82DB-84088140657A}" type="presOf" srcId="{DA738D63-2AC7-46D1-A9F4-46E63F4AF8CD}" destId="{0020FF9E-3303-42A6-B1CA-55618ACE2FCE}" srcOrd="0" destOrd="0" presId="urn:microsoft.com/office/officeart/2005/8/layout/chevron2"/>
    <dgm:cxn modelId="{A0A35787-7071-44BC-A073-01046C0E2A77}" type="presOf" srcId="{B5B6C0C5-E312-4CA1-9C27-7F43E8515393}" destId="{115BAA21-6432-4C32-9687-BEF947CF0CB2}" srcOrd="0" destOrd="0" presId="urn:microsoft.com/office/officeart/2005/8/layout/chevron2"/>
    <dgm:cxn modelId="{4E63D0DB-CB5A-46CF-8474-BA57968D71B5}" type="presOf" srcId="{3A3E2E12-94BB-42ED-AEA9-356989C83ACA}" destId="{81B257A9-7A43-4D42-AD9A-49A95B8EAF1D}" srcOrd="0" destOrd="0" presId="urn:microsoft.com/office/officeart/2005/8/layout/chevron2"/>
    <dgm:cxn modelId="{3D8A56EF-141C-4856-9F5C-D649DBEB081D}" srcId="{23B19E7A-AD89-4CF3-9208-5537741B7AC1}" destId="{3A3E2E12-94BB-42ED-AEA9-356989C83ACA}" srcOrd="1" destOrd="0" parTransId="{045B340D-D94F-40F1-B941-2AE57C6C9DF0}" sibTransId="{AAC79580-DE1D-4905-A09A-5D6FB2FC00DE}"/>
    <dgm:cxn modelId="{8E66EA27-4D36-40E7-A000-2114AB818B31}" type="presParOf" srcId="{6F3E3E2F-877D-4B19-B16D-62467E54BC59}" destId="{620A3C85-6C8E-445B-8EB2-F0AC575B2DAE}" srcOrd="0" destOrd="0" presId="urn:microsoft.com/office/officeart/2005/8/layout/chevron2"/>
    <dgm:cxn modelId="{7BFE6534-E46E-453A-B748-0480E1C909B3}" type="presParOf" srcId="{620A3C85-6C8E-445B-8EB2-F0AC575B2DAE}" destId="{115BAA21-6432-4C32-9687-BEF947CF0CB2}" srcOrd="0" destOrd="0" presId="urn:microsoft.com/office/officeart/2005/8/layout/chevron2"/>
    <dgm:cxn modelId="{25E9B9E1-B994-400D-81D0-99C18A6D7DF5}" type="presParOf" srcId="{620A3C85-6C8E-445B-8EB2-F0AC575B2DAE}" destId="{0020FF9E-3303-42A6-B1CA-55618ACE2FCE}" srcOrd="1" destOrd="0" presId="urn:microsoft.com/office/officeart/2005/8/layout/chevron2"/>
    <dgm:cxn modelId="{8E661781-9F5C-49F8-93CB-DA2054346108}" type="presParOf" srcId="{6F3E3E2F-877D-4B19-B16D-62467E54BC59}" destId="{FB3612D5-1453-4D06-9673-2415CE4642D2}" srcOrd="1" destOrd="0" presId="urn:microsoft.com/office/officeart/2005/8/layout/chevron2"/>
    <dgm:cxn modelId="{955E2E0E-B7B1-43E3-9E53-5E1C3DCD4C71}" type="presParOf" srcId="{6F3E3E2F-877D-4B19-B16D-62467E54BC59}" destId="{87CAEDBA-164F-48D2-89E6-75A20B5678F8}" srcOrd="2" destOrd="0" presId="urn:microsoft.com/office/officeart/2005/8/layout/chevron2"/>
    <dgm:cxn modelId="{C4F69CE4-B723-496C-B0E7-2A56D2FFBD4D}" type="presParOf" srcId="{87CAEDBA-164F-48D2-89E6-75A20B5678F8}" destId="{81B257A9-7A43-4D42-AD9A-49A95B8EAF1D}" srcOrd="0" destOrd="0" presId="urn:microsoft.com/office/officeart/2005/8/layout/chevron2"/>
    <dgm:cxn modelId="{8E8B155B-CAB0-4F84-8B3C-633F60842E67}" type="presParOf" srcId="{87CAEDBA-164F-48D2-89E6-75A20B5678F8}" destId="{80B60AC6-7FA4-44D2-B5DB-06C89A1335CE}"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B1A36-CFB0-4106-87E8-66F1A7674593}">
      <dsp:nvSpPr>
        <dsp:cNvPr id="0" name=""/>
        <dsp:cNvSpPr/>
      </dsp:nvSpPr>
      <dsp:spPr>
        <a:xfrm>
          <a:off x="0" y="371872"/>
          <a:ext cx="1573456" cy="944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dirty="0"/>
            <a:t>Python</a:t>
          </a:r>
          <a:endParaRPr lang="en-IN" sz="1900" kern="1200" dirty="0"/>
        </a:p>
      </dsp:txBody>
      <dsp:txXfrm>
        <a:off x="0" y="371872"/>
        <a:ext cx="1573456" cy="944074"/>
      </dsp:txXfrm>
    </dsp:sp>
    <dsp:sp modelId="{2BF3ECEE-0313-44E6-A995-D92D17767515}">
      <dsp:nvSpPr>
        <dsp:cNvPr id="0" name=""/>
        <dsp:cNvSpPr/>
      </dsp:nvSpPr>
      <dsp:spPr>
        <a:xfrm>
          <a:off x="1730802" y="371872"/>
          <a:ext cx="1573456" cy="944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dirty="0"/>
            <a:t>IBM Cloud</a:t>
          </a:r>
          <a:endParaRPr lang="en-IN" sz="1900" kern="1200" dirty="0"/>
        </a:p>
      </dsp:txBody>
      <dsp:txXfrm>
        <a:off x="1730802" y="371872"/>
        <a:ext cx="1573456" cy="944074"/>
      </dsp:txXfrm>
    </dsp:sp>
    <dsp:sp modelId="{89E0F80C-0055-403F-BF88-4280CB789F7C}">
      <dsp:nvSpPr>
        <dsp:cNvPr id="0" name=""/>
        <dsp:cNvSpPr/>
      </dsp:nvSpPr>
      <dsp:spPr>
        <a:xfrm>
          <a:off x="3461605" y="371872"/>
          <a:ext cx="1573456" cy="944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dirty="0" err="1"/>
            <a:t>Redhat</a:t>
          </a:r>
          <a:r>
            <a:rPr lang="en-IN" sz="1900" b="0" i="0" kern="1200" dirty="0"/>
            <a:t> </a:t>
          </a:r>
          <a:r>
            <a:rPr lang="en-IN" sz="1900" b="0" i="0" kern="1200" dirty="0" err="1"/>
            <a:t>openshift</a:t>
          </a:r>
          <a:endParaRPr lang="en-IN" sz="1900" kern="1200" dirty="0"/>
        </a:p>
      </dsp:txBody>
      <dsp:txXfrm>
        <a:off x="3461605" y="371872"/>
        <a:ext cx="1573456" cy="944074"/>
      </dsp:txXfrm>
    </dsp:sp>
    <dsp:sp modelId="{1FC3F198-FB15-4EF7-8541-A5C1ED285308}">
      <dsp:nvSpPr>
        <dsp:cNvPr id="0" name=""/>
        <dsp:cNvSpPr/>
      </dsp:nvSpPr>
      <dsp:spPr>
        <a:xfrm>
          <a:off x="0" y="1473291"/>
          <a:ext cx="1573456" cy="944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dirty="0"/>
            <a:t>IBM cloud object storage</a:t>
          </a:r>
          <a:endParaRPr lang="en-IN" sz="1900" kern="1200" dirty="0"/>
        </a:p>
      </dsp:txBody>
      <dsp:txXfrm>
        <a:off x="0" y="1473291"/>
        <a:ext cx="1573456" cy="944074"/>
      </dsp:txXfrm>
    </dsp:sp>
    <dsp:sp modelId="{04B5385B-26DF-4AF1-AF6D-75643EA25E42}">
      <dsp:nvSpPr>
        <dsp:cNvPr id="0" name=""/>
        <dsp:cNvSpPr/>
      </dsp:nvSpPr>
      <dsp:spPr>
        <a:xfrm>
          <a:off x="1730802" y="1473291"/>
          <a:ext cx="1573456" cy="944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dirty="0"/>
            <a:t>Docker</a:t>
          </a:r>
          <a:endParaRPr lang="en-IN" sz="1900" kern="1200" dirty="0"/>
        </a:p>
      </dsp:txBody>
      <dsp:txXfrm>
        <a:off x="1730802" y="1473291"/>
        <a:ext cx="1573456" cy="944074"/>
      </dsp:txXfrm>
    </dsp:sp>
    <dsp:sp modelId="{68C8F4CD-3EA0-4CE9-8343-52F1406A7E06}">
      <dsp:nvSpPr>
        <dsp:cNvPr id="0" name=""/>
        <dsp:cNvSpPr/>
      </dsp:nvSpPr>
      <dsp:spPr>
        <a:xfrm>
          <a:off x="3461605" y="1473291"/>
          <a:ext cx="1573456" cy="944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Kubernetes</a:t>
          </a:r>
          <a:endParaRPr lang="en-IN" sz="1900" kern="1200" dirty="0"/>
        </a:p>
      </dsp:txBody>
      <dsp:txXfrm>
        <a:off x="3461605" y="1473291"/>
        <a:ext cx="1573456" cy="9440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528699"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Artificial Intelligence</a:t>
          </a:r>
        </a:p>
      </dsp:txBody>
      <dsp:txXfrm>
        <a:off x="528699" y="421"/>
        <a:ext cx="1279511" cy="767706"/>
      </dsp:txXfrm>
    </dsp:sp>
    <dsp:sp modelId="{29D31CD3-34E6-43C1-9C62-B20E72B2E84E}">
      <dsp:nvSpPr>
        <dsp:cNvPr id="0" name=""/>
        <dsp:cNvSpPr/>
      </dsp:nvSpPr>
      <dsp:spPr>
        <a:xfrm>
          <a:off x="1936161"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Deep Learning</a:t>
          </a:r>
        </a:p>
      </dsp:txBody>
      <dsp:txXfrm>
        <a:off x="1936161" y="421"/>
        <a:ext cx="1279511" cy="767706"/>
      </dsp:txXfrm>
    </dsp:sp>
    <dsp:sp modelId="{20532BD2-C6DF-4AF0-A0C2-8CAA4BEBCEFA}">
      <dsp:nvSpPr>
        <dsp:cNvPr id="0" name=""/>
        <dsp:cNvSpPr/>
      </dsp:nvSpPr>
      <dsp:spPr>
        <a:xfrm>
          <a:off x="3343623"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Machine Learning</a:t>
          </a:r>
        </a:p>
      </dsp:txBody>
      <dsp:txXfrm>
        <a:off x="3343623" y="421"/>
        <a:ext cx="1279511" cy="767706"/>
      </dsp:txXfrm>
    </dsp:sp>
    <dsp:sp modelId="{E99CD0E3-6FC4-4513-8935-53BDA8201E44}">
      <dsp:nvSpPr>
        <dsp:cNvPr id="0" name=""/>
        <dsp:cNvSpPr/>
      </dsp:nvSpPr>
      <dsp:spPr>
        <a:xfrm>
          <a:off x="4751085"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Python</a:t>
          </a:r>
        </a:p>
      </dsp:txBody>
      <dsp:txXfrm>
        <a:off x="4751085" y="421"/>
        <a:ext cx="1279511" cy="767706"/>
      </dsp:txXfrm>
    </dsp:sp>
    <dsp:sp modelId="{74518D41-302D-411D-A9AF-E6F984B3A42A}">
      <dsp:nvSpPr>
        <dsp:cNvPr id="0" name=""/>
        <dsp:cNvSpPr/>
      </dsp:nvSpPr>
      <dsp:spPr>
        <a:xfrm>
          <a:off x="528699"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Flask</a:t>
          </a:r>
        </a:p>
      </dsp:txBody>
      <dsp:txXfrm>
        <a:off x="528699" y="896079"/>
        <a:ext cx="1279511" cy="767706"/>
      </dsp:txXfrm>
    </dsp:sp>
    <dsp:sp modelId="{2D89C236-A3F1-431C-94E3-5F08E816B843}">
      <dsp:nvSpPr>
        <dsp:cNvPr id="0" name=""/>
        <dsp:cNvSpPr/>
      </dsp:nvSpPr>
      <dsp:spPr>
        <a:xfrm>
          <a:off x="1936161"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Web Development</a:t>
          </a:r>
        </a:p>
      </dsp:txBody>
      <dsp:txXfrm>
        <a:off x="1936161" y="896079"/>
        <a:ext cx="1279511" cy="767706"/>
      </dsp:txXfrm>
    </dsp:sp>
    <dsp:sp modelId="{0B062FE5-924E-45CF-BAD7-2E0E321D43AE}">
      <dsp:nvSpPr>
        <dsp:cNvPr id="0" name=""/>
        <dsp:cNvSpPr/>
      </dsp:nvSpPr>
      <dsp:spPr>
        <a:xfrm>
          <a:off x="3343623"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Advance AI Models</a:t>
          </a:r>
        </a:p>
      </dsp:txBody>
      <dsp:txXfrm>
        <a:off x="3343623" y="896079"/>
        <a:ext cx="1279511" cy="767706"/>
      </dsp:txXfrm>
    </dsp:sp>
    <dsp:sp modelId="{8319C5C2-7AD5-44CE-B31E-1951A7BAAEC1}">
      <dsp:nvSpPr>
        <dsp:cNvPr id="0" name=""/>
        <dsp:cNvSpPr/>
      </dsp:nvSpPr>
      <dsp:spPr>
        <a:xfrm>
          <a:off x="4751085"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IBM Watson Studio</a:t>
          </a:r>
        </a:p>
      </dsp:txBody>
      <dsp:txXfrm>
        <a:off x="4751085" y="896079"/>
        <a:ext cx="1279511" cy="7677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48750" y="1529"/>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Artificial Intelligence</a:t>
          </a:r>
        </a:p>
      </dsp:txBody>
      <dsp:txXfrm>
        <a:off x="248750" y="1529"/>
        <a:ext cx="846668" cy="508001"/>
      </dsp:txXfrm>
    </dsp:sp>
    <dsp:sp modelId="{29D31CD3-34E6-43C1-9C62-B20E72B2E84E}">
      <dsp:nvSpPr>
        <dsp:cNvPr id="0" name=""/>
        <dsp:cNvSpPr/>
      </dsp:nvSpPr>
      <dsp:spPr>
        <a:xfrm>
          <a:off x="248750" y="594197"/>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Deep Learning</a:t>
          </a:r>
        </a:p>
      </dsp:txBody>
      <dsp:txXfrm>
        <a:off x="248750" y="594197"/>
        <a:ext cx="846668" cy="508001"/>
      </dsp:txXfrm>
    </dsp:sp>
    <dsp:sp modelId="{20532BD2-C6DF-4AF0-A0C2-8CAA4BEBCEFA}">
      <dsp:nvSpPr>
        <dsp:cNvPr id="0" name=""/>
        <dsp:cNvSpPr/>
      </dsp:nvSpPr>
      <dsp:spPr>
        <a:xfrm>
          <a:off x="248750" y="1186865"/>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Machine Learning</a:t>
          </a:r>
        </a:p>
      </dsp:txBody>
      <dsp:txXfrm>
        <a:off x="248750" y="1186865"/>
        <a:ext cx="846668" cy="508001"/>
      </dsp:txXfrm>
    </dsp:sp>
    <dsp:sp modelId="{E99CD0E3-6FC4-4513-8935-53BDA8201E44}">
      <dsp:nvSpPr>
        <dsp:cNvPr id="0" name=""/>
        <dsp:cNvSpPr/>
      </dsp:nvSpPr>
      <dsp:spPr>
        <a:xfrm>
          <a:off x="248750" y="1779534"/>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Python</a:t>
          </a:r>
        </a:p>
      </dsp:txBody>
      <dsp:txXfrm>
        <a:off x="248750" y="1779534"/>
        <a:ext cx="846668" cy="508001"/>
      </dsp:txXfrm>
    </dsp:sp>
    <dsp:sp modelId="{74518D41-302D-411D-A9AF-E6F984B3A42A}">
      <dsp:nvSpPr>
        <dsp:cNvPr id="0" name=""/>
        <dsp:cNvSpPr/>
      </dsp:nvSpPr>
      <dsp:spPr>
        <a:xfrm>
          <a:off x="248750" y="2372202"/>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Flask</a:t>
          </a:r>
        </a:p>
      </dsp:txBody>
      <dsp:txXfrm>
        <a:off x="248750" y="2372202"/>
        <a:ext cx="846668" cy="508001"/>
      </dsp:txXfrm>
    </dsp:sp>
    <dsp:sp modelId="{2D89C236-A3F1-431C-94E3-5F08E816B843}">
      <dsp:nvSpPr>
        <dsp:cNvPr id="0" name=""/>
        <dsp:cNvSpPr/>
      </dsp:nvSpPr>
      <dsp:spPr>
        <a:xfrm>
          <a:off x="248750" y="2964870"/>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Web Development</a:t>
          </a:r>
        </a:p>
      </dsp:txBody>
      <dsp:txXfrm>
        <a:off x="248750" y="2964870"/>
        <a:ext cx="846668" cy="508001"/>
      </dsp:txXfrm>
    </dsp:sp>
    <dsp:sp modelId="{0B062FE5-924E-45CF-BAD7-2E0E321D43AE}">
      <dsp:nvSpPr>
        <dsp:cNvPr id="0" name=""/>
        <dsp:cNvSpPr/>
      </dsp:nvSpPr>
      <dsp:spPr>
        <a:xfrm>
          <a:off x="248750" y="3557538"/>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Advance AI Models</a:t>
          </a:r>
        </a:p>
      </dsp:txBody>
      <dsp:txXfrm>
        <a:off x="248750" y="3557538"/>
        <a:ext cx="846668" cy="508001"/>
      </dsp:txXfrm>
    </dsp:sp>
    <dsp:sp modelId="{8319C5C2-7AD5-44CE-B31E-1951A7BAAEC1}">
      <dsp:nvSpPr>
        <dsp:cNvPr id="0" name=""/>
        <dsp:cNvSpPr/>
      </dsp:nvSpPr>
      <dsp:spPr>
        <a:xfrm>
          <a:off x="248750" y="4150207"/>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IBM Watson Studio</a:t>
          </a:r>
        </a:p>
      </dsp:txBody>
      <dsp:txXfrm>
        <a:off x="248750" y="4150207"/>
        <a:ext cx="846668" cy="50800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4919C-31AD-4FD0-9A0F-2224C023A6A2}">
      <dsp:nvSpPr>
        <dsp:cNvPr id="0" name=""/>
        <dsp:cNvSpPr/>
      </dsp:nvSpPr>
      <dsp:spPr>
        <a:xfrm rot="5400000">
          <a:off x="-252212" y="253247"/>
          <a:ext cx="1681419" cy="11769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Input Video/Live Video</a:t>
          </a:r>
        </a:p>
      </dsp:txBody>
      <dsp:txXfrm rot="-5400000">
        <a:off x="2" y="589531"/>
        <a:ext cx="1176993" cy="504426"/>
      </dsp:txXfrm>
    </dsp:sp>
    <dsp:sp modelId="{EE421874-3A72-4203-ACD9-E458237B12F0}">
      <dsp:nvSpPr>
        <dsp:cNvPr id="0" name=""/>
        <dsp:cNvSpPr/>
      </dsp:nvSpPr>
      <dsp:spPr>
        <a:xfrm rot="5400000">
          <a:off x="3881499" y="-2703471"/>
          <a:ext cx="1092922" cy="65019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Visual cues of lip movements captured in video data.</a:t>
          </a:r>
        </a:p>
        <a:p>
          <a:pPr marL="228600" lvl="1" indent="-228600" algn="l" defTabSz="933450">
            <a:lnSpc>
              <a:spcPct val="90000"/>
            </a:lnSpc>
            <a:spcBef>
              <a:spcPct val="0"/>
            </a:spcBef>
            <a:spcAft>
              <a:spcPct val="15000"/>
            </a:spcAft>
            <a:buChar char="•"/>
          </a:pPr>
          <a:r>
            <a:rPr lang="en-IN" sz="2100" kern="1200" dirty="0"/>
            <a:t>These visuals can be Live or pre-recorded.</a:t>
          </a:r>
        </a:p>
      </dsp:txBody>
      <dsp:txXfrm rot="-5400000">
        <a:off x="1176993" y="54387"/>
        <a:ext cx="6448582" cy="986218"/>
      </dsp:txXfrm>
    </dsp:sp>
    <dsp:sp modelId="{2B62EE3A-101E-427C-BDDB-C949BF9C3D08}">
      <dsp:nvSpPr>
        <dsp:cNvPr id="0" name=""/>
        <dsp:cNvSpPr/>
      </dsp:nvSpPr>
      <dsp:spPr>
        <a:xfrm rot="5400000">
          <a:off x="-252212" y="1741372"/>
          <a:ext cx="1681419" cy="11769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Analyse in Website</a:t>
          </a:r>
        </a:p>
      </dsp:txBody>
      <dsp:txXfrm rot="-5400000">
        <a:off x="2" y="2077656"/>
        <a:ext cx="1176993" cy="504426"/>
      </dsp:txXfrm>
    </dsp:sp>
    <dsp:sp modelId="{2201880A-242A-4834-A88F-D7D3E3ECBE16}">
      <dsp:nvSpPr>
        <dsp:cNvPr id="0" name=""/>
        <dsp:cNvSpPr/>
      </dsp:nvSpPr>
      <dsp:spPr>
        <a:xfrm rot="5400000">
          <a:off x="3881499" y="-1215346"/>
          <a:ext cx="1092922" cy="65019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Combination of 3D-CNN and GRU is advised.</a:t>
          </a:r>
        </a:p>
      </dsp:txBody>
      <dsp:txXfrm rot="-5400000">
        <a:off x="1176993" y="1542512"/>
        <a:ext cx="6448582" cy="986218"/>
      </dsp:txXfrm>
    </dsp:sp>
    <dsp:sp modelId="{20699DED-7DD6-4F23-A514-9D723D0D1A87}">
      <dsp:nvSpPr>
        <dsp:cNvPr id="0" name=""/>
        <dsp:cNvSpPr/>
      </dsp:nvSpPr>
      <dsp:spPr>
        <a:xfrm rot="5400000">
          <a:off x="-252212" y="3229496"/>
          <a:ext cx="1681419" cy="11769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Output speech</a:t>
          </a:r>
        </a:p>
      </dsp:txBody>
      <dsp:txXfrm rot="-5400000">
        <a:off x="2" y="3565780"/>
        <a:ext cx="1176993" cy="504426"/>
      </dsp:txXfrm>
    </dsp:sp>
    <dsp:sp modelId="{26C2D300-31B4-4FC2-AEB1-876C67D48F67}">
      <dsp:nvSpPr>
        <dsp:cNvPr id="0" name=""/>
        <dsp:cNvSpPr/>
      </dsp:nvSpPr>
      <dsp:spPr>
        <a:xfrm rot="5400000">
          <a:off x="3881499" y="272777"/>
          <a:ext cx="1092922" cy="65019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After analysis, a text should be provided, which conveys the message after analysing lip movements.</a:t>
          </a:r>
        </a:p>
      </dsp:txBody>
      <dsp:txXfrm rot="-5400000">
        <a:off x="1176993" y="3030635"/>
        <a:ext cx="6448582" cy="98621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C8197-0084-4BE7-83F4-B9B525A521E2}">
      <dsp:nvSpPr>
        <dsp:cNvPr id="0" name=""/>
        <dsp:cNvSpPr/>
      </dsp:nvSpPr>
      <dsp:spPr>
        <a:xfrm>
          <a:off x="0" y="172045"/>
          <a:ext cx="1493775" cy="89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Python</a:t>
          </a:r>
          <a:endParaRPr lang="en-IN" sz="1800" kern="1200" dirty="0"/>
        </a:p>
      </dsp:txBody>
      <dsp:txXfrm>
        <a:off x="0" y="172045"/>
        <a:ext cx="1493775" cy="896265"/>
      </dsp:txXfrm>
    </dsp:sp>
    <dsp:sp modelId="{ECB31D26-C573-406D-BB8D-A61F254D0806}">
      <dsp:nvSpPr>
        <dsp:cNvPr id="0" name=""/>
        <dsp:cNvSpPr/>
      </dsp:nvSpPr>
      <dsp:spPr>
        <a:xfrm>
          <a:off x="1643153" y="172045"/>
          <a:ext cx="1493775" cy="89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IBM Cloud</a:t>
          </a:r>
          <a:endParaRPr lang="en-IN" sz="1800" kern="1200" dirty="0"/>
        </a:p>
      </dsp:txBody>
      <dsp:txXfrm>
        <a:off x="1643153" y="172045"/>
        <a:ext cx="1493775" cy="896265"/>
      </dsp:txXfrm>
    </dsp:sp>
    <dsp:sp modelId="{B7CD98F6-9839-479F-9E6E-2BF76AAD7234}">
      <dsp:nvSpPr>
        <dsp:cNvPr id="0" name=""/>
        <dsp:cNvSpPr/>
      </dsp:nvSpPr>
      <dsp:spPr>
        <a:xfrm>
          <a:off x="3286307" y="172045"/>
          <a:ext cx="1493775" cy="89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err="1"/>
            <a:t>Redhat</a:t>
          </a:r>
          <a:r>
            <a:rPr lang="en-IN" sz="1800" b="0" i="0" kern="1200" dirty="0"/>
            <a:t> </a:t>
          </a:r>
          <a:r>
            <a:rPr lang="en-IN" sz="1800" b="0" i="0" kern="1200" dirty="0" err="1"/>
            <a:t>openshift</a:t>
          </a:r>
          <a:endParaRPr lang="en-IN" sz="1800" kern="1200" dirty="0"/>
        </a:p>
      </dsp:txBody>
      <dsp:txXfrm>
        <a:off x="3286307" y="172045"/>
        <a:ext cx="1493775" cy="896265"/>
      </dsp:txXfrm>
    </dsp:sp>
    <dsp:sp modelId="{7BEF46F8-7EDA-45A7-9A2F-D98EF08DA2BD}">
      <dsp:nvSpPr>
        <dsp:cNvPr id="0" name=""/>
        <dsp:cNvSpPr/>
      </dsp:nvSpPr>
      <dsp:spPr>
        <a:xfrm>
          <a:off x="0" y="1217688"/>
          <a:ext cx="1493775" cy="89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IBM cloud object storage</a:t>
          </a:r>
          <a:endParaRPr lang="en-IN" sz="1800" kern="1200" dirty="0"/>
        </a:p>
      </dsp:txBody>
      <dsp:txXfrm>
        <a:off x="0" y="1217688"/>
        <a:ext cx="1493775" cy="896265"/>
      </dsp:txXfrm>
    </dsp:sp>
    <dsp:sp modelId="{FE3BC5E1-FEE4-403D-A3DC-D099E9441D4B}">
      <dsp:nvSpPr>
        <dsp:cNvPr id="0" name=""/>
        <dsp:cNvSpPr/>
      </dsp:nvSpPr>
      <dsp:spPr>
        <a:xfrm>
          <a:off x="1643153" y="1217688"/>
          <a:ext cx="1493775" cy="89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dirty="0"/>
            <a:t>Docker</a:t>
          </a:r>
          <a:endParaRPr lang="en-IN" sz="1800" kern="1200" dirty="0"/>
        </a:p>
      </dsp:txBody>
      <dsp:txXfrm>
        <a:off x="1643153" y="1217688"/>
        <a:ext cx="1493775" cy="896265"/>
      </dsp:txXfrm>
    </dsp:sp>
    <dsp:sp modelId="{0870AA17-C7FC-4F13-97AE-0495BBE8F3AC}">
      <dsp:nvSpPr>
        <dsp:cNvPr id="0" name=""/>
        <dsp:cNvSpPr/>
      </dsp:nvSpPr>
      <dsp:spPr>
        <a:xfrm>
          <a:off x="3286307" y="1217688"/>
          <a:ext cx="1493775" cy="89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0" i="0" kern="1200"/>
            <a:t>Kubernetes</a:t>
          </a:r>
          <a:endParaRPr lang="en-IN" sz="1800" kern="1200" dirty="0"/>
        </a:p>
      </dsp:txBody>
      <dsp:txXfrm>
        <a:off x="3286307" y="1217688"/>
        <a:ext cx="1493775" cy="89626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354329" y="1282"/>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354329" y="1282"/>
        <a:ext cx="1195863" cy="717518"/>
      </dsp:txXfrm>
    </dsp:sp>
    <dsp:sp modelId="{B6FA2A19-6B79-4031-B04E-E63B498F69B3}">
      <dsp:nvSpPr>
        <dsp:cNvPr id="0" name=""/>
        <dsp:cNvSpPr/>
      </dsp:nvSpPr>
      <dsp:spPr>
        <a:xfrm>
          <a:off x="1669779" y="1282"/>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669779" y="1282"/>
        <a:ext cx="1195863" cy="717518"/>
      </dsp:txXfrm>
    </dsp:sp>
    <dsp:sp modelId="{E5BEB0E0-AFE1-40A0-99C5-F07312C94F08}">
      <dsp:nvSpPr>
        <dsp:cNvPr id="0" name=""/>
        <dsp:cNvSpPr/>
      </dsp:nvSpPr>
      <dsp:spPr>
        <a:xfrm>
          <a:off x="2985229" y="1282"/>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985229" y="1282"/>
        <a:ext cx="1195863" cy="717518"/>
      </dsp:txXfrm>
    </dsp:sp>
    <dsp:sp modelId="{79EB2451-F32B-4D83-94F3-2769676F80C8}">
      <dsp:nvSpPr>
        <dsp:cNvPr id="0" name=""/>
        <dsp:cNvSpPr/>
      </dsp:nvSpPr>
      <dsp:spPr>
        <a:xfrm>
          <a:off x="354329" y="838387"/>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354329" y="838387"/>
        <a:ext cx="1195863" cy="717518"/>
      </dsp:txXfrm>
    </dsp:sp>
    <dsp:sp modelId="{0A280B1C-A94D-45AA-8683-3FB2913D724A}">
      <dsp:nvSpPr>
        <dsp:cNvPr id="0" name=""/>
        <dsp:cNvSpPr/>
      </dsp:nvSpPr>
      <dsp:spPr>
        <a:xfrm>
          <a:off x="1669779" y="838387"/>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Flask</a:t>
          </a:r>
        </a:p>
      </dsp:txBody>
      <dsp:txXfrm>
        <a:off x="1669779" y="838387"/>
        <a:ext cx="1195863" cy="717518"/>
      </dsp:txXfrm>
    </dsp:sp>
    <dsp:sp modelId="{DE3016E4-531C-4FE0-9DA4-09D8A3974FC7}">
      <dsp:nvSpPr>
        <dsp:cNvPr id="0" name=""/>
        <dsp:cNvSpPr/>
      </dsp:nvSpPr>
      <dsp:spPr>
        <a:xfrm>
          <a:off x="2985229" y="838387"/>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985229" y="838387"/>
        <a:ext cx="1195863" cy="71751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486243" y="1341"/>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NLP</a:t>
          </a:r>
        </a:p>
      </dsp:txBody>
      <dsp:txXfrm>
        <a:off x="486243" y="1341"/>
        <a:ext cx="1150812" cy="690487"/>
      </dsp:txXfrm>
    </dsp:sp>
    <dsp:sp modelId="{B6FA2A19-6B79-4031-B04E-E63B498F69B3}">
      <dsp:nvSpPr>
        <dsp:cNvPr id="0" name=""/>
        <dsp:cNvSpPr/>
      </dsp:nvSpPr>
      <dsp:spPr>
        <a:xfrm>
          <a:off x="486243" y="806910"/>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NLTK</a:t>
          </a:r>
        </a:p>
      </dsp:txBody>
      <dsp:txXfrm>
        <a:off x="486243" y="806910"/>
        <a:ext cx="1150812" cy="690487"/>
      </dsp:txXfrm>
    </dsp:sp>
    <dsp:sp modelId="{E5BEB0E0-AFE1-40A0-99C5-F07312C94F08}">
      <dsp:nvSpPr>
        <dsp:cNvPr id="0" name=""/>
        <dsp:cNvSpPr/>
      </dsp:nvSpPr>
      <dsp:spPr>
        <a:xfrm>
          <a:off x="486243" y="1612478"/>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Python</a:t>
          </a:r>
        </a:p>
      </dsp:txBody>
      <dsp:txXfrm>
        <a:off x="486243" y="1612478"/>
        <a:ext cx="1150812" cy="690487"/>
      </dsp:txXfrm>
    </dsp:sp>
    <dsp:sp modelId="{79EB2451-F32B-4D83-94F3-2769676F80C8}">
      <dsp:nvSpPr>
        <dsp:cNvPr id="0" name=""/>
        <dsp:cNvSpPr/>
      </dsp:nvSpPr>
      <dsp:spPr>
        <a:xfrm>
          <a:off x="486243" y="2418047"/>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IBM Watson Assistance</a:t>
          </a:r>
        </a:p>
      </dsp:txBody>
      <dsp:txXfrm>
        <a:off x="486243" y="2418047"/>
        <a:ext cx="1150812" cy="690487"/>
      </dsp:txXfrm>
    </dsp:sp>
    <dsp:sp modelId="{0A280B1C-A94D-45AA-8683-3FB2913D724A}">
      <dsp:nvSpPr>
        <dsp:cNvPr id="0" name=""/>
        <dsp:cNvSpPr/>
      </dsp:nvSpPr>
      <dsp:spPr>
        <a:xfrm>
          <a:off x="486243" y="3223615"/>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Flask</a:t>
          </a:r>
        </a:p>
      </dsp:txBody>
      <dsp:txXfrm>
        <a:off x="486243" y="3223615"/>
        <a:ext cx="1150812" cy="690487"/>
      </dsp:txXfrm>
    </dsp:sp>
    <dsp:sp modelId="{DE3016E4-531C-4FE0-9DA4-09D8A3974FC7}">
      <dsp:nvSpPr>
        <dsp:cNvPr id="0" name=""/>
        <dsp:cNvSpPr/>
      </dsp:nvSpPr>
      <dsp:spPr>
        <a:xfrm>
          <a:off x="486243" y="4029183"/>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Artificial Intelligence</a:t>
          </a:r>
        </a:p>
      </dsp:txBody>
      <dsp:txXfrm>
        <a:off x="486243" y="4029183"/>
        <a:ext cx="1150812" cy="69048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D8F81-5472-4CF7-B5B8-0EA47DE58998}">
      <dsp:nvSpPr>
        <dsp:cNvPr id="0" name=""/>
        <dsp:cNvSpPr/>
      </dsp:nvSpPr>
      <dsp:spPr>
        <a:xfrm>
          <a:off x="232088" y="1013"/>
          <a:ext cx="1709234" cy="1025540"/>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Wingdings" panose="05000000000000000000" pitchFamily="2" charset="2"/>
            <a:buNone/>
          </a:pPr>
          <a:r>
            <a:rPr lang="en-IN" sz="1000" kern="1200" dirty="0"/>
            <a:t>Fully function </a:t>
          </a:r>
          <a:r>
            <a:rPr lang="en-IN" sz="1000" kern="1200" dirty="0">
              <a:highlight>
                <a:srgbClr val="800080"/>
              </a:highlight>
            </a:rPr>
            <a:t>AI-powered Chatbot </a:t>
          </a:r>
          <a:r>
            <a:rPr lang="en-IN" sz="1000" kern="1200" dirty="0"/>
            <a:t>capable of providing assistance and support in multiple areas.</a:t>
          </a:r>
        </a:p>
      </dsp:txBody>
      <dsp:txXfrm>
        <a:off x="262125" y="31050"/>
        <a:ext cx="1649160" cy="965466"/>
      </dsp:txXfrm>
    </dsp:sp>
    <dsp:sp modelId="{5489ECC6-276F-4F38-BC57-A6481A0FF5CE}">
      <dsp:nvSpPr>
        <dsp:cNvPr id="0" name=""/>
        <dsp:cNvSpPr/>
      </dsp:nvSpPr>
      <dsp:spPr>
        <a:xfrm>
          <a:off x="2091736" y="301838"/>
          <a:ext cx="362357" cy="423890"/>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091736" y="386616"/>
        <a:ext cx="253650" cy="254334"/>
      </dsp:txXfrm>
    </dsp:sp>
    <dsp:sp modelId="{C5F03560-5949-498D-936D-A31ADE6CD6EA}">
      <dsp:nvSpPr>
        <dsp:cNvPr id="0" name=""/>
        <dsp:cNvSpPr/>
      </dsp:nvSpPr>
      <dsp:spPr>
        <a:xfrm>
          <a:off x="2625017" y="1013"/>
          <a:ext cx="1709234" cy="1025540"/>
        </a:xfrm>
        <a:prstGeom prst="roundRect">
          <a:avLst>
            <a:gd name="adj" fmla="val 10000"/>
          </a:avLst>
        </a:prstGeom>
        <a:solidFill>
          <a:schemeClr val="accent5">
            <a:hueOff val="387924"/>
            <a:satOff val="1292"/>
            <a:lumOff val="147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highlight>
                <a:srgbClr val="800080"/>
              </a:highlight>
            </a:rPr>
            <a:t>Backend infrastructure developed using Flask</a:t>
          </a:r>
          <a:r>
            <a:rPr lang="en-IN" sz="1000" kern="1200" dirty="0"/>
            <a:t>, enabling seamless integration and communication with the chatbot.</a:t>
          </a:r>
        </a:p>
      </dsp:txBody>
      <dsp:txXfrm>
        <a:off x="2655054" y="31050"/>
        <a:ext cx="1649160" cy="965466"/>
      </dsp:txXfrm>
    </dsp:sp>
    <dsp:sp modelId="{DD60E49B-8094-436A-9CB8-239C3B8395BF}">
      <dsp:nvSpPr>
        <dsp:cNvPr id="0" name=""/>
        <dsp:cNvSpPr/>
      </dsp:nvSpPr>
      <dsp:spPr>
        <a:xfrm>
          <a:off x="4484665" y="301838"/>
          <a:ext cx="362357" cy="423890"/>
        </a:xfrm>
        <a:prstGeom prst="rightArrow">
          <a:avLst>
            <a:gd name="adj1" fmla="val 60000"/>
            <a:gd name="adj2" fmla="val 50000"/>
          </a:avLst>
        </a:prstGeom>
        <a:solidFill>
          <a:schemeClr val="accent5">
            <a:hueOff val="465509"/>
            <a:satOff val="1551"/>
            <a:lumOff val="1765"/>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484665" y="386616"/>
        <a:ext cx="253650" cy="254334"/>
      </dsp:txXfrm>
    </dsp:sp>
    <dsp:sp modelId="{B6BA3695-38BD-4EA6-A5D3-75A83ADCBFE6}">
      <dsp:nvSpPr>
        <dsp:cNvPr id="0" name=""/>
        <dsp:cNvSpPr/>
      </dsp:nvSpPr>
      <dsp:spPr>
        <a:xfrm>
          <a:off x="5017946" y="1013"/>
          <a:ext cx="1709234" cy="1025540"/>
        </a:xfrm>
        <a:prstGeom prst="roundRect">
          <a:avLst>
            <a:gd name="adj" fmla="val 10000"/>
          </a:avLst>
        </a:prstGeom>
        <a:solidFill>
          <a:schemeClr val="accent5">
            <a:hueOff val="775848"/>
            <a:satOff val="2585"/>
            <a:lumOff val="294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Integration of either WhatsApp or Telegram </a:t>
          </a:r>
          <a:r>
            <a:rPr lang="en-IN" sz="1000" kern="1200" dirty="0">
              <a:highlight>
                <a:srgbClr val="800080"/>
              </a:highlight>
            </a:rPr>
            <a:t>API to facilitate user interactions through popular messaging platforms.</a:t>
          </a:r>
        </a:p>
      </dsp:txBody>
      <dsp:txXfrm>
        <a:off x="5047983" y="31050"/>
        <a:ext cx="1649160" cy="965466"/>
      </dsp:txXfrm>
    </dsp:sp>
    <dsp:sp modelId="{9E6FD9A6-A054-41F5-9C0B-E0051B79B03E}">
      <dsp:nvSpPr>
        <dsp:cNvPr id="0" name=""/>
        <dsp:cNvSpPr/>
      </dsp:nvSpPr>
      <dsp:spPr>
        <a:xfrm rot="5400000">
          <a:off x="5691384" y="1146200"/>
          <a:ext cx="362357" cy="423890"/>
        </a:xfrm>
        <a:prstGeom prst="rightArrow">
          <a:avLst>
            <a:gd name="adj1" fmla="val 60000"/>
            <a:gd name="adj2" fmla="val 50000"/>
          </a:avLst>
        </a:prstGeom>
        <a:solidFill>
          <a:schemeClr val="accent5">
            <a:hueOff val="931018"/>
            <a:satOff val="3102"/>
            <a:lumOff val="352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5745396" y="1176967"/>
        <a:ext cx="254334" cy="253650"/>
      </dsp:txXfrm>
    </dsp:sp>
    <dsp:sp modelId="{73B2B0FB-9F2C-48AB-AEF9-B4B78AF38FE8}">
      <dsp:nvSpPr>
        <dsp:cNvPr id="0" name=""/>
        <dsp:cNvSpPr/>
      </dsp:nvSpPr>
      <dsp:spPr>
        <a:xfrm>
          <a:off x="5017946" y="1710248"/>
          <a:ext cx="1709234" cy="1025540"/>
        </a:xfrm>
        <a:prstGeom prst="roundRect">
          <a:avLst>
            <a:gd name="adj" fmla="val 10000"/>
          </a:avLst>
        </a:prstGeom>
        <a:solidFill>
          <a:schemeClr val="accent5">
            <a:hueOff val="1163773"/>
            <a:satOff val="3877"/>
            <a:lumOff val="441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Integration of OpenAI GPT or similar </a:t>
          </a:r>
          <a:r>
            <a:rPr lang="en-IN" sz="1000" kern="1200" dirty="0">
              <a:highlight>
                <a:srgbClr val="800080"/>
              </a:highlight>
            </a:rPr>
            <a:t>NLP API </a:t>
          </a:r>
          <a:r>
            <a:rPr lang="en-IN" sz="1000" kern="1200" dirty="0"/>
            <a:t>for effective understanding and response generation based on user queries.</a:t>
          </a:r>
        </a:p>
      </dsp:txBody>
      <dsp:txXfrm>
        <a:off x="5047983" y="1740285"/>
        <a:ext cx="1649160" cy="965466"/>
      </dsp:txXfrm>
    </dsp:sp>
    <dsp:sp modelId="{C63DF8A9-371C-41F7-BB7D-20CF8F7871D7}">
      <dsp:nvSpPr>
        <dsp:cNvPr id="0" name=""/>
        <dsp:cNvSpPr/>
      </dsp:nvSpPr>
      <dsp:spPr>
        <a:xfrm rot="10800000">
          <a:off x="4505175" y="2011073"/>
          <a:ext cx="362357" cy="423890"/>
        </a:xfrm>
        <a:prstGeom prst="rightArrow">
          <a:avLst>
            <a:gd name="adj1" fmla="val 60000"/>
            <a:gd name="adj2" fmla="val 50000"/>
          </a:avLst>
        </a:prstGeom>
        <a:solidFill>
          <a:schemeClr val="accent5">
            <a:hueOff val="1396527"/>
            <a:satOff val="4653"/>
            <a:lumOff val="529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4613882" y="2095851"/>
        <a:ext cx="253650" cy="254334"/>
      </dsp:txXfrm>
    </dsp:sp>
    <dsp:sp modelId="{16CB52AB-DE71-4298-8A20-6E9456DD8000}">
      <dsp:nvSpPr>
        <dsp:cNvPr id="0" name=""/>
        <dsp:cNvSpPr/>
      </dsp:nvSpPr>
      <dsp:spPr>
        <a:xfrm>
          <a:off x="2625017" y="1710248"/>
          <a:ext cx="1709234" cy="1025540"/>
        </a:xfrm>
        <a:prstGeom prst="roundRect">
          <a:avLst>
            <a:gd name="adj" fmla="val 10000"/>
          </a:avLst>
        </a:prstGeom>
        <a:solidFill>
          <a:schemeClr val="accent5">
            <a:hueOff val="1551697"/>
            <a:satOff val="5170"/>
            <a:lumOff val="588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Implement of </a:t>
          </a:r>
          <a:r>
            <a:rPr lang="en-IN" sz="1000" kern="1200" dirty="0">
              <a:highlight>
                <a:srgbClr val="800080"/>
              </a:highlight>
            </a:rPr>
            <a:t>sentiment analysis API</a:t>
          </a:r>
          <a:r>
            <a:rPr lang="en-IN" sz="1000" kern="1200" dirty="0"/>
            <a:t> to extract emotional insights from conversations and deliver empathetic and personalized support.</a:t>
          </a:r>
        </a:p>
      </dsp:txBody>
      <dsp:txXfrm>
        <a:off x="2655054" y="1740285"/>
        <a:ext cx="1649160" cy="965466"/>
      </dsp:txXfrm>
    </dsp:sp>
    <dsp:sp modelId="{1A0F6468-0D74-4EE9-8F5B-B96770733715}">
      <dsp:nvSpPr>
        <dsp:cNvPr id="0" name=""/>
        <dsp:cNvSpPr/>
      </dsp:nvSpPr>
      <dsp:spPr>
        <a:xfrm rot="10800000">
          <a:off x="2112247" y="2011073"/>
          <a:ext cx="362357" cy="423890"/>
        </a:xfrm>
        <a:prstGeom prst="rightArrow">
          <a:avLst>
            <a:gd name="adj1" fmla="val 60000"/>
            <a:gd name="adj2" fmla="val 50000"/>
          </a:avLst>
        </a:prstGeom>
        <a:solidFill>
          <a:schemeClr val="accent5">
            <a:hueOff val="1862036"/>
            <a:satOff val="6204"/>
            <a:lumOff val="705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2220954" y="2095851"/>
        <a:ext cx="253650" cy="254334"/>
      </dsp:txXfrm>
    </dsp:sp>
    <dsp:sp modelId="{C6467FC6-B3D4-49E8-AF83-FA1EF69969F0}">
      <dsp:nvSpPr>
        <dsp:cNvPr id="0" name=""/>
        <dsp:cNvSpPr/>
      </dsp:nvSpPr>
      <dsp:spPr>
        <a:xfrm>
          <a:off x="232088" y="1710248"/>
          <a:ext cx="1709234" cy="1025540"/>
        </a:xfrm>
        <a:prstGeom prst="roundRect">
          <a:avLst>
            <a:gd name="adj" fmla="val 10000"/>
          </a:avLst>
        </a:prstGeom>
        <a:solidFill>
          <a:schemeClr val="accent5">
            <a:hueOff val="1939621"/>
            <a:satOff val="6462"/>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Integration of the Twilio API or a similar solution for </a:t>
          </a:r>
          <a:r>
            <a:rPr lang="en-IN" sz="1000" kern="1200" dirty="0">
              <a:highlight>
                <a:srgbClr val="800080"/>
              </a:highlight>
            </a:rPr>
            <a:t>sending SMS or phone notification to support staff in critical situations.</a:t>
          </a:r>
        </a:p>
      </dsp:txBody>
      <dsp:txXfrm>
        <a:off x="262125" y="1740285"/>
        <a:ext cx="1649160" cy="965466"/>
      </dsp:txXfrm>
    </dsp:sp>
    <dsp:sp modelId="{E6E33914-D602-4DDD-9A95-1F41920A6590}">
      <dsp:nvSpPr>
        <dsp:cNvPr id="0" name=""/>
        <dsp:cNvSpPr/>
      </dsp:nvSpPr>
      <dsp:spPr>
        <a:xfrm rot="5400000">
          <a:off x="905527" y="2855435"/>
          <a:ext cx="362357" cy="423890"/>
        </a:xfrm>
        <a:prstGeom prst="rightArrow">
          <a:avLst>
            <a:gd name="adj1" fmla="val 60000"/>
            <a:gd name="adj2" fmla="val 5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959539" y="2886202"/>
        <a:ext cx="254334" cy="253650"/>
      </dsp:txXfrm>
    </dsp:sp>
    <dsp:sp modelId="{A357D761-B82C-4898-BCED-89A6920BC74D}">
      <dsp:nvSpPr>
        <dsp:cNvPr id="0" name=""/>
        <dsp:cNvSpPr/>
      </dsp:nvSpPr>
      <dsp:spPr>
        <a:xfrm>
          <a:off x="232088" y="3419482"/>
          <a:ext cx="1709234" cy="1025540"/>
        </a:xfrm>
        <a:prstGeom prst="roundRect">
          <a:avLst>
            <a:gd name="adj" fmla="val 1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highlight>
                <a:srgbClr val="800080"/>
              </a:highlight>
            </a:rPr>
            <a:t>Documentation </a:t>
          </a:r>
          <a:r>
            <a:rPr lang="en-IN" sz="1000" kern="1200" dirty="0"/>
            <a:t>providing guidelines for maintenance, deployment and further deployment of the chatbot.</a:t>
          </a:r>
        </a:p>
      </dsp:txBody>
      <dsp:txXfrm>
        <a:off x="262125" y="3449519"/>
        <a:ext cx="1649160" cy="96546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54130-4CA3-410E-9758-1E5D32852131}">
      <dsp:nvSpPr>
        <dsp:cNvPr id="0" name=""/>
        <dsp:cNvSpPr/>
      </dsp:nvSpPr>
      <dsp:spPr>
        <a:xfrm>
          <a:off x="0" y="99722"/>
          <a:ext cx="1532242" cy="919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Python</a:t>
          </a:r>
        </a:p>
      </dsp:txBody>
      <dsp:txXfrm>
        <a:off x="0" y="99722"/>
        <a:ext cx="1532242" cy="919345"/>
      </dsp:txXfrm>
    </dsp:sp>
    <dsp:sp modelId="{439165DC-0930-4D4F-B31C-A095805349F2}">
      <dsp:nvSpPr>
        <dsp:cNvPr id="0" name=""/>
        <dsp:cNvSpPr/>
      </dsp:nvSpPr>
      <dsp:spPr>
        <a:xfrm>
          <a:off x="1685467" y="99722"/>
          <a:ext cx="1532242" cy="919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IBM Cloud</a:t>
          </a:r>
        </a:p>
      </dsp:txBody>
      <dsp:txXfrm>
        <a:off x="1685467" y="99722"/>
        <a:ext cx="1532242" cy="919345"/>
      </dsp:txXfrm>
    </dsp:sp>
    <dsp:sp modelId="{AF94D155-345B-4526-AF7F-346D6C16E35C}">
      <dsp:nvSpPr>
        <dsp:cNvPr id="0" name=""/>
        <dsp:cNvSpPr/>
      </dsp:nvSpPr>
      <dsp:spPr>
        <a:xfrm>
          <a:off x="3370934" y="99722"/>
          <a:ext cx="1532242" cy="919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err="1"/>
            <a:t>Redhat</a:t>
          </a:r>
          <a:r>
            <a:rPr lang="en-IN" sz="1800" kern="1200" dirty="0"/>
            <a:t> </a:t>
          </a:r>
          <a:r>
            <a:rPr lang="en-IN" sz="1800" kern="1200" dirty="0" err="1"/>
            <a:t>openshift</a:t>
          </a:r>
          <a:endParaRPr lang="en-IN" sz="1800" kern="1200" dirty="0"/>
        </a:p>
      </dsp:txBody>
      <dsp:txXfrm>
        <a:off x="3370934" y="99722"/>
        <a:ext cx="1532242" cy="919345"/>
      </dsp:txXfrm>
    </dsp:sp>
    <dsp:sp modelId="{405CAA63-3E3B-44EC-B3BD-2751A1D5878E}">
      <dsp:nvSpPr>
        <dsp:cNvPr id="0" name=""/>
        <dsp:cNvSpPr/>
      </dsp:nvSpPr>
      <dsp:spPr>
        <a:xfrm>
          <a:off x="0" y="1172292"/>
          <a:ext cx="1532242" cy="919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IBM cloud object storage</a:t>
          </a:r>
        </a:p>
      </dsp:txBody>
      <dsp:txXfrm>
        <a:off x="0" y="1172292"/>
        <a:ext cx="1532242" cy="919345"/>
      </dsp:txXfrm>
    </dsp:sp>
    <dsp:sp modelId="{E9DA8ED9-F740-48A5-A18F-A6587B48804F}">
      <dsp:nvSpPr>
        <dsp:cNvPr id="0" name=""/>
        <dsp:cNvSpPr/>
      </dsp:nvSpPr>
      <dsp:spPr>
        <a:xfrm>
          <a:off x="1685467" y="1172292"/>
          <a:ext cx="1532242" cy="919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Docker</a:t>
          </a:r>
        </a:p>
      </dsp:txBody>
      <dsp:txXfrm>
        <a:off x="1685467" y="1172292"/>
        <a:ext cx="1532242" cy="919345"/>
      </dsp:txXfrm>
    </dsp:sp>
    <dsp:sp modelId="{F1008F87-8073-4DEE-B46A-61B58528B67F}">
      <dsp:nvSpPr>
        <dsp:cNvPr id="0" name=""/>
        <dsp:cNvSpPr/>
      </dsp:nvSpPr>
      <dsp:spPr>
        <a:xfrm>
          <a:off x="3370934" y="1172292"/>
          <a:ext cx="1532242" cy="919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Kubernetes</a:t>
          </a:r>
          <a:endParaRPr lang="en-IN" sz="1800" kern="1200" dirty="0"/>
        </a:p>
      </dsp:txBody>
      <dsp:txXfrm>
        <a:off x="3370934" y="1172292"/>
        <a:ext cx="1532242" cy="91934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285292" y="668"/>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Python</a:t>
          </a:r>
        </a:p>
      </dsp:txBody>
      <dsp:txXfrm>
        <a:off x="285292" y="668"/>
        <a:ext cx="1010412" cy="606247"/>
      </dsp:txXfrm>
    </dsp:sp>
    <dsp:sp modelId="{CFBFBA4B-2D15-4EBA-BD56-519B4629C03B}">
      <dsp:nvSpPr>
        <dsp:cNvPr id="0" name=""/>
        <dsp:cNvSpPr/>
      </dsp:nvSpPr>
      <dsp:spPr>
        <a:xfrm>
          <a:off x="1396745" y="668"/>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Object Detection</a:t>
          </a:r>
        </a:p>
      </dsp:txBody>
      <dsp:txXfrm>
        <a:off x="1396745" y="668"/>
        <a:ext cx="1010412" cy="606247"/>
      </dsp:txXfrm>
    </dsp:sp>
    <dsp:sp modelId="{26EC787D-F953-4E92-B0DB-2CEBDD78A5C7}">
      <dsp:nvSpPr>
        <dsp:cNvPr id="0" name=""/>
        <dsp:cNvSpPr/>
      </dsp:nvSpPr>
      <dsp:spPr>
        <a:xfrm>
          <a:off x="2508199" y="668"/>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Artificial Intelligence</a:t>
          </a:r>
        </a:p>
      </dsp:txBody>
      <dsp:txXfrm>
        <a:off x="2508199" y="668"/>
        <a:ext cx="1010412" cy="606247"/>
      </dsp:txXfrm>
    </dsp:sp>
    <dsp:sp modelId="{769C8B0C-035C-4074-A102-3F706F7ED8FD}">
      <dsp:nvSpPr>
        <dsp:cNvPr id="0" name=""/>
        <dsp:cNvSpPr/>
      </dsp:nvSpPr>
      <dsp:spPr>
        <a:xfrm>
          <a:off x="285292" y="707956"/>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Computer Vision</a:t>
          </a:r>
        </a:p>
      </dsp:txBody>
      <dsp:txXfrm>
        <a:off x="285292" y="707956"/>
        <a:ext cx="1010412" cy="606247"/>
      </dsp:txXfrm>
    </dsp:sp>
    <dsp:sp modelId="{50280930-D5A8-437C-B98A-750B350DBED5}">
      <dsp:nvSpPr>
        <dsp:cNvPr id="0" name=""/>
        <dsp:cNvSpPr/>
      </dsp:nvSpPr>
      <dsp:spPr>
        <a:xfrm>
          <a:off x="1396745" y="707956"/>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Advance AI Models</a:t>
          </a:r>
        </a:p>
      </dsp:txBody>
      <dsp:txXfrm>
        <a:off x="1396745" y="707956"/>
        <a:ext cx="1010412" cy="606247"/>
      </dsp:txXfrm>
    </dsp:sp>
    <dsp:sp modelId="{4C7CA77B-C5E4-40B2-B04E-9453F51D3ACC}">
      <dsp:nvSpPr>
        <dsp:cNvPr id="0" name=""/>
        <dsp:cNvSpPr/>
      </dsp:nvSpPr>
      <dsp:spPr>
        <a:xfrm>
          <a:off x="2508199" y="707956"/>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IBM Watson Studio</a:t>
          </a:r>
        </a:p>
      </dsp:txBody>
      <dsp:txXfrm>
        <a:off x="2508199" y="707956"/>
        <a:ext cx="1010412" cy="606247"/>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538192" y="1536"/>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Python</a:t>
          </a:r>
        </a:p>
      </dsp:txBody>
      <dsp:txXfrm>
        <a:off x="538192" y="1536"/>
        <a:ext cx="1173039" cy="703823"/>
      </dsp:txXfrm>
    </dsp:sp>
    <dsp:sp modelId="{CFBFBA4B-2D15-4EBA-BD56-519B4629C03B}">
      <dsp:nvSpPr>
        <dsp:cNvPr id="0" name=""/>
        <dsp:cNvSpPr/>
      </dsp:nvSpPr>
      <dsp:spPr>
        <a:xfrm>
          <a:off x="538192" y="822664"/>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Object Detection</a:t>
          </a:r>
        </a:p>
      </dsp:txBody>
      <dsp:txXfrm>
        <a:off x="538192" y="822664"/>
        <a:ext cx="1173039" cy="703823"/>
      </dsp:txXfrm>
    </dsp:sp>
    <dsp:sp modelId="{26EC787D-F953-4E92-B0DB-2CEBDD78A5C7}">
      <dsp:nvSpPr>
        <dsp:cNvPr id="0" name=""/>
        <dsp:cNvSpPr/>
      </dsp:nvSpPr>
      <dsp:spPr>
        <a:xfrm>
          <a:off x="538192" y="1643791"/>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Artificial Intelligence</a:t>
          </a:r>
        </a:p>
      </dsp:txBody>
      <dsp:txXfrm>
        <a:off x="538192" y="1643791"/>
        <a:ext cx="1173039" cy="703823"/>
      </dsp:txXfrm>
    </dsp:sp>
    <dsp:sp modelId="{769C8B0C-035C-4074-A102-3F706F7ED8FD}">
      <dsp:nvSpPr>
        <dsp:cNvPr id="0" name=""/>
        <dsp:cNvSpPr/>
      </dsp:nvSpPr>
      <dsp:spPr>
        <a:xfrm>
          <a:off x="538192" y="2464919"/>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Computer Vision</a:t>
          </a:r>
        </a:p>
      </dsp:txBody>
      <dsp:txXfrm>
        <a:off x="538192" y="2464919"/>
        <a:ext cx="1173039" cy="703823"/>
      </dsp:txXfrm>
    </dsp:sp>
    <dsp:sp modelId="{50280930-D5A8-437C-B98A-750B350DBED5}">
      <dsp:nvSpPr>
        <dsp:cNvPr id="0" name=""/>
        <dsp:cNvSpPr/>
      </dsp:nvSpPr>
      <dsp:spPr>
        <a:xfrm>
          <a:off x="538192" y="3286047"/>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Advance AI Models</a:t>
          </a:r>
        </a:p>
      </dsp:txBody>
      <dsp:txXfrm>
        <a:off x="538192" y="3286047"/>
        <a:ext cx="1173039" cy="703823"/>
      </dsp:txXfrm>
    </dsp:sp>
    <dsp:sp modelId="{4C7CA77B-C5E4-40B2-B04E-9453F51D3ACC}">
      <dsp:nvSpPr>
        <dsp:cNvPr id="0" name=""/>
        <dsp:cNvSpPr/>
      </dsp:nvSpPr>
      <dsp:spPr>
        <a:xfrm>
          <a:off x="538192" y="4107174"/>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IBM Watson Studio</a:t>
          </a:r>
        </a:p>
      </dsp:txBody>
      <dsp:txXfrm>
        <a:off x="538192" y="4107174"/>
        <a:ext cx="1173039" cy="70382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0C852-7C52-4B37-B77A-172A66E80FC5}">
      <dsp:nvSpPr>
        <dsp:cNvPr id="0" name=""/>
        <dsp:cNvSpPr/>
      </dsp:nvSpPr>
      <dsp:spPr>
        <a:xfrm>
          <a:off x="326325" y="634"/>
          <a:ext cx="1738864" cy="1043318"/>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Wingdings" panose="05000000000000000000" pitchFamily="2" charset="2"/>
            <a:buNone/>
          </a:pPr>
          <a:r>
            <a:rPr lang="en-IN" sz="900" kern="1200" dirty="0"/>
            <a:t>Application framework integrating the </a:t>
          </a:r>
          <a:r>
            <a:rPr lang="en-IN" sz="900" kern="1200" dirty="0">
              <a:highlight>
                <a:srgbClr val="800080"/>
              </a:highlight>
            </a:rPr>
            <a:t>Aircraft Exterior Defect API</a:t>
          </a:r>
          <a:r>
            <a:rPr lang="en-IN" sz="900" kern="1200" dirty="0"/>
            <a:t> and supporting user interactions and data management.</a:t>
          </a:r>
        </a:p>
      </dsp:txBody>
      <dsp:txXfrm>
        <a:off x="356883" y="31192"/>
        <a:ext cx="1677748" cy="982202"/>
      </dsp:txXfrm>
    </dsp:sp>
    <dsp:sp modelId="{0DD75951-7B55-46F5-A829-9D26CF21AFD8}">
      <dsp:nvSpPr>
        <dsp:cNvPr id="0" name=""/>
        <dsp:cNvSpPr/>
      </dsp:nvSpPr>
      <dsp:spPr>
        <a:xfrm>
          <a:off x="2218209" y="306674"/>
          <a:ext cx="368639" cy="431238"/>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218209" y="392922"/>
        <a:ext cx="258047" cy="258742"/>
      </dsp:txXfrm>
    </dsp:sp>
    <dsp:sp modelId="{F017F6B7-B3F5-4C2A-9B06-DA70D042B677}">
      <dsp:nvSpPr>
        <dsp:cNvPr id="0" name=""/>
        <dsp:cNvSpPr/>
      </dsp:nvSpPr>
      <dsp:spPr>
        <a:xfrm>
          <a:off x="2760735" y="634"/>
          <a:ext cx="1738864" cy="1043318"/>
        </a:xfrm>
        <a:prstGeom prst="roundRect">
          <a:avLst>
            <a:gd name="adj" fmla="val 10000"/>
          </a:avLst>
        </a:prstGeom>
        <a:solidFill>
          <a:schemeClr val="accent5">
            <a:hueOff val="332506"/>
            <a:satOff val="1108"/>
            <a:lumOff val="126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User-friendly interface </a:t>
          </a:r>
          <a:r>
            <a:rPr lang="en-IN" sz="900" kern="1200" dirty="0"/>
            <a:t>allowing users to upload aircraft exterior images and initiate defect analysis.</a:t>
          </a:r>
        </a:p>
      </dsp:txBody>
      <dsp:txXfrm>
        <a:off x="2791293" y="31192"/>
        <a:ext cx="1677748" cy="982202"/>
      </dsp:txXfrm>
    </dsp:sp>
    <dsp:sp modelId="{DE32AB1F-3F4A-4994-8769-26B4EDB8383E}">
      <dsp:nvSpPr>
        <dsp:cNvPr id="0" name=""/>
        <dsp:cNvSpPr/>
      </dsp:nvSpPr>
      <dsp:spPr>
        <a:xfrm>
          <a:off x="4652620" y="306674"/>
          <a:ext cx="368639" cy="431238"/>
        </a:xfrm>
        <a:prstGeom prst="rightArrow">
          <a:avLst>
            <a:gd name="adj1" fmla="val 60000"/>
            <a:gd name="adj2" fmla="val 50000"/>
          </a:avLst>
        </a:prstGeom>
        <a:solidFill>
          <a:schemeClr val="accent5">
            <a:hueOff val="387924"/>
            <a:satOff val="1292"/>
            <a:lumOff val="147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652620" y="392922"/>
        <a:ext cx="258047" cy="258742"/>
      </dsp:txXfrm>
    </dsp:sp>
    <dsp:sp modelId="{D2E75BFE-7849-4B7C-BD90-973686D20A87}">
      <dsp:nvSpPr>
        <dsp:cNvPr id="0" name=""/>
        <dsp:cNvSpPr/>
      </dsp:nvSpPr>
      <dsp:spPr>
        <a:xfrm>
          <a:off x="5195146" y="634"/>
          <a:ext cx="1738864" cy="1043318"/>
        </a:xfrm>
        <a:prstGeom prst="roundRect">
          <a:avLst>
            <a:gd name="adj" fmla="val 10000"/>
          </a:avLst>
        </a:prstGeom>
        <a:solidFill>
          <a:schemeClr val="accent5">
            <a:hueOff val="665013"/>
            <a:satOff val="2216"/>
            <a:lumOff val="252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Integration of the defect detection algorithms from the </a:t>
          </a:r>
          <a:r>
            <a:rPr lang="en-IN" sz="900" kern="1200" dirty="0">
              <a:highlight>
                <a:srgbClr val="800080"/>
              </a:highlight>
            </a:rPr>
            <a:t>API to automatically identify and highlight potential defects on uploaded images</a:t>
          </a:r>
        </a:p>
      </dsp:txBody>
      <dsp:txXfrm>
        <a:off x="5225704" y="31192"/>
        <a:ext cx="1677748" cy="982202"/>
      </dsp:txXfrm>
    </dsp:sp>
    <dsp:sp modelId="{BB5C4E1D-4728-4BC3-96BD-BDBA6895536B}">
      <dsp:nvSpPr>
        <dsp:cNvPr id="0" name=""/>
        <dsp:cNvSpPr/>
      </dsp:nvSpPr>
      <dsp:spPr>
        <a:xfrm rot="5400000">
          <a:off x="5880258" y="1165673"/>
          <a:ext cx="368639" cy="431238"/>
        </a:xfrm>
        <a:prstGeom prst="rightArrow">
          <a:avLst>
            <a:gd name="adj1" fmla="val 60000"/>
            <a:gd name="adj2" fmla="val 50000"/>
          </a:avLst>
        </a:prstGeom>
        <a:solidFill>
          <a:schemeClr val="accent5">
            <a:hueOff val="775848"/>
            <a:satOff val="2585"/>
            <a:lumOff val="294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5935207" y="1196972"/>
        <a:ext cx="258742" cy="258047"/>
      </dsp:txXfrm>
    </dsp:sp>
    <dsp:sp modelId="{B1A9957B-7C90-4813-AD45-45A4A1575D71}">
      <dsp:nvSpPr>
        <dsp:cNvPr id="0" name=""/>
        <dsp:cNvSpPr/>
      </dsp:nvSpPr>
      <dsp:spPr>
        <a:xfrm>
          <a:off x="5195146" y="1739499"/>
          <a:ext cx="1738864" cy="1043318"/>
        </a:xfrm>
        <a:prstGeom prst="roundRect">
          <a:avLst>
            <a:gd name="adj" fmla="val 10000"/>
          </a:avLst>
        </a:prstGeom>
        <a:solidFill>
          <a:schemeClr val="accent5">
            <a:hueOff val="997519"/>
            <a:satOff val="3324"/>
            <a:lumOff val="378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Image analysis algorithm and techniques are implemented</a:t>
          </a:r>
          <a:r>
            <a:rPr lang="en-IN" sz="900" kern="1200" dirty="0"/>
            <a:t> to provide detailed defect information, including size, severity location, and potential causes.</a:t>
          </a:r>
        </a:p>
      </dsp:txBody>
      <dsp:txXfrm>
        <a:off x="5225704" y="1770057"/>
        <a:ext cx="1677748" cy="982202"/>
      </dsp:txXfrm>
    </dsp:sp>
    <dsp:sp modelId="{EB5E3B20-18C2-4DFC-8424-9FC8784829C7}">
      <dsp:nvSpPr>
        <dsp:cNvPr id="0" name=""/>
        <dsp:cNvSpPr/>
      </dsp:nvSpPr>
      <dsp:spPr>
        <a:xfrm rot="10800000">
          <a:off x="4673486" y="2045539"/>
          <a:ext cx="368639" cy="431238"/>
        </a:xfrm>
        <a:prstGeom prst="rightArrow">
          <a:avLst>
            <a:gd name="adj1" fmla="val 60000"/>
            <a:gd name="adj2" fmla="val 50000"/>
          </a:avLst>
        </a:prstGeom>
        <a:solidFill>
          <a:schemeClr val="accent5">
            <a:hueOff val="1163773"/>
            <a:satOff val="3877"/>
            <a:lumOff val="441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4784078" y="2131787"/>
        <a:ext cx="258047" cy="258742"/>
      </dsp:txXfrm>
    </dsp:sp>
    <dsp:sp modelId="{E5CC2740-D9E2-47D7-97AE-31BDA9A26555}">
      <dsp:nvSpPr>
        <dsp:cNvPr id="0" name=""/>
        <dsp:cNvSpPr/>
      </dsp:nvSpPr>
      <dsp:spPr>
        <a:xfrm>
          <a:off x="2760735" y="1739499"/>
          <a:ext cx="1738864" cy="1043318"/>
        </a:xfrm>
        <a:prstGeom prst="roundRect">
          <a:avLst>
            <a:gd name="adj" fmla="val 10000"/>
          </a:avLst>
        </a:prstGeom>
        <a:solidFill>
          <a:schemeClr val="accent5">
            <a:hueOff val="1330026"/>
            <a:satOff val="4431"/>
            <a:lumOff val="504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Generation of comprehensive defect reports,</a:t>
          </a:r>
          <a:r>
            <a:rPr lang="en-IN" sz="900" kern="1200" dirty="0"/>
            <a:t> including annotated images and recommended actions for repair or further investigation.</a:t>
          </a:r>
        </a:p>
      </dsp:txBody>
      <dsp:txXfrm>
        <a:off x="2791293" y="1770057"/>
        <a:ext cx="1677748" cy="982202"/>
      </dsp:txXfrm>
    </dsp:sp>
    <dsp:sp modelId="{FE654FB0-38DE-4E97-B12A-F0296E78F49B}">
      <dsp:nvSpPr>
        <dsp:cNvPr id="0" name=""/>
        <dsp:cNvSpPr/>
      </dsp:nvSpPr>
      <dsp:spPr>
        <a:xfrm rot="10800000">
          <a:off x="2239076" y="2045539"/>
          <a:ext cx="368639" cy="431238"/>
        </a:xfrm>
        <a:prstGeom prst="rightArrow">
          <a:avLst>
            <a:gd name="adj1" fmla="val 60000"/>
            <a:gd name="adj2" fmla="val 50000"/>
          </a:avLst>
        </a:prstGeom>
        <a:solidFill>
          <a:schemeClr val="accent5">
            <a:hueOff val="1551697"/>
            <a:satOff val="5170"/>
            <a:lumOff val="588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2349668" y="2131787"/>
        <a:ext cx="258047" cy="258742"/>
      </dsp:txXfrm>
    </dsp:sp>
    <dsp:sp modelId="{8E525612-E9AB-44A1-9279-15C542A71F91}">
      <dsp:nvSpPr>
        <dsp:cNvPr id="0" name=""/>
        <dsp:cNvSpPr/>
      </dsp:nvSpPr>
      <dsp:spPr>
        <a:xfrm>
          <a:off x="326325" y="1739499"/>
          <a:ext cx="1738864" cy="1043318"/>
        </a:xfrm>
        <a:prstGeom prst="roundRect">
          <a:avLst>
            <a:gd name="adj" fmla="val 10000"/>
          </a:avLst>
        </a:prstGeom>
        <a:solidFill>
          <a:schemeClr val="accent5">
            <a:hueOff val="1662532"/>
            <a:satOff val="5539"/>
            <a:lumOff val="63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Database</a:t>
          </a:r>
          <a:r>
            <a:rPr lang="en-IN" sz="900" kern="1200" dirty="0"/>
            <a:t> or Storage system </a:t>
          </a:r>
          <a:r>
            <a:rPr lang="en-IN" sz="900" kern="1200" dirty="0">
              <a:highlight>
                <a:srgbClr val="800080"/>
              </a:highlight>
            </a:rPr>
            <a:t>for storing and organizing inspection records</a:t>
          </a:r>
          <a:r>
            <a:rPr lang="en-IN" sz="900" kern="1200" dirty="0"/>
            <a:t> for future reference and analysis.</a:t>
          </a:r>
        </a:p>
      </dsp:txBody>
      <dsp:txXfrm>
        <a:off x="356883" y="1770057"/>
        <a:ext cx="1677748" cy="982202"/>
      </dsp:txXfrm>
    </dsp:sp>
    <dsp:sp modelId="{15FEFFF8-A811-4F84-87F1-BD3BDC93B592}">
      <dsp:nvSpPr>
        <dsp:cNvPr id="0" name=""/>
        <dsp:cNvSpPr/>
      </dsp:nvSpPr>
      <dsp:spPr>
        <a:xfrm rot="5400000">
          <a:off x="1011437" y="2904538"/>
          <a:ext cx="368639" cy="431238"/>
        </a:xfrm>
        <a:prstGeom prst="rightArrow">
          <a:avLst>
            <a:gd name="adj1" fmla="val 60000"/>
            <a:gd name="adj2" fmla="val 50000"/>
          </a:avLst>
        </a:prstGeom>
        <a:solidFill>
          <a:schemeClr val="accent5">
            <a:hueOff val="1939621"/>
            <a:satOff val="6462"/>
            <a:lumOff val="735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066386" y="2935837"/>
        <a:ext cx="258742" cy="258047"/>
      </dsp:txXfrm>
    </dsp:sp>
    <dsp:sp modelId="{2DC81FEB-C7F0-4D02-9E80-224919F68FF0}">
      <dsp:nvSpPr>
        <dsp:cNvPr id="0" name=""/>
        <dsp:cNvSpPr/>
      </dsp:nvSpPr>
      <dsp:spPr>
        <a:xfrm>
          <a:off x="326325" y="3478363"/>
          <a:ext cx="1738864" cy="1043318"/>
        </a:xfrm>
        <a:prstGeom prst="roundRect">
          <a:avLst>
            <a:gd name="adj" fmla="val 10000"/>
          </a:avLst>
        </a:prstGeom>
        <a:solidFill>
          <a:schemeClr val="accent5">
            <a:hueOff val="1995039"/>
            <a:satOff val="6647"/>
            <a:lumOff val="756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Security measure </a:t>
          </a:r>
          <a:r>
            <a:rPr lang="en-IN" sz="900" kern="1200" dirty="0"/>
            <a:t>are implemented to protect the confidentiality and integrity of uploaded images and inspection data.</a:t>
          </a:r>
        </a:p>
      </dsp:txBody>
      <dsp:txXfrm>
        <a:off x="356883" y="3508921"/>
        <a:ext cx="1677748" cy="982202"/>
      </dsp:txXfrm>
    </dsp:sp>
    <dsp:sp modelId="{267F6AED-0BE5-4530-B894-88C5465ABB5E}">
      <dsp:nvSpPr>
        <dsp:cNvPr id="0" name=""/>
        <dsp:cNvSpPr/>
      </dsp:nvSpPr>
      <dsp:spPr>
        <a:xfrm>
          <a:off x="2218209" y="3784403"/>
          <a:ext cx="368639" cy="431238"/>
        </a:xfrm>
        <a:prstGeom prst="rightArrow">
          <a:avLst>
            <a:gd name="adj1" fmla="val 60000"/>
            <a:gd name="adj2" fmla="val 5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218209" y="3870651"/>
        <a:ext cx="258047" cy="258742"/>
      </dsp:txXfrm>
    </dsp:sp>
    <dsp:sp modelId="{FF638627-210C-4061-9CC6-1D43EB5CE952}">
      <dsp:nvSpPr>
        <dsp:cNvPr id="0" name=""/>
        <dsp:cNvSpPr/>
      </dsp:nvSpPr>
      <dsp:spPr>
        <a:xfrm>
          <a:off x="2760735" y="3478363"/>
          <a:ext cx="1738864" cy="1043318"/>
        </a:xfrm>
        <a:prstGeom prst="roundRect">
          <a:avLst>
            <a:gd name="adj" fmla="val 1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Scalable and robust application architecture </a:t>
          </a:r>
          <a:r>
            <a:rPr lang="en-IN" sz="900" kern="1200" dirty="0"/>
            <a:t>capable of handling concurrent image uploads and processing requests.</a:t>
          </a:r>
        </a:p>
      </dsp:txBody>
      <dsp:txXfrm>
        <a:off x="2791293" y="3508921"/>
        <a:ext cx="1677748" cy="98220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50DFC-90BF-4F79-8050-6D60B48FD8BC}">
      <dsp:nvSpPr>
        <dsp:cNvPr id="0" name=""/>
        <dsp:cNvSpPr/>
      </dsp:nvSpPr>
      <dsp:spPr>
        <a:xfrm>
          <a:off x="33996" y="195"/>
          <a:ext cx="1678598" cy="10071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Python</a:t>
          </a:r>
          <a:endParaRPr lang="en-IN" sz="2000" kern="1200" dirty="0"/>
        </a:p>
      </dsp:txBody>
      <dsp:txXfrm>
        <a:off x="33996" y="195"/>
        <a:ext cx="1678598" cy="1007158"/>
      </dsp:txXfrm>
    </dsp:sp>
    <dsp:sp modelId="{F2E5402D-1129-44DA-9857-D5728CB9A163}">
      <dsp:nvSpPr>
        <dsp:cNvPr id="0" name=""/>
        <dsp:cNvSpPr/>
      </dsp:nvSpPr>
      <dsp:spPr>
        <a:xfrm>
          <a:off x="1880454" y="195"/>
          <a:ext cx="1678598" cy="10071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IBM Cloud</a:t>
          </a:r>
          <a:endParaRPr lang="en-IN" sz="2000" kern="1200" dirty="0"/>
        </a:p>
      </dsp:txBody>
      <dsp:txXfrm>
        <a:off x="1880454" y="195"/>
        <a:ext cx="1678598" cy="1007158"/>
      </dsp:txXfrm>
    </dsp:sp>
    <dsp:sp modelId="{925DE847-1A55-49C5-A48E-77B12FC0456B}">
      <dsp:nvSpPr>
        <dsp:cNvPr id="0" name=""/>
        <dsp:cNvSpPr/>
      </dsp:nvSpPr>
      <dsp:spPr>
        <a:xfrm>
          <a:off x="3726912" y="195"/>
          <a:ext cx="1678598" cy="10071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err="1"/>
            <a:t>Redhat</a:t>
          </a:r>
          <a:r>
            <a:rPr lang="en-IN" sz="2000" b="0" i="0" kern="1200" dirty="0"/>
            <a:t> </a:t>
          </a:r>
          <a:r>
            <a:rPr lang="en-IN" sz="2000" b="0" i="0" kern="1200" dirty="0" err="1"/>
            <a:t>openshift</a:t>
          </a:r>
          <a:endParaRPr lang="en-IN" sz="2000" kern="1200" dirty="0"/>
        </a:p>
      </dsp:txBody>
      <dsp:txXfrm>
        <a:off x="3726912" y="195"/>
        <a:ext cx="1678598" cy="1007158"/>
      </dsp:txXfrm>
    </dsp:sp>
    <dsp:sp modelId="{B6241D3C-6BE0-415C-BEED-787EE601115E}">
      <dsp:nvSpPr>
        <dsp:cNvPr id="0" name=""/>
        <dsp:cNvSpPr/>
      </dsp:nvSpPr>
      <dsp:spPr>
        <a:xfrm>
          <a:off x="33996" y="1175213"/>
          <a:ext cx="1678598" cy="10071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IBM cloud object storage</a:t>
          </a:r>
          <a:endParaRPr lang="en-IN" sz="2000" kern="1200" dirty="0"/>
        </a:p>
      </dsp:txBody>
      <dsp:txXfrm>
        <a:off x="33996" y="1175213"/>
        <a:ext cx="1678598" cy="1007158"/>
      </dsp:txXfrm>
    </dsp:sp>
    <dsp:sp modelId="{CCAE7B79-FF24-4DC4-AE5F-B336BB3B906B}">
      <dsp:nvSpPr>
        <dsp:cNvPr id="0" name=""/>
        <dsp:cNvSpPr/>
      </dsp:nvSpPr>
      <dsp:spPr>
        <a:xfrm>
          <a:off x="1880454" y="1175213"/>
          <a:ext cx="1678598" cy="10071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dirty="0"/>
            <a:t>Docker</a:t>
          </a:r>
          <a:endParaRPr lang="en-IN" sz="2000" kern="1200" dirty="0"/>
        </a:p>
      </dsp:txBody>
      <dsp:txXfrm>
        <a:off x="1880454" y="1175213"/>
        <a:ext cx="1678598" cy="1007158"/>
      </dsp:txXfrm>
    </dsp:sp>
    <dsp:sp modelId="{5ACBA433-B187-42A5-A2D0-D9C77B8C66E1}">
      <dsp:nvSpPr>
        <dsp:cNvPr id="0" name=""/>
        <dsp:cNvSpPr/>
      </dsp:nvSpPr>
      <dsp:spPr>
        <a:xfrm>
          <a:off x="3726912" y="1175213"/>
          <a:ext cx="1678598" cy="10071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Kubernetes</a:t>
          </a:r>
          <a:endParaRPr lang="en-IN" sz="2000" kern="1200" dirty="0"/>
        </a:p>
      </dsp:txBody>
      <dsp:txXfrm>
        <a:off x="3726912" y="1175213"/>
        <a:ext cx="1678598" cy="1007158"/>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121AD-69FB-4B0B-866E-3EEF4A0BFA79}">
      <dsp:nvSpPr>
        <dsp:cNvPr id="0" name=""/>
        <dsp:cNvSpPr/>
      </dsp:nvSpPr>
      <dsp:spPr>
        <a:xfrm>
          <a:off x="197195" y="227470"/>
          <a:ext cx="1208066" cy="3775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707"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Found Code</a:t>
          </a:r>
        </a:p>
        <a:p>
          <a:pPr marL="0" lvl="0" indent="0" algn="l" defTabSz="222250">
            <a:lnSpc>
              <a:spcPct val="90000"/>
            </a:lnSpc>
            <a:spcBef>
              <a:spcPct val="0"/>
            </a:spcBef>
            <a:spcAft>
              <a:spcPct val="35000"/>
            </a:spcAft>
            <a:buNone/>
          </a:pPr>
          <a:r>
            <a:rPr lang="en-IN" sz="500" kern="1200" dirty="0"/>
            <a:t>Sounds Buildable</a:t>
          </a:r>
        </a:p>
      </dsp:txBody>
      <dsp:txXfrm>
        <a:off x="197195" y="227470"/>
        <a:ext cx="1208066" cy="377520"/>
      </dsp:txXfrm>
    </dsp:sp>
    <dsp:sp modelId="{F5D784E2-7F03-4759-AC8A-E2F6F4FC187C}">
      <dsp:nvSpPr>
        <dsp:cNvPr id="0" name=""/>
        <dsp:cNvSpPr/>
      </dsp:nvSpPr>
      <dsp:spPr>
        <a:xfrm>
          <a:off x="146859" y="172940"/>
          <a:ext cx="264264" cy="396396"/>
        </a:xfrm>
        <a:prstGeom prst="rect">
          <a:avLst/>
        </a:prstGeom>
        <a:blipFill>
          <a:blip xmlns:r="http://schemas.openxmlformats.org/officeDocument/2006/relationships" r:embed="rId1"/>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758E4-C380-4F62-BF1D-190266EDB880}">
      <dsp:nvSpPr>
        <dsp:cNvPr id="0" name=""/>
        <dsp:cNvSpPr/>
      </dsp:nvSpPr>
      <dsp:spPr>
        <a:xfrm>
          <a:off x="1500489" y="227572"/>
          <a:ext cx="1207303" cy="37728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546"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Reading Lips</a:t>
          </a:r>
        </a:p>
        <a:p>
          <a:pPr marL="0" lvl="0" indent="0" algn="l" defTabSz="222250">
            <a:lnSpc>
              <a:spcPct val="90000"/>
            </a:lnSpc>
            <a:spcBef>
              <a:spcPct val="0"/>
            </a:spcBef>
            <a:spcAft>
              <a:spcPct val="35000"/>
            </a:spcAft>
            <a:buNone/>
          </a:pPr>
          <a:r>
            <a:rPr lang="en-IN" sz="500" kern="1200" dirty="0"/>
            <a:t>API yet to found</a:t>
          </a:r>
        </a:p>
      </dsp:txBody>
      <dsp:txXfrm>
        <a:off x="1500489" y="227572"/>
        <a:ext cx="1207303" cy="377282"/>
      </dsp:txXfrm>
    </dsp:sp>
    <dsp:sp modelId="{B075C36B-1D8E-40E1-8D25-69919FD5BD98}">
      <dsp:nvSpPr>
        <dsp:cNvPr id="0" name=""/>
        <dsp:cNvSpPr/>
      </dsp:nvSpPr>
      <dsp:spPr>
        <a:xfrm>
          <a:off x="1450184" y="173076"/>
          <a:ext cx="264097" cy="396146"/>
        </a:xfrm>
        <a:prstGeom prst="rect">
          <a:avLst/>
        </a:prstGeom>
        <a:blipFill>
          <a:blip xmlns:r="http://schemas.openxmlformats.org/officeDocument/2006/relationships" r:embed="rId2"/>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DC130A-190C-41FD-908F-63CCD1DDF609}">
      <dsp:nvSpPr>
        <dsp:cNvPr id="0" name=""/>
        <dsp:cNvSpPr/>
      </dsp:nvSpPr>
      <dsp:spPr>
        <a:xfrm>
          <a:off x="2800327" y="230176"/>
          <a:ext cx="1202729" cy="37585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578"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Chat Bot</a:t>
          </a:r>
        </a:p>
        <a:p>
          <a:pPr marL="0" lvl="0" indent="0" algn="l" defTabSz="222250">
            <a:lnSpc>
              <a:spcPct val="90000"/>
            </a:lnSpc>
            <a:spcBef>
              <a:spcPct val="0"/>
            </a:spcBef>
            <a:spcAft>
              <a:spcPct val="35000"/>
            </a:spcAft>
            <a:buNone/>
          </a:pPr>
          <a:r>
            <a:rPr lang="en-IN" sz="500" kern="1200" dirty="0"/>
            <a:t>NLP &amp; Social Media API needed</a:t>
          </a:r>
        </a:p>
        <a:p>
          <a:pPr marL="0" lvl="0" indent="0" algn="l" defTabSz="222250">
            <a:lnSpc>
              <a:spcPct val="90000"/>
            </a:lnSpc>
            <a:spcBef>
              <a:spcPct val="0"/>
            </a:spcBef>
            <a:spcAft>
              <a:spcPct val="35000"/>
            </a:spcAft>
            <a:buNone/>
          </a:pPr>
          <a:r>
            <a:rPr lang="en-IN" sz="500" kern="1200" dirty="0"/>
            <a:t>Sounds Buildable</a:t>
          </a:r>
        </a:p>
      </dsp:txBody>
      <dsp:txXfrm>
        <a:off x="2800327" y="230176"/>
        <a:ext cx="1202729" cy="375853"/>
      </dsp:txXfrm>
    </dsp:sp>
    <dsp:sp modelId="{0786A8E6-6D08-4E15-AC67-238D8EC7EDD4}">
      <dsp:nvSpPr>
        <dsp:cNvPr id="0" name=""/>
        <dsp:cNvSpPr/>
      </dsp:nvSpPr>
      <dsp:spPr>
        <a:xfrm>
          <a:off x="2752715" y="173894"/>
          <a:ext cx="263097" cy="394645"/>
        </a:xfrm>
        <a:prstGeom prst="rect">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BFF357-1408-4E77-9C6A-E8D22C8CC987}">
      <dsp:nvSpPr>
        <dsp:cNvPr id="0" name=""/>
        <dsp:cNvSpPr/>
      </dsp:nvSpPr>
      <dsp:spPr>
        <a:xfrm>
          <a:off x="4100595" y="228184"/>
          <a:ext cx="1202729" cy="37585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578"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Air-Craft Defect API not found</a:t>
          </a:r>
        </a:p>
      </dsp:txBody>
      <dsp:txXfrm>
        <a:off x="4100595" y="228184"/>
        <a:ext cx="1202729" cy="375853"/>
      </dsp:txXfrm>
    </dsp:sp>
    <dsp:sp modelId="{769D90BB-E166-411F-A811-101A851037F6}">
      <dsp:nvSpPr>
        <dsp:cNvPr id="0" name=""/>
        <dsp:cNvSpPr/>
      </dsp:nvSpPr>
      <dsp:spPr>
        <a:xfrm>
          <a:off x="4050481" y="173894"/>
          <a:ext cx="263097" cy="394645"/>
        </a:xfrm>
        <a:prstGeom prst="rect">
          <a:avLst/>
        </a:prstGeom>
        <a:blipFill>
          <a:blip xmlns:r="http://schemas.openxmlformats.org/officeDocument/2006/relationships" r:embed="rId4"/>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121AD-69FB-4B0B-866E-3EEF4A0BFA79}">
      <dsp:nvSpPr>
        <dsp:cNvPr id="0" name=""/>
        <dsp:cNvSpPr/>
      </dsp:nvSpPr>
      <dsp:spPr>
        <a:xfrm>
          <a:off x="1059763" y="522822"/>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Found Code</a:t>
          </a:r>
        </a:p>
        <a:p>
          <a:pPr marL="0" lvl="0" indent="0" algn="l" defTabSz="577850">
            <a:lnSpc>
              <a:spcPct val="90000"/>
            </a:lnSpc>
            <a:spcBef>
              <a:spcPct val="0"/>
            </a:spcBef>
            <a:spcAft>
              <a:spcPct val="35000"/>
            </a:spcAft>
            <a:buNone/>
          </a:pPr>
          <a:r>
            <a:rPr lang="en-IN" sz="1300" kern="1200" dirty="0"/>
            <a:t>Sounds Buildable</a:t>
          </a:r>
        </a:p>
      </dsp:txBody>
      <dsp:txXfrm>
        <a:off x="1059763" y="522822"/>
        <a:ext cx="3198124" cy="999413"/>
      </dsp:txXfrm>
    </dsp:sp>
    <dsp:sp modelId="{F5D784E2-7F03-4759-AC8A-E2F6F4FC187C}">
      <dsp:nvSpPr>
        <dsp:cNvPr id="0" name=""/>
        <dsp:cNvSpPr/>
      </dsp:nvSpPr>
      <dsp:spPr>
        <a:xfrm>
          <a:off x="926508" y="378462"/>
          <a:ext cx="699589" cy="1049384"/>
        </a:xfrm>
        <a:prstGeom prst="rect">
          <a:avLst/>
        </a:prstGeom>
        <a:blipFill>
          <a:blip xmlns:r="http://schemas.openxmlformats.org/officeDocument/2006/relationships" r:embed="rId1"/>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758E4-C380-4F62-BF1D-190266EDB880}">
      <dsp:nvSpPr>
        <dsp:cNvPr id="0" name=""/>
        <dsp:cNvSpPr/>
      </dsp:nvSpPr>
      <dsp:spPr>
        <a:xfrm>
          <a:off x="1059763" y="1780972"/>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Reading Lips</a:t>
          </a:r>
        </a:p>
        <a:p>
          <a:pPr marL="0" lvl="0" indent="0" algn="l" defTabSz="577850">
            <a:lnSpc>
              <a:spcPct val="90000"/>
            </a:lnSpc>
            <a:spcBef>
              <a:spcPct val="0"/>
            </a:spcBef>
            <a:spcAft>
              <a:spcPct val="35000"/>
            </a:spcAft>
            <a:buNone/>
          </a:pPr>
          <a:r>
            <a:rPr lang="en-IN" sz="1300" kern="1200" dirty="0"/>
            <a:t>API yet to found</a:t>
          </a:r>
        </a:p>
        <a:p>
          <a:pPr marL="0" lvl="0" indent="0" algn="l" defTabSz="577850">
            <a:lnSpc>
              <a:spcPct val="90000"/>
            </a:lnSpc>
            <a:spcBef>
              <a:spcPct val="0"/>
            </a:spcBef>
            <a:spcAft>
              <a:spcPct val="35000"/>
            </a:spcAft>
            <a:buNone/>
          </a:pPr>
          <a:r>
            <a:rPr lang="en-IN" sz="1300" kern="1200" dirty="0"/>
            <a:t>Code not working</a:t>
          </a:r>
        </a:p>
      </dsp:txBody>
      <dsp:txXfrm>
        <a:off x="1059763" y="1780972"/>
        <a:ext cx="3198124" cy="999413"/>
      </dsp:txXfrm>
    </dsp:sp>
    <dsp:sp modelId="{B075C36B-1D8E-40E1-8D25-69919FD5BD98}">
      <dsp:nvSpPr>
        <dsp:cNvPr id="0" name=""/>
        <dsp:cNvSpPr/>
      </dsp:nvSpPr>
      <dsp:spPr>
        <a:xfrm>
          <a:off x="926508" y="1636613"/>
          <a:ext cx="699589" cy="1049384"/>
        </a:xfrm>
        <a:prstGeom prst="rect">
          <a:avLst/>
        </a:prstGeom>
        <a:blipFill>
          <a:blip xmlns:r="http://schemas.openxmlformats.org/officeDocument/2006/relationships" r:embed="rId2"/>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DC130A-190C-41FD-908F-63CCD1DDF609}">
      <dsp:nvSpPr>
        <dsp:cNvPr id="0" name=""/>
        <dsp:cNvSpPr/>
      </dsp:nvSpPr>
      <dsp:spPr>
        <a:xfrm>
          <a:off x="1053111" y="3044420"/>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Chat Bot</a:t>
          </a:r>
        </a:p>
        <a:p>
          <a:pPr marL="0" lvl="0" indent="0" algn="l" defTabSz="577850">
            <a:lnSpc>
              <a:spcPct val="90000"/>
            </a:lnSpc>
            <a:spcBef>
              <a:spcPct val="0"/>
            </a:spcBef>
            <a:spcAft>
              <a:spcPct val="35000"/>
            </a:spcAft>
            <a:buNone/>
          </a:pPr>
          <a:r>
            <a:rPr lang="en-IN" sz="1300" kern="1200" dirty="0"/>
            <a:t>NLP &amp; Social Media API needed</a:t>
          </a:r>
        </a:p>
        <a:p>
          <a:pPr marL="0" lvl="0" indent="0" algn="l" defTabSz="577850">
            <a:lnSpc>
              <a:spcPct val="90000"/>
            </a:lnSpc>
            <a:spcBef>
              <a:spcPct val="0"/>
            </a:spcBef>
            <a:spcAft>
              <a:spcPct val="35000"/>
            </a:spcAft>
            <a:buNone/>
          </a:pPr>
          <a:r>
            <a:rPr lang="en-IN" sz="1300" kern="1200" dirty="0"/>
            <a:t>Sounds Buildable</a:t>
          </a:r>
        </a:p>
      </dsp:txBody>
      <dsp:txXfrm>
        <a:off x="1053111" y="3044420"/>
        <a:ext cx="3198124" cy="999413"/>
      </dsp:txXfrm>
    </dsp:sp>
    <dsp:sp modelId="{0786A8E6-6D08-4E15-AC67-238D8EC7EDD4}">
      <dsp:nvSpPr>
        <dsp:cNvPr id="0" name=""/>
        <dsp:cNvSpPr/>
      </dsp:nvSpPr>
      <dsp:spPr>
        <a:xfrm>
          <a:off x="926508" y="2894764"/>
          <a:ext cx="699589" cy="1049384"/>
        </a:xfrm>
        <a:prstGeom prst="rect">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BFF357-1408-4E77-9C6A-E8D22C8CC987}">
      <dsp:nvSpPr>
        <dsp:cNvPr id="0" name=""/>
        <dsp:cNvSpPr/>
      </dsp:nvSpPr>
      <dsp:spPr>
        <a:xfrm>
          <a:off x="1059763" y="4297274"/>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Air-Craft Defect API not found</a:t>
          </a:r>
        </a:p>
      </dsp:txBody>
      <dsp:txXfrm>
        <a:off x="1059763" y="4297274"/>
        <a:ext cx="3198124" cy="999413"/>
      </dsp:txXfrm>
    </dsp:sp>
    <dsp:sp modelId="{769D90BB-E166-411F-A811-101A851037F6}">
      <dsp:nvSpPr>
        <dsp:cNvPr id="0" name=""/>
        <dsp:cNvSpPr/>
      </dsp:nvSpPr>
      <dsp:spPr>
        <a:xfrm>
          <a:off x="926508" y="4152915"/>
          <a:ext cx="699589" cy="1049384"/>
        </a:xfrm>
        <a:prstGeom prst="rect">
          <a:avLst/>
        </a:prstGeom>
        <a:blipFill>
          <a:blip xmlns:r="http://schemas.openxmlformats.org/officeDocument/2006/relationships" r:embed="rId4"/>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94264-1737-4389-84D6-3EFCE1C4821E}">
      <dsp:nvSpPr>
        <dsp:cNvPr id="0" name=""/>
        <dsp:cNvSpPr/>
      </dsp:nvSpPr>
      <dsp:spPr>
        <a:xfrm>
          <a:off x="1111676"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B0814E-96B0-4DAD-8405-1147DE415D8D}">
      <dsp:nvSpPr>
        <dsp:cNvPr id="0" name=""/>
        <dsp:cNvSpPr/>
      </dsp:nvSpPr>
      <dsp:spPr>
        <a:xfrm>
          <a:off x="3821010" y="542395"/>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a:t>Safe Zone</a:t>
          </a:r>
          <a:endParaRPr lang="en-IN" sz="3200" kern="1200" dirty="0"/>
        </a:p>
      </dsp:txBody>
      <dsp:txXfrm>
        <a:off x="3868024" y="589409"/>
        <a:ext cx="3428105" cy="869055"/>
      </dsp:txXfrm>
    </dsp:sp>
    <dsp:sp modelId="{22C10A74-1A72-4A6B-9CBC-236E209677D3}">
      <dsp:nvSpPr>
        <dsp:cNvPr id="0" name=""/>
        <dsp:cNvSpPr/>
      </dsp:nvSpPr>
      <dsp:spPr>
        <a:xfrm>
          <a:off x="3821010" y="1625864"/>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Listener</a:t>
          </a:r>
        </a:p>
      </dsp:txBody>
      <dsp:txXfrm>
        <a:off x="3868024" y="1672878"/>
        <a:ext cx="3428105" cy="869055"/>
      </dsp:txXfrm>
    </dsp:sp>
    <dsp:sp modelId="{DD9E1AD8-43E1-4F9B-A8F7-CB197FC6A907}">
      <dsp:nvSpPr>
        <dsp:cNvPr id="0" name=""/>
        <dsp:cNvSpPr/>
      </dsp:nvSpPr>
      <dsp:spPr>
        <a:xfrm>
          <a:off x="3821010" y="2709333"/>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Silent Speech</a:t>
          </a:r>
        </a:p>
      </dsp:txBody>
      <dsp:txXfrm>
        <a:off x="3868024" y="2756347"/>
        <a:ext cx="3428105" cy="869055"/>
      </dsp:txXfrm>
    </dsp:sp>
    <dsp:sp modelId="{181DEA99-9D55-4B6B-A63C-F99AA05251A3}">
      <dsp:nvSpPr>
        <dsp:cNvPr id="0" name=""/>
        <dsp:cNvSpPr/>
      </dsp:nvSpPr>
      <dsp:spPr>
        <a:xfrm>
          <a:off x="3821010" y="3792802"/>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Air-Craft Defect</a:t>
          </a:r>
        </a:p>
      </dsp:txBody>
      <dsp:txXfrm>
        <a:off x="3868024" y="3839816"/>
        <a:ext cx="3428105" cy="86905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50DFC-90BF-4F79-8050-6D60B48FD8BC}">
      <dsp:nvSpPr>
        <dsp:cNvPr id="0" name=""/>
        <dsp:cNvSpPr/>
      </dsp:nvSpPr>
      <dsp:spPr>
        <a:xfrm>
          <a:off x="386778" y="452"/>
          <a:ext cx="1196896" cy="718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Python</a:t>
          </a:r>
          <a:endParaRPr lang="en-IN" sz="1400" kern="1200" dirty="0"/>
        </a:p>
      </dsp:txBody>
      <dsp:txXfrm>
        <a:off x="386778" y="452"/>
        <a:ext cx="1196896" cy="718138"/>
      </dsp:txXfrm>
    </dsp:sp>
    <dsp:sp modelId="{F2E5402D-1129-44DA-9857-D5728CB9A163}">
      <dsp:nvSpPr>
        <dsp:cNvPr id="0" name=""/>
        <dsp:cNvSpPr/>
      </dsp:nvSpPr>
      <dsp:spPr>
        <a:xfrm>
          <a:off x="386778" y="838280"/>
          <a:ext cx="1196896" cy="718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IBM Cloud</a:t>
          </a:r>
          <a:endParaRPr lang="en-IN" sz="1400" kern="1200" dirty="0"/>
        </a:p>
      </dsp:txBody>
      <dsp:txXfrm>
        <a:off x="386778" y="838280"/>
        <a:ext cx="1196896" cy="718138"/>
      </dsp:txXfrm>
    </dsp:sp>
    <dsp:sp modelId="{925DE847-1A55-49C5-A48E-77B12FC0456B}">
      <dsp:nvSpPr>
        <dsp:cNvPr id="0" name=""/>
        <dsp:cNvSpPr/>
      </dsp:nvSpPr>
      <dsp:spPr>
        <a:xfrm>
          <a:off x="386778" y="1676108"/>
          <a:ext cx="1196896" cy="718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err="1"/>
            <a:t>Redhat</a:t>
          </a:r>
          <a:r>
            <a:rPr lang="en-IN" sz="1400" b="0" i="0" kern="1200" dirty="0"/>
            <a:t> </a:t>
          </a:r>
          <a:r>
            <a:rPr lang="en-IN" sz="1400" b="0" i="0" kern="1200" dirty="0" err="1"/>
            <a:t>openshift</a:t>
          </a:r>
          <a:endParaRPr lang="en-IN" sz="1400" kern="1200" dirty="0"/>
        </a:p>
      </dsp:txBody>
      <dsp:txXfrm>
        <a:off x="386778" y="1676108"/>
        <a:ext cx="1196896" cy="718138"/>
      </dsp:txXfrm>
    </dsp:sp>
    <dsp:sp modelId="{B6241D3C-6BE0-415C-BEED-787EE601115E}">
      <dsp:nvSpPr>
        <dsp:cNvPr id="0" name=""/>
        <dsp:cNvSpPr/>
      </dsp:nvSpPr>
      <dsp:spPr>
        <a:xfrm>
          <a:off x="386778" y="2513936"/>
          <a:ext cx="1196896" cy="718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IBM cloud object storage</a:t>
          </a:r>
          <a:endParaRPr lang="en-IN" sz="1400" kern="1200" dirty="0"/>
        </a:p>
      </dsp:txBody>
      <dsp:txXfrm>
        <a:off x="386778" y="2513936"/>
        <a:ext cx="1196896" cy="718138"/>
      </dsp:txXfrm>
    </dsp:sp>
    <dsp:sp modelId="{CCAE7B79-FF24-4DC4-AE5F-B336BB3B906B}">
      <dsp:nvSpPr>
        <dsp:cNvPr id="0" name=""/>
        <dsp:cNvSpPr/>
      </dsp:nvSpPr>
      <dsp:spPr>
        <a:xfrm>
          <a:off x="386778" y="3351764"/>
          <a:ext cx="1196896" cy="718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dirty="0"/>
            <a:t>Docker</a:t>
          </a:r>
          <a:endParaRPr lang="en-IN" sz="1400" kern="1200" dirty="0"/>
        </a:p>
      </dsp:txBody>
      <dsp:txXfrm>
        <a:off x="386778" y="3351764"/>
        <a:ext cx="1196896" cy="718138"/>
      </dsp:txXfrm>
    </dsp:sp>
    <dsp:sp modelId="{5ACBA433-B187-42A5-A2D0-D9C77B8C66E1}">
      <dsp:nvSpPr>
        <dsp:cNvPr id="0" name=""/>
        <dsp:cNvSpPr/>
      </dsp:nvSpPr>
      <dsp:spPr>
        <a:xfrm>
          <a:off x="386778" y="4189591"/>
          <a:ext cx="1196896" cy="7181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a:t>Kubernetes</a:t>
          </a:r>
          <a:endParaRPr lang="en-IN" sz="1400" kern="1200" dirty="0"/>
        </a:p>
      </dsp:txBody>
      <dsp:txXfrm>
        <a:off x="386778" y="4189591"/>
        <a:ext cx="1196896" cy="718138"/>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CEC90-F030-4B94-ADAC-71365335BE0E}">
      <dsp:nvSpPr>
        <dsp:cNvPr id="0" name=""/>
        <dsp:cNvSpPr/>
      </dsp:nvSpPr>
      <dsp:spPr>
        <a:xfrm rot="5400000">
          <a:off x="6839112" y="-2812114"/>
          <a:ext cx="1037518"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Gloves</a:t>
          </a:r>
        </a:p>
        <a:p>
          <a:pPr marL="114300" lvl="1" indent="-114300" algn="l" defTabSz="577850">
            <a:lnSpc>
              <a:spcPct val="90000"/>
            </a:lnSpc>
            <a:spcBef>
              <a:spcPct val="0"/>
            </a:spcBef>
            <a:spcAft>
              <a:spcPct val="15000"/>
            </a:spcAft>
            <a:buChar char="•"/>
          </a:pPr>
          <a:r>
            <a:rPr lang="en-IN" sz="1300" kern="1200" dirty="0"/>
            <a:t>Goggles</a:t>
          </a:r>
        </a:p>
        <a:p>
          <a:pPr marL="114300" lvl="1" indent="-114300" algn="l" defTabSz="577850">
            <a:lnSpc>
              <a:spcPct val="90000"/>
            </a:lnSpc>
            <a:spcBef>
              <a:spcPct val="0"/>
            </a:spcBef>
            <a:spcAft>
              <a:spcPct val="15000"/>
            </a:spcAft>
            <a:buChar char="•"/>
          </a:pPr>
          <a:r>
            <a:rPr lang="en-IN" sz="1300" kern="1200" dirty="0"/>
            <a:t>Helmet</a:t>
          </a:r>
        </a:p>
        <a:p>
          <a:pPr marL="114300" lvl="1" indent="-114300" algn="l" defTabSz="577850">
            <a:lnSpc>
              <a:spcPct val="90000"/>
            </a:lnSpc>
            <a:spcBef>
              <a:spcPct val="0"/>
            </a:spcBef>
            <a:spcAft>
              <a:spcPct val="15000"/>
            </a:spcAft>
            <a:buChar char="•"/>
          </a:pPr>
          <a:r>
            <a:rPr lang="en-IN" sz="1300" kern="1200" dirty="0"/>
            <a:t>Mask</a:t>
          </a:r>
        </a:p>
      </dsp:txBody>
      <dsp:txXfrm rot="-5400000">
        <a:off x="3895344" y="182301"/>
        <a:ext cx="6874409" cy="936224"/>
      </dsp:txXfrm>
    </dsp:sp>
    <dsp:sp modelId="{F9CCA69C-5A68-47B2-8567-6E06B17030D1}">
      <dsp:nvSpPr>
        <dsp:cNvPr id="0" name=""/>
        <dsp:cNvSpPr/>
      </dsp:nvSpPr>
      <dsp:spPr>
        <a:xfrm>
          <a:off x="0" y="1964"/>
          <a:ext cx="3895344" cy="12968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IN" sz="5600" kern="1200" dirty="0">
              <a:hlinkClick xmlns:r="http://schemas.openxmlformats.org/officeDocument/2006/relationships" r:id="rId1"/>
            </a:rPr>
            <a:t>Dataset 1</a:t>
          </a:r>
          <a:endParaRPr lang="en-IN" sz="5600" kern="1200" dirty="0"/>
        </a:p>
      </dsp:txBody>
      <dsp:txXfrm>
        <a:off x="63309" y="65273"/>
        <a:ext cx="3768726" cy="1170279"/>
      </dsp:txXfrm>
    </dsp:sp>
    <dsp:sp modelId="{AA1DA541-8C44-4C9B-BB3B-E960E2D345E2}">
      <dsp:nvSpPr>
        <dsp:cNvPr id="0" name=""/>
        <dsp:cNvSpPr/>
      </dsp:nvSpPr>
      <dsp:spPr>
        <a:xfrm rot="5400000">
          <a:off x="6839112" y="-1450371"/>
          <a:ext cx="1037518"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endParaRPr lang="en-IN" sz="1300" kern="1200"/>
        </a:p>
        <a:p>
          <a:pPr marL="114300" lvl="1" indent="-114300" algn="l" defTabSz="577850">
            <a:lnSpc>
              <a:spcPct val="90000"/>
            </a:lnSpc>
            <a:spcBef>
              <a:spcPct val="0"/>
            </a:spcBef>
            <a:spcAft>
              <a:spcPct val="15000"/>
            </a:spcAft>
            <a:buChar char="•"/>
          </a:pPr>
          <a:endParaRPr lang="en-IN" sz="1300" kern="1200"/>
        </a:p>
      </dsp:txBody>
      <dsp:txXfrm rot="-5400000">
        <a:off x="3895344" y="1544044"/>
        <a:ext cx="6874409" cy="936224"/>
      </dsp:txXfrm>
    </dsp:sp>
    <dsp:sp modelId="{80A98EE7-2324-4E04-BE20-843AD9772712}">
      <dsp:nvSpPr>
        <dsp:cNvPr id="0" name=""/>
        <dsp:cNvSpPr/>
      </dsp:nvSpPr>
      <dsp:spPr>
        <a:xfrm>
          <a:off x="0" y="1363707"/>
          <a:ext cx="3895344" cy="12968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endParaRPr lang="en-IN" sz="5600" kern="1200"/>
        </a:p>
      </dsp:txBody>
      <dsp:txXfrm>
        <a:off x="63309" y="1427016"/>
        <a:ext cx="3768726" cy="1170279"/>
      </dsp:txXfrm>
    </dsp:sp>
    <dsp:sp modelId="{65BCBF70-6728-49CE-8F91-5C4C813C058C}">
      <dsp:nvSpPr>
        <dsp:cNvPr id="0" name=""/>
        <dsp:cNvSpPr/>
      </dsp:nvSpPr>
      <dsp:spPr>
        <a:xfrm rot="5400000">
          <a:off x="6839112" y="-88628"/>
          <a:ext cx="1037518"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endParaRPr lang="en-IN" sz="1300" kern="1200"/>
        </a:p>
        <a:p>
          <a:pPr marL="114300" lvl="1" indent="-114300" algn="l" defTabSz="577850">
            <a:lnSpc>
              <a:spcPct val="90000"/>
            </a:lnSpc>
            <a:spcBef>
              <a:spcPct val="0"/>
            </a:spcBef>
            <a:spcAft>
              <a:spcPct val="15000"/>
            </a:spcAft>
            <a:buChar char="•"/>
          </a:pPr>
          <a:endParaRPr lang="en-IN" sz="1300" kern="1200"/>
        </a:p>
      </dsp:txBody>
      <dsp:txXfrm rot="-5400000">
        <a:off x="3895344" y="2905787"/>
        <a:ext cx="6874409" cy="936224"/>
      </dsp:txXfrm>
    </dsp:sp>
    <dsp:sp modelId="{5C521022-E056-438B-8E3B-48061810C638}">
      <dsp:nvSpPr>
        <dsp:cNvPr id="0" name=""/>
        <dsp:cNvSpPr/>
      </dsp:nvSpPr>
      <dsp:spPr>
        <a:xfrm>
          <a:off x="0" y="2725450"/>
          <a:ext cx="3895344" cy="12968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endParaRPr lang="en-IN" sz="5600" kern="1200"/>
        </a:p>
      </dsp:txBody>
      <dsp:txXfrm>
        <a:off x="63309" y="2788759"/>
        <a:ext cx="3768726" cy="1170279"/>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AED75-FC13-40A6-B49C-59F8B6D67DBA}">
      <dsp:nvSpPr>
        <dsp:cNvPr id="0" name=""/>
        <dsp:cNvSpPr/>
      </dsp:nvSpPr>
      <dsp:spPr>
        <a:xfrm>
          <a:off x="5619385" y="1781607"/>
          <a:ext cx="4412582" cy="699996"/>
        </a:xfrm>
        <a:custGeom>
          <a:avLst/>
          <a:gdLst/>
          <a:ahLst/>
          <a:cxnLst/>
          <a:rect l="0" t="0" r="0" b="0"/>
          <a:pathLst>
            <a:path>
              <a:moveTo>
                <a:pt x="0" y="0"/>
              </a:moveTo>
              <a:lnTo>
                <a:pt x="0" y="477026"/>
              </a:lnTo>
              <a:lnTo>
                <a:pt x="4412582" y="477026"/>
              </a:lnTo>
              <a:lnTo>
                <a:pt x="4412582"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10AB231-E4EA-4CE0-9601-0CB0A0D1ACEB}">
      <dsp:nvSpPr>
        <dsp:cNvPr id="0" name=""/>
        <dsp:cNvSpPr/>
      </dsp:nvSpPr>
      <dsp:spPr>
        <a:xfrm>
          <a:off x="5619385" y="1781607"/>
          <a:ext cx="1470860" cy="699996"/>
        </a:xfrm>
        <a:custGeom>
          <a:avLst/>
          <a:gdLst/>
          <a:ahLst/>
          <a:cxnLst/>
          <a:rect l="0" t="0" r="0" b="0"/>
          <a:pathLst>
            <a:path>
              <a:moveTo>
                <a:pt x="0" y="0"/>
              </a:moveTo>
              <a:lnTo>
                <a:pt x="0" y="477026"/>
              </a:lnTo>
              <a:lnTo>
                <a:pt x="1470860" y="477026"/>
              </a:lnTo>
              <a:lnTo>
                <a:pt x="1470860"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6ABC2A-6212-465D-B7AF-D452F3E4260A}">
      <dsp:nvSpPr>
        <dsp:cNvPr id="0" name=""/>
        <dsp:cNvSpPr/>
      </dsp:nvSpPr>
      <dsp:spPr>
        <a:xfrm>
          <a:off x="4148524" y="1781607"/>
          <a:ext cx="1470860" cy="699996"/>
        </a:xfrm>
        <a:custGeom>
          <a:avLst/>
          <a:gdLst/>
          <a:ahLst/>
          <a:cxnLst/>
          <a:rect l="0" t="0" r="0" b="0"/>
          <a:pathLst>
            <a:path>
              <a:moveTo>
                <a:pt x="1470860" y="0"/>
              </a:moveTo>
              <a:lnTo>
                <a:pt x="1470860"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B48B0D7-5F51-40FA-BD6D-FF92972D9575}">
      <dsp:nvSpPr>
        <dsp:cNvPr id="0" name=""/>
        <dsp:cNvSpPr/>
      </dsp:nvSpPr>
      <dsp:spPr>
        <a:xfrm>
          <a:off x="1206802" y="1781607"/>
          <a:ext cx="4412582" cy="699996"/>
        </a:xfrm>
        <a:custGeom>
          <a:avLst/>
          <a:gdLst/>
          <a:ahLst/>
          <a:cxnLst/>
          <a:rect l="0" t="0" r="0" b="0"/>
          <a:pathLst>
            <a:path>
              <a:moveTo>
                <a:pt x="4412582" y="0"/>
              </a:moveTo>
              <a:lnTo>
                <a:pt x="4412582"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480573B-338F-49F5-B136-4977EA223333}">
      <dsp:nvSpPr>
        <dsp:cNvPr id="0" name=""/>
        <dsp:cNvSpPr/>
      </dsp:nvSpPr>
      <dsp:spPr>
        <a:xfrm>
          <a:off x="4415953" y="253248"/>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79E4C30-D023-4B3F-A2C2-E35358342775}">
      <dsp:nvSpPr>
        <dsp:cNvPr id="0" name=""/>
        <dsp:cNvSpPr/>
      </dsp:nvSpPr>
      <dsp:spPr>
        <a:xfrm>
          <a:off x="4683382" y="507306"/>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Architecture</a:t>
          </a:r>
        </a:p>
      </dsp:txBody>
      <dsp:txXfrm>
        <a:off x="4728146" y="552070"/>
        <a:ext cx="2317335" cy="1438830"/>
      </dsp:txXfrm>
    </dsp:sp>
    <dsp:sp modelId="{EEB30FBA-B186-4FE7-ACF1-788607FDFFD6}">
      <dsp:nvSpPr>
        <dsp:cNvPr id="0" name=""/>
        <dsp:cNvSpPr/>
      </dsp:nvSpPr>
      <dsp:spPr>
        <a:xfrm>
          <a:off x="3370"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C7AC692-B5AB-4D76-B049-E35D49617A5C}">
      <dsp:nvSpPr>
        <dsp:cNvPr id="0" name=""/>
        <dsp:cNvSpPr/>
      </dsp:nvSpPr>
      <dsp:spPr>
        <a:xfrm>
          <a:off x="270800"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Monolithic Architecture</a:t>
          </a:r>
        </a:p>
      </dsp:txBody>
      <dsp:txXfrm>
        <a:off x="315564" y="2780424"/>
        <a:ext cx="2317335" cy="1438830"/>
      </dsp:txXfrm>
    </dsp:sp>
    <dsp:sp modelId="{599B8571-496B-4F7B-9733-6623233CF820}">
      <dsp:nvSpPr>
        <dsp:cNvPr id="0" name=""/>
        <dsp:cNvSpPr/>
      </dsp:nvSpPr>
      <dsp:spPr>
        <a:xfrm>
          <a:off x="2945092"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CD43E61-E8F7-4774-B395-C0D8B7A7D57D}">
      <dsp:nvSpPr>
        <dsp:cNvPr id="0" name=""/>
        <dsp:cNvSpPr/>
      </dsp:nvSpPr>
      <dsp:spPr>
        <a:xfrm>
          <a:off x="3212522"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Micro-Service Architecture</a:t>
          </a:r>
        </a:p>
      </dsp:txBody>
      <dsp:txXfrm>
        <a:off x="3257286" y="2780424"/>
        <a:ext cx="2317335" cy="1438830"/>
      </dsp:txXfrm>
    </dsp:sp>
    <dsp:sp modelId="{4B7B0B33-F1BB-4E6F-8108-93A4A68EBEBE}">
      <dsp:nvSpPr>
        <dsp:cNvPr id="0" name=""/>
        <dsp:cNvSpPr/>
      </dsp:nvSpPr>
      <dsp:spPr>
        <a:xfrm>
          <a:off x="5886814"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DA4196B-9E9B-4668-8750-CA0E1C2E7ECB}">
      <dsp:nvSpPr>
        <dsp:cNvPr id="0" name=""/>
        <dsp:cNvSpPr/>
      </dsp:nvSpPr>
      <dsp:spPr>
        <a:xfrm>
          <a:off x="6154243"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Serverless Architecture</a:t>
          </a:r>
        </a:p>
      </dsp:txBody>
      <dsp:txXfrm>
        <a:off x="6199007" y="2780424"/>
        <a:ext cx="2317335" cy="1438830"/>
      </dsp:txXfrm>
    </dsp:sp>
    <dsp:sp modelId="{DA0C443C-B5E5-4027-AB66-BEBDAFE77F0D}">
      <dsp:nvSpPr>
        <dsp:cNvPr id="0" name=""/>
        <dsp:cNvSpPr/>
      </dsp:nvSpPr>
      <dsp:spPr>
        <a:xfrm>
          <a:off x="8828536"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1A69B85-3177-45D3-8D35-735F8A7054DA}">
      <dsp:nvSpPr>
        <dsp:cNvPr id="0" name=""/>
        <dsp:cNvSpPr/>
      </dsp:nvSpPr>
      <dsp:spPr>
        <a:xfrm>
          <a:off x="9095965"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Peer – to – Peer</a:t>
          </a:r>
        </a:p>
      </dsp:txBody>
      <dsp:txXfrm>
        <a:off x="9140729" y="2780424"/>
        <a:ext cx="2317335" cy="1438830"/>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F2A83-3572-43F8-B618-E3D01997D3D4}">
      <dsp:nvSpPr>
        <dsp:cNvPr id="0" name=""/>
        <dsp:cNvSpPr/>
      </dsp:nvSpPr>
      <dsp:spPr>
        <a:xfrm>
          <a:off x="5619385" y="1781607"/>
          <a:ext cx="4412582" cy="699996"/>
        </a:xfrm>
        <a:custGeom>
          <a:avLst/>
          <a:gdLst/>
          <a:ahLst/>
          <a:cxnLst/>
          <a:rect l="0" t="0" r="0" b="0"/>
          <a:pathLst>
            <a:path>
              <a:moveTo>
                <a:pt x="0" y="0"/>
              </a:moveTo>
              <a:lnTo>
                <a:pt x="0" y="477026"/>
              </a:lnTo>
              <a:lnTo>
                <a:pt x="4412582" y="477026"/>
              </a:lnTo>
              <a:lnTo>
                <a:pt x="4412582"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757D7-7450-4AC5-919A-5E2FC1091328}">
      <dsp:nvSpPr>
        <dsp:cNvPr id="0" name=""/>
        <dsp:cNvSpPr/>
      </dsp:nvSpPr>
      <dsp:spPr>
        <a:xfrm>
          <a:off x="5619385" y="1781607"/>
          <a:ext cx="1470860" cy="699996"/>
        </a:xfrm>
        <a:custGeom>
          <a:avLst/>
          <a:gdLst/>
          <a:ahLst/>
          <a:cxnLst/>
          <a:rect l="0" t="0" r="0" b="0"/>
          <a:pathLst>
            <a:path>
              <a:moveTo>
                <a:pt x="0" y="0"/>
              </a:moveTo>
              <a:lnTo>
                <a:pt x="0" y="477026"/>
              </a:lnTo>
              <a:lnTo>
                <a:pt x="1470860" y="477026"/>
              </a:lnTo>
              <a:lnTo>
                <a:pt x="1470860"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2B1321-A794-4801-83D6-41B61EBB90A5}">
      <dsp:nvSpPr>
        <dsp:cNvPr id="0" name=""/>
        <dsp:cNvSpPr/>
      </dsp:nvSpPr>
      <dsp:spPr>
        <a:xfrm>
          <a:off x="4148524" y="1781607"/>
          <a:ext cx="1470860" cy="699996"/>
        </a:xfrm>
        <a:custGeom>
          <a:avLst/>
          <a:gdLst/>
          <a:ahLst/>
          <a:cxnLst/>
          <a:rect l="0" t="0" r="0" b="0"/>
          <a:pathLst>
            <a:path>
              <a:moveTo>
                <a:pt x="1470860" y="0"/>
              </a:moveTo>
              <a:lnTo>
                <a:pt x="1470860"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FD4D81-9139-4A85-B83F-61E3722050D6}">
      <dsp:nvSpPr>
        <dsp:cNvPr id="0" name=""/>
        <dsp:cNvSpPr/>
      </dsp:nvSpPr>
      <dsp:spPr>
        <a:xfrm>
          <a:off x="1206802" y="1781607"/>
          <a:ext cx="4412582" cy="699996"/>
        </a:xfrm>
        <a:custGeom>
          <a:avLst/>
          <a:gdLst/>
          <a:ahLst/>
          <a:cxnLst/>
          <a:rect l="0" t="0" r="0" b="0"/>
          <a:pathLst>
            <a:path>
              <a:moveTo>
                <a:pt x="4412582" y="0"/>
              </a:moveTo>
              <a:lnTo>
                <a:pt x="4412582"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0573B-338F-49F5-B136-4977EA223333}">
      <dsp:nvSpPr>
        <dsp:cNvPr id="0" name=""/>
        <dsp:cNvSpPr/>
      </dsp:nvSpPr>
      <dsp:spPr>
        <a:xfrm>
          <a:off x="4415953" y="253248"/>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79E4C30-D023-4B3F-A2C2-E35358342775}">
      <dsp:nvSpPr>
        <dsp:cNvPr id="0" name=""/>
        <dsp:cNvSpPr/>
      </dsp:nvSpPr>
      <dsp:spPr>
        <a:xfrm>
          <a:off x="4683382" y="507306"/>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Architecture</a:t>
          </a:r>
        </a:p>
      </dsp:txBody>
      <dsp:txXfrm>
        <a:off x="4728146" y="552070"/>
        <a:ext cx="2317335" cy="1438830"/>
      </dsp:txXfrm>
    </dsp:sp>
    <dsp:sp modelId="{9ECAA074-2E3B-40EC-ADBB-21FAE98A445A}">
      <dsp:nvSpPr>
        <dsp:cNvPr id="0" name=""/>
        <dsp:cNvSpPr/>
      </dsp:nvSpPr>
      <dsp:spPr>
        <a:xfrm>
          <a:off x="3370"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8E716E6-0E24-408F-9ED9-C2CCCE1E0440}">
      <dsp:nvSpPr>
        <dsp:cNvPr id="0" name=""/>
        <dsp:cNvSpPr/>
      </dsp:nvSpPr>
      <dsp:spPr>
        <a:xfrm>
          <a:off x="270800"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1 Tier</a:t>
          </a:r>
        </a:p>
      </dsp:txBody>
      <dsp:txXfrm>
        <a:off x="315564" y="2780424"/>
        <a:ext cx="2317335" cy="1438830"/>
      </dsp:txXfrm>
    </dsp:sp>
    <dsp:sp modelId="{FE3F0A96-242C-4DE9-88E5-73EF88744BFD}">
      <dsp:nvSpPr>
        <dsp:cNvPr id="0" name=""/>
        <dsp:cNvSpPr/>
      </dsp:nvSpPr>
      <dsp:spPr>
        <a:xfrm>
          <a:off x="2945092"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85348B-2765-4C57-A449-C56453FAE7A1}">
      <dsp:nvSpPr>
        <dsp:cNvPr id="0" name=""/>
        <dsp:cNvSpPr/>
      </dsp:nvSpPr>
      <dsp:spPr>
        <a:xfrm>
          <a:off x="3212522"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2 Tier</a:t>
          </a:r>
        </a:p>
      </dsp:txBody>
      <dsp:txXfrm>
        <a:off x="3257286" y="2780424"/>
        <a:ext cx="2317335" cy="1438830"/>
      </dsp:txXfrm>
    </dsp:sp>
    <dsp:sp modelId="{BFF1BA0E-47E1-4F1D-8512-528F5E767A44}">
      <dsp:nvSpPr>
        <dsp:cNvPr id="0" name=""/>
        <dsp:cNvSpPr/>
      </dsp:nvSpPr>
      <dsp:spPr>
        <a:xfrm>
          <a:off x="5886814"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BE6A01B-B2D5-4D9C-A747-CD22BFD6F13A}">
      <dsp:nvSpPr>
        <dsp:cNvPr id="0" name=""/>
        <dsp:cNvSpPr/>
      </dsp:nvSpPr>
      <dsp:spPr>
        <a:xfrm>
          <a:off x="6154243"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3 Tier</a:t>
          </a:r>
        </a:p>
      </dsp:txBody>
      <dsp:txXfrm>
        <a:off x="6199007" y="2780424"/>
        <a:ext cx="2317335" cy="1438830"/>
      </dsp:txXfrm>
    </dsp:sp>
    <dsp:sp modelId="{A751157E-0217-4029-BCF1-9658D49224E7}">
      <dsp:nvSpPr>
        <dsp:cNvPr id="0" name=""/>
        <dsp:cNvSpPr/>
      </dsp:nvSpPr>
      <dsp:spPr>
        <a:xfrm>
          <a:off x="8828536"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33C19B1-6413-40F2-9B48-FAD4CFA3D732}">
      <dsp:nvSpPr>
        <dsp:cNvPr id="0" name=""/>
        <dsp:cNvSpPr/>
      </dsp:nvSpPr>
      <dsp:spPr>
        <a:xfrm>
          <a:off x="9095965"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In - Tier</a:t>
          </a:r>
        </a:p>
      </dsp:txBody>
      <dsp:txXfrm>
        <a:off x="9140729" y="2780424"/>
        <a:ext cx="2317335" cy="14388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5EB84-A18B-40C1-80FD-6222BCC4A96F}">
      <dsp:nvSpPr>
        <dsp:cNvPr id="0" name=""/>
        <dsp:cNvSpPr/>
      </dsp:nvSpPr>
      <dsp:spPr>
        <a:xfrm>
          <a:off x="3930" y="0"/>
          <a:ext cx="1379090"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Wingdings" panose="05000000000000000000" pitchFamily="2" charset="2"/>
            <a:buNone/>
          </a:pPr>
          <a:r>
            <a:rPr lang="en-US" sz="1000" b="0" i="0" kern="1200" dirty="0">
              <a:effectLst/>
            </a:rPr>
            <a:t>Appointment Scheduling:</a:t>
          </a:r>
          <a:endParaRPr lang="en-IN" sz="1000" kern="1200" dirty="0"/>
        </a:p>
      </dsp:txBody>
      <dsp:txXfrm>
        <a:off x="3930" y="0"/>
        <a:ext cx="1379090" cy="1508760"/>
      </dsp:txXfrm>
    </dsp:sp>
    <dsp:sp modelId="{C2C05153-4193-4A9D-8D79-B4043B38126E}">
      <dsp:nvSpPr>
        <dsp:cNvPr id="0" name=""/>
        <dsp:cNvSpPr/>
      </dsp:nvSpPr>
      <dsp:spPr>
        <a:xfrm>
          <a:off x="141839" y="1508760"/>
          <a:ext cx="1103272" cy="3268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Font typeface="Wingdings" panose="05000000000000000000" pitchFamily="2" charset="2"/>
            <a:buNone/>
          </a:pPr>
          <a:r>
            <a:rPr lang="en-US" sz="900" b="0" i="0" kern="1200">
              <a:effectLst/>
            </a:rPr>
            <a:t>Effortlessly </a:t>
          </a:r>
          <a:r>
            <a:rPr lang="en-US" sz="900" b="0" i="0" kern="1200" dirty="0">
              <a:effectLst/>
            </a:rPr>
            <a:t>book appointments with doctors, specialists, and healthcare facilities directly from the app. Check real-time availability, select suitable time slots, and receive instant confirmation for your appointments.</a:t>
          </a:r>
          <a:endParaRPr lang="en-IN" sz="900" kern="1200" dirty="0"/>
        </a:p>
      </dsp:txBody>
      <dsp:txXfrm>
        <a:off x="174153" y="1541074"/>
        <a:ext cx="1038644" cy="3204352"/>
      </dsp:txXfrm>
    </dsp:sp>
    <dsp:sp modelId="{AC20A212-47D6-4159-A2EB-B1090F67C7C2}">
      <dsp:nvSpPr>
        <dsp:cNvPr id="0" name=""/>
        <dsp:cNvSpPr/>
      </dsp:nvSpPr>
      <dsp:spPr>
        <a:xfrm>
          <a:off x="1486452" y="0"/>
          <a:ext cx="1379090"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effectLst/>
            </a:rPr>
            <a:t>Doctor Recommendations:</a:t>
          </a:r>
        </a:p>
      </dsp:txBody>
      <dsp:txXfrm>
        <a:off x="1486452" y="0"/>
        <a:ext cx="1379090" cy="1508760"/>
      </dsp:txXfrm>
    </dsp:sp>
    <dsp:sp modelId="{C09B605B-E8B2-4351-AC0E-1C89D8AF37DC}">
      <dsp:nvSpPr>
        <dsp:cNvPr id="0" name=""/>
        <dsp:cNvSpPr/>
      </dsp:nvSpPr>
      <dsp:spPr>
        <a:xfrm>
          <a:off x="1624361" y="1508760"/>
          <a:ext cx="1103272" cy="3268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b="0" i="0" kern="1200" dirty="0">
              <a:effectLst/>
            </a:rPr>
            <a:t> Discover healthcare providers based on your location, specialty preferences, and patient reviews. Access detailed profiles that include qualifications, experience, areas of expertise, and other relevant information to make informed decisions.</a:t>
          </a:r>
        </a:p>
      </dsp:txBody>
      <dsp:txXfrm>
        <a:off x="1656675" y="1541074"/>
        <a:ext cx="1038644" cy="3204352"/>
      </dsp:txXfrm>
    </dsp:sp>
    <dsp:sp modelId="{C35CF427-A8F4-4834-9C9D-E0D3544EDDD9}">
      <dsp:nvSpPr>
        <dsp:cNvPr id="0" name=""/>
        <dsp:cNvSpPr/>
      </dsp:nvSpPr>
      <dsp:spPr>
        <a:xfrm>
          <a:off x="2968974" y="0"/>
          <a:ext cx="1379090"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effectLst/>
            </a:rPr>
            <a:t>Health Record Management:</a:t>
          </a:r>
        </a:p>
      </dsp:txBody>
      <dsp:txXfrm>
        <a:off x="2968974" y="0"/>
        <a:ext cx="1379090" cy="1508760"/>
      </dsp:txXfrm>
    </dsp:sp>
    <dsp:sp modelId="{63EE03F3-3AE3-4414-8E66-CDC5730CD6C6}">
      <dsp:nvSpPr>
        <dsp:cNvPr id="0" name=""/>
        <dsp:cNvSpPr/>
      </dsp:nvSpPr>
      <dsp:spPr>
        <a:xfrm>
          <a:off x="3106883" y="1508760"/>
          <a:ext cx="1103272" cy="3268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b="0" i="0" kern="1200">
              <a:effectLst/>
            </a:rPr>
            <a:t> </a:t>
          </a:r>
          <a:r>
            <a:rPr lang="en-US" sz="900" b="0" i="0" kern="1200" dirty="0">
              <a:effectLst/>
            </a:rPr>
            <a:t>Digitize and store your medical records securely in one place. Easily manage and access your health history, including diagnoses, medications, allergies, lab results, and immunizations. Maintain a comprehensive overview of your health journey. User will be able to control doctor's access to their profiles</a:t>
          </a:r>
        </a:p>
      </dsp:txBody>
      <dsp:txXfrm>
        <a:off x="3139197" y="1541074"/>
        <a:ext cx="1038644" cy="3204352"/>
      </dsp:txXfrm>
    </dsp:sp>
    <dsp:sp modelId="{C229AE37-9677-4BF1-BE99-A399FAF387FF}">
      <dsp:nvSpPr>
        <dsp:cNvPr id="0" name=""/>
        <dsp:cNvSpPr/>
      </dsp:nvSpPr>
      <dsp:spPr>
        <a:xfrm>
          <a:off x="4451497" y="0"/>
          <a:ext cx="1379090"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effectLst/>
            </a:rPr>
            <a:t>Prescription Management:</a:t>
          </a:r>
        </a:p>
      </dsp:txBody>
      <dsp:txXfrm>
        <a:off x="4451497" y="0"/>
        <a:ext cx="1379090" cy="1508760"/>
      </dsp:txXfrm>
    </dsp:sp>
    <dsp:sp modelId="{281BE83F-7376-4461-85C9-3BE29379FB33}">
      <dsp:nvSpPr>
        <dsp:cNvPr id="0" name=""/>
        <dsp:cNvSpPr/>
      </dsp:nvSpPr>
      <dsp:spPr>
        <a:xfrm>
          <a:off x="4589406" y="1508760"/>
          <a:ext cx="1103272" cy="3268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b="0" i="0" kern="1200">
              <a:effectLst/>
            </a:rPr>
            <a:t> </a:t>
          </a:r>
          <a:r>
            <a:rPr lang="en-US" sz="900" b="0" i="0" kern="1200" dirty="0">
              <a:effectLst/>
            </a:rPr>
            <a:t>Capture and store digital copies of your prescriptions, making it easy to manage and refill medications. Receive automated reminders for medication doses, ensuring you never miss a dose</a:t>
          </a:r>
        </a:p>
      </dsp:txBody>
      <dsp:txXfrm>
        <a:off x="4621720" y="1541074"/>
        <a:ext cx="1038644" cy="3204352"/>
      </dsp:txXfrm>
    </dsp:sp>
    <dsp:sp modelId="{4656AD1F-C2AF-4C44-999C-02AD2BEBB12E}">
      <dsp:nvSpPr>
        <dsp:cNvPr id="0" name=""/>
        <dsp:cNvSpPr/>
      </dsp:nvSpPr>
      <dsp:spPr>
        <a:xfrm>
          <a:off x="5934019" y="0"/>
          <a:ext cx="1379090"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effectLst/>
            </a:rPr>
            <a:t>Personal Health Tracker:</a:t>
          </a:r>
        </a:p>
      </dsp:txBody>
      <dsp:txXfrm>
        <a:off x="5934019" y="0"/>
        <a:ext cx="1379090" cy="1508760"/>
      </dsp:txXfrm>
    </dsp:sp>
    <dsp:sp modelId="{B6DDAE8C-DE67-46BA-8559-89075B21D391}">
      <dsp:nvSpPr>
        <dsp:cNvPr id="0" name=""/>
        <dsp:cNvSpPr/>
      </dsp:nvSpPr>
      <dsp:spPr>
        <a:xfrm>
          <a:off x="6071928" y="1508760"/>
          <a:ext cx="1103272" cy="3268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7145" rIns="22860" bIns="17145" numCol="1" spcCol="1270" anchor="ctr" anchorCtr="0">
          <a:noAutofit/>
        </a:bodyPr>
        <a:lstStyle/>
        <a:p>
          <a:pPr marL="0" lvl="0" indent="0" algn="ctr" defTabSz="400050">
            <a:lnSpc>
              <a:spcPct val="90000"/>
            </a:lnSpc>
            <a:spcBef>
              <a:spcPct val="0"/>
            </a:spcBef>
            <a:spcAft>
              <a:spcPct val="35000"/>
            </a:spcAft>
            <a:buNone/>
          </a:pPr>
          <a:r>
            <a:rPr lang="en-US" sz="900" b="0" i="0" kern="1200">
              <a:effectLst/>
            </a:rPr>
            <a:t> </a:t>
          </a:r>
          <a:r>
            <a:rPr lang="en-US" sz="900" b="0" i="0" kern="1200" dirty="0">
              <a:effectLst/>
            </a:rPr>
            <a:t>Monitor and track your health metrics, such as blood pressure, weight, glucose levels, and more. Visualize trends and set personalized health goals to proactively manage your well-being.</a:t>
          </a:r>
        </a:p>
      </dsp:txBody>
      <dsp:txXfrm>
        <a:off x="6104242" y="1541074"/>
        <a:ext cx="1038644" cy="32043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0" y="82687"/>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Python</a:t>
          </a:r>
        </a:p>
      </dsp:txBody>
      <dsp:txXfrm>
        <a:off x="0" y="82687"/>
        <a:ext cx="1389367" cy="833620"/>
      </dsp:txXfrm>
    </dsp:sp>
    <dsp:sp modelId="{78EBB362-90C0-4758-AD94-277D70E7171C}">
      <dsp:nvSpPr>
        <dsp:cNvPr id="0" name=""/>
        <dsp:cNvSpPr/>
      </dsp:nvSpPr>
      <dsp:spPr>
        <a:xfrm>
          <a:off x="1528304" y="82687"/>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Artificial Intelligence</a:t>
          </a:r>
        </a:p>
      </dsp:txBody>
      <dsp:txXfrm>
        <a:off x="1528304" y="82687"/>
        <a:ext cx="1389367" cy="833620"/>
      </dsp:txXfrm>
    </dsp:sp>
    <dsp:sp modelId="{30E375FF-01C9-419B-ACCB-444CEBB3D465}">
      <dsp:nvSpPr>
        <dsp:cNvPr id="0" name=""/>
        <dsp:cNvSpPr/>
      </dsp:nvSpPr>
      <dsp:spPr>
        <a:xfrm>
          <a:off x="3056609" y="82687"/>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Deep Learning</a:t>
          </a:r>
        </a:p>
      </dsp:txBody>
      <dsp:txXfrm>
        <a:off x="3056609" y="82687"/>
        <a:ext cx="1389367" cy="833620"/>
      </dsp:txXfrm>
    </dsp:sp>
    <dsp:sp modelId="{B960A0F7-F647-4AF2-A9D1-0780A25E580A}">
      <dsp:nvSpPr>
        <dsp:cNvPr id="0" name=""/>
        <dsp:cNvSpPr/>
      </dsp:nvSpPr>
      <dsp:spPr>
        <a:xfrm>
          <a:off x="0" y="1055244"/>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Object Detection</a:t>
          </a:r>
        </a:p>
      </dsp:txBody>
      <dsp:txXfrm>
        <a:off x="0" y="1055244"/>
        <a:ext cx="1389367" cy="833620"/>
      </dsp:txXfrm>
    </dsp:sp>
    <dsp:sp modelId="{9DFDED96-801B-421B-BEC7-E2AF23B3A580}">
      <dsp:nvSpPr>
        <dsp:cNvPr id="0" name=""/>
        <dsp:cNvSpPr/>
      </dsp:nvSpPr>
      <dsp:spPr>
        <a:xfrm>
          <a:off x="1528304" y="1055244"/>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err="1"/>
            <a:t>Yolo</a:t>
          </a:r>
          <a:endParaRPr lang="en-IN" sz="1700" kern="1200" dirty="0"/>
        </a:p>
      </dsp:txBody>
      <dsp:txXfrm>
        <a:off x="1528304" y="1055244"/>
        <a:ext cx="1389367" cy="833620"/>
      </dsp:txXfrm>
    </dsp:sp>
    <dsp:sp modelId="{CF2FDE95-63F7-4DDE-941D-64FBBACD03B9}">
      <dsp:nvSpPr>
        <dsp:cNvPr id="0" name=""/>
        <dsp:cNvSpPr/>
      </dsp:nvSpPr>
      <dsp:spPr>
        <a:xfrm>
          <a:off x="3056609" y="1055244"/>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Flask</a:t>
          </a:r>
        </a:p>
      </dsp:txBody>
      <dsp:txXfrm>
        <a:off x="3056609" y="1055244"/>
        <a:ext cx="1389367" cy="8336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216042" y="184"/>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Python</a:t>
          </a:r>
        </a:p>
      </dsp:txBody>
      <dsp:txXfrm>
        <a:off x="216042" y="184"/>
        <a:ext cx="1188629" cy="713177"/>
      </dsp:txXfrm>
    </dsp:sp>
    <dsp:sp modelId="{78EBB362-90C0-4758-AD94-277D70E7171C}">
      <dsp:nvSpPr>
        <dsp:cNvPr id="0" name=""/>
        <dsp:cNvSpPr/>
      </dsp:nvSpPr>
      <dsp:spPr>
        <a:xfrm>
          <a:off x="216042" y="832225"/>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Artificial Intelligence</a:t>
          </a:r>
        </a:p>
      </dsp:txBody>
      <dsp:txXfrm>
        <a:off x="216042" y="832225"/>
        <a:ext cx="1188629" cy="713177"/>
      </dsp:txXfrm>
    </dsp:sp>
    <dsp:sp modelId="{30E375FF-01C9-419B-ACCB-444CEBB3D465}">
      <dsp:nvSpPr>
        <dsp:cNvPr id="0" name=""/>
        <dsp:cNvSpPr/>
      </dsp:nvSpPr>
      <dsp:spPr>
        <a:xfrm>
          <a:off x="216042" y="1664266"/>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Deep Learning</a:t>
          </a:r>
        </a:p>
      </dsp:txBody>
      <dsp:txXfrm>
        <a:off x="216042" y="1664266"/>
        <a:ext cx="1188629" cy="713177"/>
      </dsp:txXfrm>
    </dsp:sp>
    <dsp:sp modelId="{B960A0F7-F647-4AF2-A9D1-0780A25E580A}">
      <dsp:nvSpPr>
        <dsp:cNvPr id="0" name=""/>
        <dsp:cNvSpPr/>
      </dsp:nvSpPr>
      <dsp:spPr>
        <a:xfrm>
          <a:off x="216042" y="2496307"/>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Object Detection</a:t>
          </a:r>
        </a:p>
      </dsp:txBody>
      <dsp:txXfrm>
        <a:off x="216042" y="2496307"/>
        <a:ext cx="1188629" cy="713177"/>
      </dsp:txXfrm>
    </dsp:sp>
    <dsp:sp modelId="{9DFDED96-801B-421B-BEC7-E2AF23B3A580}">
      <dsp:nvSpPr>
        <dsp:cNvPr id="0" name=""/>
        <dsp:cNvSpPr/>
      </dsp:nvSpPr>
      <dsp:spPr>
        <a:xfrm>
          <a:off x="216042" y="3328348"/>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err="1"/>
            <a:t>Yolo</a:t>
          </a:r>
          <a:endParaRPr lang="en-IN" sz="1400" kern="1200" dirty="0"/>
        </a:p>
      </dsp:txBody>
      <dsp:txXfrm>
        <a:off x="216042" y="3328348"/>
        <a:ext cx="1188629" cy="713177"/>
      </dsp:txXfrm>
    </dsp:sp>
    <dsp:sp modelId="{CF2FDE95-63F7-4DDE-941D-64FBBACD03B9}">
      <dsp:nvSpPr>
        <dsp:cNvPr id="0" name=""/>
        <dsp:cNvSpPr/>
      </dsp:nvSpPr>
      <dsp:spPr>
        <a:xfrm>
          <a:off x="216042" y="4160389"/>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Flask</a:t>
          </a:r>
        </a:p>
      </dsp:txBody>
      <dsp:txXfrm>
        <a:off x="216042" y="4160389"/>
        <a:ext cx="1188629" cy="7131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AA21-6432-4C32-9687-BEF947CF0CB2}">
      <dsp:nvSpPr>
        <dsp:cNvPr id="0" name=""/>
        <dsp:cNvSpPr/>
      </dsp:nvSpPr>
      <dsp:spPr>
        <a:xfrm rot="5400000">
          <a:off x="-256822" y="259080"/>
          <a:ext cx="1712151" cy="119850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Monitor Live Video Feeds</a:t>
          </a:r>
        </a:p>
      </dsp:txBody>
      <dsp:txXfrm rot="-5400000">
        <a:off x="1" y="601510"/>
        <a:ext cx="1198506" cy="513645"/>
      </dsp:txXfrm>
    </dsp:sp>
    <dsp:sp modelId="{0020FF9E-3303-42A6-B1CA-55618ACE2FCE}">
      <dsp:nvSpPr>
        <dsp:cNvPr id="0" name=""/>
        <dsp:cNvSpPr/>
      </dsp:nvSpPr>
      <dsp:spPr>
        <a:xfrm rot="5400000">
          <a:off x="2501220" y="-1302714"/>
          <a:ext cx="1112898" cy="37183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Website to input these live video feeds</a:t>
          </a:r>
        </a:p>
        <a:p>
          <a:pPr marL="171450" lvl="1" indent="-171450" algn="l" defTabSz="755650">
            <a:lnSpc>
              <a:spcPct val="90000"/>
            </a:lnSpc>
            <a:spcBef>
              <a:spcPct val="0"/>
            </a:spcBef>
            <a:spcAft>
              <a:spcPct val="15000"/>
            </a:spcAft>
            <a:buChar char="•"/>
          </a:pPr>
          <a:r>
            <a:rPr lang="en-IN" sz="1700" kern="1200" dirty="0"/>
            <a:t>And generate output as below</a:t>
          </a:r>
        </a:p>
      </dsp:txBody>
      <dsp:txXfrm rot="-5400000">
        <a:off x="1198506" y="54327"/>
        <a:ext cx="3664000" cy="1004244"/>
      </dsp:txXfrm>
    </dsp:sp>
    <dsp:sp modelId="{81B257A9-7A43-4D42-AD9A-49A95B8EAF1D}">
      <dsp:nvSpPr>
        <dsp:cNvPr id="0" name=""/>
        <dsp:cNvSpPr/>
      </dsp:nvSpPr>
      <dsp:spPr>
        <a:xfrm rot="5400000">
          <a:off x="-256822" y="1678805"/>
          <a:ext cx="1712151" cy="119850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Real Time Hazard Detection</a:t>
          </a:r>
        </a:p>
      </dsp:txBody>
      <dsp:txXfrm rot="-5400000">
        <a:off x="1" y="2021235"/>
        <a:ext cx="1198506" cy="513645"/>
      </dsp:txXfrm>
    </dsp:sp>
    <dsp:sp modelId="{80B60AC6-7FA4-44D2-B5DB-06C89A1335CE}">
      <dsp:nvSpPr>
        <dsp:cNvPr id="0" name=""/>
        <dsp:cNvSpPr/>
      </dsp:nvSpPr>
      <dsp:spPr>
        <a:xfrm rot="5400000">
          <a:off x="2501220" y="119267"/>
          <a:ext cx="1112898" cy="37183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Prompt alerts and Interventions</a:t>
          </a:r>
        </a:p>
        <a:p>
          <a:pPr marL="171450" lvl="1" indent="-171450" algn="l" defTabSz="755650">
            <a:lnSpc>
              <a:spcPct val="90000"/>
            </a:lnSpc>
            <a:spcBef>
              <a:spcPct val="0"/>
            </a:spcBef>
            <a:spcAft>
              <a:spcPct val="15000"/>
            </a:spcAft>
            <a:buChar char="•"/>
          </a:pPr>
          <a:r>
            <a:rPr lang="en-IN" sz="1700" kern="1200" dirty="0"/>
            <a:t>Enhancing Industrial Safety</a:t>
          </a:r>
        </a:p>
      </dsp:txBody>
      <dsp:txXfrm rot="-5400000">
        <a:off x="1198506" y="1476309"/>
        <a:ext cx="3664000" cy="10042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609623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80372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236043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107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70586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2C0F40-0E8D-4B15-A452-B5B4E3D9C973}"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05873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2C0F40-0E8D-4B15-A452-B5B4E3D9C973}"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009696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056068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845615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528989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51320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45723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C0F40-0E8D-4B15-A452-B5B4E3D9C973}" type="datetimeFigureOut">
              <a:rPr lang="en-IN" smtClean="0"/>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317144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C0F40-0E8D-4B15-A452-B5B4E3D9C973}"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4222762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C0F40-0E8D-4B15-A452-B5B4E3D9C973}" type="datetimeFigureOut">
              <a:rPr lang="en-IN" smtClean="0"/>
              <a:t>15-07-2023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95259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3372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2306090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2C0F40-0E8D-4B15-A452-B5B4E3D9C973}" type="datetimeFigureOut">
              <a:rPr lang="en-IN" smtClean="0"/>
              <a:t>15-07-2023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7F58B5-42D2-460A-8C79-A008B737ECF0}" type="slidenum">
              <a:rPr lang="en-IN" smtClean="0"/>
              <a:t>‹#›</a:t>
            </a:fld>
            <a:endParaRPr lang="en-IN"/>
          </a:p>
        </p:txBody>
      </p:sp>
    </p:spTree>
    <p:extLst>
      <p:ext uri="{BB962C8B-B14F-4D97-AF65-F5344CB8AC3E}">
        <p14:creationId xmlns:p14="http://schemas.microsoft.com/office/powerpoint/2010/main" val="166244591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Layout" Target="../diagrams/layout5.xml"/><Relationship Id="rId7" Type="http://schemas.openxmlformats.org/officeDocument/2006/relationships/image" Target="../media/image12.png"/><Relationship Id="rId12" Type="http://schemas.microsoft.com/office/2007/relationships/diagramDrawing" Target="../diagrams/drawing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diagramColors" Target="../diagrams/colors6.xml"/><Relationship Id="rId5" Type="http://schemas.openxmlformats.org/officeDocument/2006/relationships/diagramColors" Target="../diagrams/colors5.xml"/><Relationship Id="rId10" Type="http://schemas.openxmlformats.org/officeDocument/2006/relationships/diagramQuickStyle" Target="../diagrams/quickStyle6.xml"/><Relationship Id="rId4" Type="http://schemas.openxmlformats.org/officeDocument/2006/relationships/diagramQuickStyle" Target="../diagrams/quickStyle5.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6.png"/><Relationship Id="rId3" Type="http://schemas.openxmlformats.org/officeDocument/2006/relationships/slide" Target="slide16.xml"/><Relationship Id="rId7" Type="http://schemas.openxmlformats.org/officeDocument/2006/relationships/image" Target="../media/image14.png"/><Relationship Id="rId12" Type="http://schemas.openxmlformats.org/officeDocument/2006/relationships/slide" Target="slide28.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slide" Target="slide20.xml"/><Relationship Id="rId11" Type="http://schemas.openxmlformats.org/officeDocument/2006/relationships/image" Target="../media/image16.png"/><Relationship Id="rId5" Type="http://schemas.openxmlformats.org/officeDocument/2006/relationships/image" Target="../media/image14.png"/><Relationship Id="rId15" Type="http://schemas.openxmlformats.org/officeDocument/2006/relationships/slide" Target="slide32.xml"/><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slide" Target="slide24.xml"/><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22.pn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18" Type="http://schemas.openxmlformats.org/officeDocument/2006/relationships/diagramLayout" Target="../diagrams/layout13.xml"/><Relationship Id="rId26" Type="http://schemas.microsoft.com/office/2007/relationships/diagramDrawing" Target="../diagrams/drawing14.xml"/><Relationship Id="rId3" Type="http://schemas.openxmlformats.org/officeDocument/2006/relationships/diagramLayout" Target="../diagrams/layout10.xml"/><Relationship Id="rId21" Type="http://schemas.microsoft.com/office/2007/relationships/diagramDrawing" Target="../diagrams/drawing13.xml"/><Relationship Id="rId7" Type="http://schemas.openxmlformats.org/officeDocument/2006/relationships/diagramData" Target="../diagrams/data11.xml"/><Relationship Id="rId12" Type="http://schemas.openxmlformats.org/officeDocument/2006/relationships/diagramData" Target="../diagrams/data12.xml"/><Relationship Id="rId17" Type="http://schemas.openxmlformats.org/officeDocument/2006/relationships/diagramData" Target="../diagrams/data13.xml"/><Relationship Id="rId25" Type="http://schemas.openxmlformats.org/officeDocument/2006/relationships/diagramColors" Target="../diagrams/colors14.xml"/><Relationship Id="rId2" Type="http://schemas.openxmlformats.org/officeDocument/2006/relationships/diagramData" Target="../diagrams/data10.xml"/><Relationship Id="rId16" Type="http://schemas.microsoft.com/office/2007/relationships/diagramDrawing" Target="../diagrams/drawing12.xml"/><Relationship Id="rId20" Type="http://schemas.openxmlformats.org/officeDocument/2006/relationships/diagramColors" Target="../diagrams/colors13.xml"/><Relationship Id="rId29" Type="http://schemas.openxmlformats.org/officeDocument/2006/relationships/diagramQuickStyle" Target="../diagrams/quickStyle15.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24" Type="http://schemas.openxmlformats.org/officeDocument/2006/relationships/diagramQuickStyle" Target="../diagrams/quickStyle14.xml"/><Relationship Id="rId5" Type="http://schemas.openxmlformats.org/officeDocument/2006/relationships/diagramColors" Target="../diagrams/colors10.xml"/><Relationship Id="rId15" Type="http://schemas.openxmlformats.org/officeDocument/2006/relationships/diagramColors" Target="../diagrams/colors12.xml"/><Relationship Id="rId23" Type="http://schemas.openxmlformats.org/officeDocument/2006/relationships/diagramLayout" Target="../diagrams/layout14.xml"/><Relationship Id="rId28" Type="http://schemas.openxmlformats.org/officeDocument/2006/relationships/diagramLayout" Target="../diagrams/layout15.xml"/><Relationship Id="rId10" Type="http://schemas.openxmlformats.org/officeDocument/2006/relationships/diagramColors" Target="../diagrams/colors11.xml"/><Relationship Id="rId19" Type="http://schemas.openxmlformats.org/officeDocument/2006/relationships/diagramQuickStyle" Target="../diagrams/quickStyle13.xml"/><Relationship Id="rId31" Type="http://schemas.microsoft.com/office/2007/relationships/diagramDrawing" Target="../diagrams/drawing15.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 Id="rId22" Type="http://schemas.openxmlformats.org/officeDocument/2006/relationships/diagramData" Target="../diagrams/data14.xml"/><Relationship Id="rId27" Type="http://schemas.openxmlformats.org/officeDocument/2006/relationships/diagramData" Target="../diagrams/data15.xml"/><Relationship Id="rId30" Type="http://schemas.openxmlformats.org/officeDocument/2006/relationships/diagramColors" Target="../diagrams/colors1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Layout" Target="../diagrams/layout21.xml"/><Relationship Id="rId18" Type="http://schemas.openxmlformats.org/officeDocument/2006/relationships/diagramLayout" Target="../diagrams/layout22.xml"/><Relationship Id="rId26" Type="http://schemas.microsoft.com/office/2007/relationships/diagramDrawing" Target="../diagrams/drawing23.xml"/><Relationship Id="rId3" Type="http://schemas.openxmlformats.org/officeDocument/2006/relationships/diagramLayout" Target="../diagrams/layout19.xml"/><Relationship Id="rId21" Type="http://schemas.microsoft.com/office/2007/relationships/diagramDrawing" Target="../diagrams/drawing22.xml"/><Relationship Id="rId7" Type="http://schemas.openxmlformats.org/officeDocument/2006/relationships/diagramData" Target="../diagrams/data20.xml"/><Relationship Id="rId12" Type="http://schemas.openxmlformats.org/officeDocument/2006/relationships/diagramData" Target="../diagrams/data21.xml"/><Relationship Id="rId17" Type="http://schemas.openxmlformats.org/officeDocument/2006/relationships/diagramData" Target="../diagrams/data22.xml"/><Relationship Id="rId25" Type="http://schemas.openxmlformats.org/officeDocument/2006/relationships/diagramColors" Target="../diagrams/colors23.xml"/><Relationship Id="rId2" Type="http://schemas.openxmlformats.org/officeDocument/2006/relationships/diagramData" Target="../diagrams/data19.xml"/><Relationship Id="rId16" Type="http://schemas.microsoft.com/office/2007/relationships/diagramDrawing" Target="../diagrams/drawing21.xml"/><Relationship Id="rId20" Type="http://schemas.openxmlformats.org/officeDocument/2006/relationships/diagramColors" Target="../diagrams/colors22.xml"/><Relationship Id="rId29" Type="http://schemas.openxmlformats.org/officeDocument/2006/relationships/diagramQuickStyle" Target="../diagrams/quickStyle24.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24" Type="http://schemas.openxmlformats.org/officeDocument/2006/relationships/diagramQuickStyle" Target="../diagrams/quickStyle23.xml"/><Relationship Id="rId5" Type="http://schemas.openxmlformats.org/officeDocument/2006/relationships/diagramColors" Target="../diagrams/colors19.xml"/><Relationship Id="rId15" Type="http://schemas.openxmlformats.org/officeDocument/2006/relationships/diagramColors" Target="../diagrams/colors21.xml"/><Relationship Id="rId23" Type="http://schemas.openxmlformats.org/officeDocument/2006/relationships/diagramLayout" Target="../diagrams/layout23.xml"/><Relationship Id="rId28" Type="http://schemas.openxmlformats.org/officeDocument/2006/relationships/diagramLayout" Target="../diagrams/layout24.xml"/><Relationship Id="rId10" Type="http://schemas.openxmlformats.org/officeDocument/2006/relationships/diagramColors" Target="../diagrams/colors20.xml"/><Relationship Id="rId19" Type="http://schemas.openxmlformats.org/officeDocument/2006/relationships/diagramQuickStyle" Target="../diagrams/quickStyle22.xml"/><Relationship Id="rId31" Type="http://schemas.microsoft.com/office/2007/relationships/diagramDrawing" Target="../diagrams/drawing24.xml"/><Relationship Id="rId4" Type="http://schemas.openxmlformats.org/officeDocument/2006/relationships/diagramQuickStyle" Target="../diagrams/quickStyle19.xml"/><Relationship Id="rId9" Type="http://schemas.openxmlformats.org/officeDocument/2006/relationships/diagramQuickStyle" Target="../diagrams/quickStyle20.xml"/><Relationship Id="rId14" Type="http://schemas.openxmlformats.org/officeDocument/2006/relationships/diagramQuickStyle" Target="../diagrams/quickStyle21.xml"/><Relationship Id="rId22" Type="http://schemas.openxmlformats.org/officeDocument/2006/relationships/diagramData" Target="../diagrams/data23.xml"/><Relationship Id="rId27" Type="http://schemas.openxmlformats.org/officeDocument/2006/relationships/diagramData" Target="../diagrams/data24.xml"/><Relationship Id="rId30" Type="http://schemas.openxmlformats.org/officeDocument/2006/relationships/diagramColors" Target="../diagrams/colors2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diagramLayout" Target="../diagrams/layout30.xml"/><Relationship Id="rId18" Type="http://schemas.openxmlformats.org/officeDocument/2006/relationships/diagramLayout" Target="../diagrams/layout31.xml"/><Relationship Id="rId26" Type="http://schemas.microsoft.com/office/2007/relationships/diagramDrawing" Target="../diagrams/drawing32.xml"/><Relationship Id="rId3" Type="http://schemas.openxmlformats.org/officeDocument/2006/relationships/diagramLayout" Target="../diagrams/layout28.xml"/><Relationship Id="rId21" Type="http://schemas.microsoft.com/office/2007/relationships/diagramDrawing" Target="../diagrams/drawing31.xml"/><Relationship Id="rId7" Type="http://schemas.openxmlformats.org/officeDocument/2006/relationships/diagramData" Target="../diagrams/data29.xml"/><Relationship Id="rId12" Type="http://schemas.openxmlformats.org/officeDocument/2006/relationships/diagramData" Target="../diagrams/data30.xml"/><Relationship Id="rId17" Type="http://schemas.openxmlformats.org/officeDocument/2006/relationships/diagramData" Target="../diagrams/data31.xml"/><Relationship Id="rId25" Type="http://schemas.openxmlformats.org/officeDocument/2006/relationships/diagramColors" Target="../diagrams/colors32.xml"/><Relationship Id="rId2" Type="http://schemas.openxmlformats.org/officeDocument/2006/relationships/diagramData" Target="../diagrams/data28.xml"/><Relationship Id="rId16" Type="http://schemas.microsoft.com/office/2007/relationships/diagramDrawing" Target="../diagrams/drawing30.xml"/><Relationship Id="rId20" Type="http://schemas.openxmlformats.org/officeDocument/2006/relationships/diagramColors" Target="../diagrams/colors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24" Type="http://schemas.openxmlformats.org/officeDocument/2006/relationships/diagramQuickStyle" Target="../diagrams/quickStyle32.xml"/><Relationship Id="rId5" Type="http://schemas.openxmlformats.org/officeDocument/2006/relationships/diagramColors" Target="../diagrams/colors28.xml"/><Relationship Id="rId15" Type="http://schemas.openxmlformats.org/officeDocument/2006/relationships/diagramColors" Target="../diagrams/colors30.xml"/><Relationship Id="rId23" Type="http://schemas.openxmlformats.org/officeDocument/2006/relationships/diagramLayout" Target="../diagrams/layout32.xml"/><Relationship Id="rId28" Type="http://schemas.openxmlformats.org/officeDocument/2006/relationships/diagramLayout" Target="../diagrams/layout33.xml"/><Relationship Id="rId10" Type="http://schemas.openxmlformats.org/officeDocument/2006/relationships/diagramColors" Target="../diagrams/colors29.xml"/><Relationship Id="rId19" Type="http://schemas.openxmlformats.org/officeDocument/2006/relationships/diagramQuickStyle" Target="../diagrams/quickStyle31.xml"/><Relationship Id="rId31" Type="http://schemas.microsoft.com/office/2007/relationships/diagramDrawing" Target="../diagrams/drawing33.xml"/><Relationship Id="rId4" Type="http://schemas.openxmlformats.org/officeDocument/2006/relationships/diagramQuickStyle" Target="../diagrams/quickStyle28.xml"/><Relationship Id="rId9" Type="http://schemas.openxmlformats.org/officeDocument/2006/relationships/diagramQuickStyle" Target="../diagrams/quickStyle29.xml"/><Relationship Id="rId14" Type="http://schemas.openxmlformats.org/officeDocument/2006/relationships/diagramQuickStyle" Target="../diagrams/quickStyle30.xml"/><Relationship Id="rId22" Type="http://schemas.openxmlformats.org/officeDocument/2006/relationships/diagramData" Target="../diagrams/data32.xml"/><Relationship Id="rId27" Type="http://schemas.openxmlformats.org/officeDocument/2006/relationships/diagramData" Target="../diagrams/data33.xml"/><Relationship Id="rId30" Type="http://schemas.openxmlformats.org/officeDocument/2006/relationships/diagramColors" Target="../diagrams/colors3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36.xml"/><Relationship Id="rId3" Type="http://schemas.openxmlformats.org/officeDocument/2006/relationships/diagramData" Target="../diagrams/data35.xml"/><Relationship Id="rId7" Type="http://schemas.microsoft.com/office/2007/relationships/diagramDrawing" Target="../diagrams/drawing35.xml"/><Relationship Id="rId12" Type="http://schemas.microsoft.com/office/2007/relationships/diagramDrawing" Target="../diagrams/drawing36.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Colors" Target="../diagrams/colors36.xml"/><Relationship Id="rId5" Type="http://schemas.openxmlformats.org/officeDocument/2006/relationships/diagramQuickStyle" Target="../diagrams/quickStyle35.xml"/><Relationship Id="rId10" Type="http://schemas.openxmlformats.org/officeDocument/2006/relationships/diagramQuickStyle" Target="../diagrams/quickStyle36.xml"/><Relationship Id="rId4" Type="http://schemas.openxmlformats.org/officeDocument/2006/relationships/diagramLayout" Target="../diagrams/layout35.xml"/><Relationship Id="rId9" Type="http://schemas.openxmlformats.org/officeDocument/2006/relationships/diagramLayout" Target="../diagrams/layout36.xml"/></Relationships>
</file>

<file path=ppt/slides/_rels/slide31.xml.rels><?xml version="1.0" encoding="UTF-8" standalone="yes"?>
<Relationships xmlns="http://schemas.openxmlformats.org/package/2006/relationships"><Relationship Id="rId13" Type="http://schemas.openxmlformats.org/officeDocument/2006/relationships/diagramLayout" Target="../diagrams/layout39.xml"/><Relationship Id="rId18" Type="http://schemas.openxmlformats.org/officeDocument/2006/relationships/diagramLayout" Target="../diagrams/layout40.xml"/><Relationship Id="rId26" Type="http://schemas.microsoft.com/office/2007/relationships/diagramDrawing" Target="../diagrams/drawing41.xml"/><Relationship Id="rId3" Type="http://schemas.openxmlformats.org/officeDocument/2006/relationships/diagramLayout" Target="../diagrams/layout37.xml"/><Relationship Id="rId21" Type="http://schemas.microsoft.com/office/2007/relationships/diagramDrawing" Target="../diagrams/drawing40.xml"/><Relationship Id="rId34" Type="http://schemas.openxmlformats.org/officeDocument/2006/relationships/diagramQuickStyle" Target="../diagrams/quickStyle43.xml"/><Relationship Id="rId7" Type="http://schemas.openxmlformats.org/officeDocument/2006/relationships/diagramData" Target="../diagrams/data38.xml"/><Relationship Id="rId12" Type="http://schemas.openxmlformats.org/officeDocument/2006/relationships/diagramData" Target="../diagrams/data39.xml"/><Relationship Id="rId17" Type="http://schemas.openxmlformats.org/officeDocument/2006/relationships/diagramData" Target="../diagrams/data40.xml"/><Relationship Id="rId25" Type="http://schemas.openxmlformats.org/officeDocument/2006/relationships/diagramColors" Target="../diagrams/colors41.xml"/><Relationship Id="rId33" Type="http://schemas.openxmlformats.org/officeDocument/2006/relationships/diagramLayout" Target="../diagrams/layout43.xml"/><Relationship Id="rId2" Type="http://schemas.openxmlformats.org/officeDocument/2006/relationships/diagramData" Target="../diagrams/data37.xml"/><Relationship Id="rId16" Type="http://schemas.microsoft.com/office/2007/relationships/diagramDrawing" Target="../diagrams/drawing39.xml"/><Relationship Id="rId20" Type="http://schemas.openxmlformats.org/officeDocument/2006/relationships/diagramColors" Target="../diagrams/colors40.xml"/><Relationship Id="rId29" Type="http://schemas.openxmlformats.org/officeDocument/2006/relationships/diagramQuickStyle" Target="../diagrams/quickStyle42.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24" Type="http://schemas.openxmlformats.org/officeDocument/2006/relationships/diagramQuickStyle" Target="../diagrams/quickStyle41.xml"/><Relationship Id="rId32" Type="http://schemas.openxmlformats.org/officeDocument/2006/relationships/diagramData" Target="../diagrams/data43.xml"/><Relationship Id="rId5" Type="http://schemas.openxmlformats.org/officeDocument/2006/relationships/diagramColors" Target="../diagrams/colors37.xml"/><Relationship Id="rId15" Type="http://schemas.openxmlformats.org/officeDocument/2006/relationships/diagramColors" Target="../diagrams/colors39.xml"/><Relationship Id="rId23" Type="http://schemas.openxmlformats.org/officeDocument/2006/relationships/diagramLayout" Target="../diagrams/layout41.xml"/><Relationship Id="rId28" Type="http://schemas.openxmlformats.org/officeDocument/2006/relationships/diagramLayout" Target="../diagrams/layout42.xml"/><Relationship Id="rId36" Type="http://schemas.microsoft.com/office/2007/relationships/diagramDrawing" Target="../diagrams/drawing43.xml"/><Relationship Id="rId10" Type="http://schemas.openxmlformats.org/officeDocument/2006/relationships/diagramColors" Target="../diagrams/colors38.xml"/><Relationship Id="rId19" Type="http://schemas.openxmlformats.org/officeDocument/2006/relationships/diagramQuickStyle" Target="../diagrams/quickStyle40.xml"/><Relationship Id="rId31" Type="http://schemas.microsoft.com/office/2007/relationships/diagramDrawing" Target="../diagrams/drawing42.xml"/><Relationship Id="rId4" Type="http://schemas.openxmlformats.org/officeDocument/2006/relationships/diagramQuickStyle" Target="../diagrams/quickStyle37.xml"/><Relationship Id="rId9" Type="http://schemas.openxmlformats.org/officeDocument/2006/relationships/diagramQuickStyle" Target="../diagrams/quickStyle38.xml"/><Relationship Id="rId14" Type="http://schemas.openxmlformats.org/officeDocument/2006/relationships/diagramQuickStyle" Target="../diagrams/quickStyle39.xml"/><Relationship Id="rId22" Type="http://schemas.openxmlformats.org/officeDocument/2006/relationships/diagramData" Target="../diagrams/data41.xml"/><Relationship Id="rId27" Type="http://schemas.openxmlformats.org/officeDocument/2006/relationships/diagramData" Target="../diagrams/data42.xml"/><Relationship Id="rId30" Type="http://schemas.openxmlformats.org/officeDocument/2006/relationships/diagramColors" Target="../diagrams/colors42.xml"/><Relationship Id="rId35" Type="http://schemas.openxmlformats.org/officeDocument/2006/relationships/diagramColors" Target="../diagrams/colors43.xml"/><Relationship Id="rId8" Type="http://schemas.openxmlformats.org/officeDocument/2006/relationships/diagramLayout" Target="../diagrams/layout38.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45.xml"/><Relationship Id="rId3" Type="http://schemas.openxmlformats.org/officeDocument/2006/relationships/diagramLayout" Target="../diagrams/layout44.xml"/><Relationship Id="rId7" Type="http://schemas.openxmlformats.org/officeDocument/2006/relationships/diagramData" Target="../diagrams/data45.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11" Type="http://schemas.microsoft.com/office/2007/relationships/diagramDrawing" Target="../diagrams/drawing45.xml"/><Relationship Id="rId5" Type="http://schemas.openxmlformats.org/officeDocument/2006/relationships/diagramColors" Target="../diagrams/colors44.xml"/><Relationship Id="rId10" Type="http://schemas.openxmlformats.org/officeDocument/2006/relationships/diagramColors" Target="../diagrams/colors45.xml"/><Relationship Id="rId4" Type="http://schemas.openxmlformats.org/officeDocument/2006/relationships/diagramQuickStyle" Target="../diagrams/quickStyle44.xml"/><Relationship Id="rId9" Type="http://schemas.openxmlformats.org/officeDocument/2006/relationships/diagramQuickStyle" Target="../diagrams/quickStyle45.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diagramLayout" Target="../diagrams/layout48.xml"/><Relationship Id="rId18" Type="http://schemas.openxmlformats.org/officeDocument/2006/relationships/diagramLayout" Target="../diagrams/layout49.xml"/><Relationship Id="rId26" Type="http://schemas.microsoft.com/office/2007/relationships/diagramDrawing" Target="../diagrams/drawing50.xml"/><Relationship Id="rId3" Type="http://schemas.openxmlformats.org/officeDocument/2006/relationships/diagramLayout" Target="../diagrams/layout46.xml"/><Relationship Id="rId21" Type="http://schemas.microsoft.com/office/2007/relationships/diagramDrawing" Target="../diagrams/drawing49.xml"/><Relationship Id="rId7" Type="http://schemas.openxmlformats.org/officeDocument/2006/relationships/diagramData" Target="../diagrams/data47.xml"/><Relationship Id="rId12" Type="http://schemas.openxmlformats.org/officeDocument/2006/relationships/diagramData" Target="../diagrams/data48.xml"/><Relationship Id="rId17" Type="http://schemas.openxmlformats.org/officeDocument/2006/relationships/diagramData" Target="../diagrams/data49.xml"/><Relationship Id="rId25" Type="http://schemas.openxmlformats.org/officeDocument/2006/relationships/diagramColors" Target="../diagrams/colors50.xml"/><Relationship Id="rId2" Type="http://schemas.openxmlformats.org/officeDocument/2006/relationships/diagramData" Target="../diagrams/data46.xml"/><Relationship Id="rId16" Type="http://schemas.microsoft.com/office/2007/relationships/diagramDrawing" Target="../diagrams/drawing48.xml"/><Relationship Id="rId20" Type="http://schemas.openxmlformats.org/officeDocument/2006/relationships/diagramColors" Target="../diagrams/colors49.xml"/><Relationship Id="rId29" Type="http://schemas.openxmlformats.org/officeDocument/2006/relationships/diagramQuickStyle" Target="../diagrams/quickStyle51.xml"/><Relationship Id="rId1" Type="http://schemas.openxmlformats.org/officeDocument/2006/relationships/slideLayout" Target="../slideLayouts/slideLayout2.xml"/><Relationship Id="rId6" Type="http://schemas.microsoft.com/office/2007/relationships/diagramDrawing" Target="../diagrams/drawing46.xml"/><Relationship Id="rId11" Type="http://schemas.microsoft.com/office/2007/relationships/diagramDrawing" Target="../diagrams/drawing47.xml"/><Relationship Id="rId24" Type="http://schemas.openxmlformats.org/officeDocument/2006/relationships/diagramQuickStyle" Target="../diagrams/quickStyle50.xml"/><Relationship Id="rId5" Type="http://schemas.openxmlformats.org/officeDocument/2006/relationships/diagramColors" Target="../diagrams/colors46.xml"/><Relationship Id="rId15" Type="http://schemas.openxmlformats.org/officeDocument/2006/relationships/diagramColors" Target="../diagrams/colors48.xml"/><Relationship Id="rId23" Type="http://schemas.openxmlformats.org/officeDocument/2006/relationships/diagramLayout" Target="../diagrams/layout50.xml"/><Relationship Id="rId28" Type="http://schemas.openxmlformats.org/officeDocument/2006/relationships/diagramLayout" Target="../diagrams/layout51.xml"/><Relationship Id="rId10" Type="http://schemas.openxmlformats.org/officeDocument/2006/relationships/diagramColors" Target="../diagrams/colors47.xml"/><Relationship Id="rId19" Type="http://schemas.openxmlformats.org/officeDocument/2006/relationships/diagramQuickStyle" Target="../diagrams/quickStyle49.xml"/><Relationship Id="rId31" Type="http://schemas.microsoft.com/office/2007/relationships/diagramDrawing" Target="../diagrams/drawing51.xml"/><Relationship Id="rId4" Type="http://schemas.openxmlformats.org/officeDocument/2006/relationships/diagramQuickStyle" Target="../diagrams/quickStyle46.xml"/><Relationship Id="rId9" Type="http://schemas.openxmlformats.org/officeDocument/2006/relationships/diagramQuickStyle" Target="../diagrams/quickStyle47.xml"/><Relationship Id="rId14" Type="http://schemas.openxmlformats.org/officeDocument/2006/relationships/diagramQuickStyle" Target="../diagrams/quickStyle48.xml"/><Relationship Id="rId22" Type="http://schemas.openxmlformats.org/officeDocument/2006/relationships/diagramData" Target="../diagrams/data50.xml"/><Relationship Id="rId27" Type="http://schemas.openxmlformats.org/officeDocument/2006/relationships/diagramData" Target="../diagrams/data51.xml"/><Relationship Id="rId30" Type="http://schemas.openxmlformats.org/officeDocument/2006/relationships/diagramColors" Target="../diagrams/colors5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8.png"/><Relationship Id="rId3" Type="http://schemas.openxmlformats.org/officeDocument/2006/relationships/slide" Target="slide5.xml"/><Relationship Id="rId7" Type="http://schemas.openxmlformats.org/officeDocument/2006/relationships/image" Target="../media/image6.png"/><Relationship Id="rId12" Type="http://schemas.openxmlformats.org/officeDocument/2006/relationships/slide" Target="slide1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slide" Target="slide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F77D-BE41-9936-BFA2-CB70E729E3B3}"/>
              </a:ext>
            </a:extLst>
          </p:cNvPr>
          <p:cNvSpPr>
            <a:spLocks noGrp="1"/>
          </p:cNvSpPr>
          <p:nvPr>
            <p:ph type="ctrTitle"/>
          </p:nvPr>
        </p:nvSpPr>
        <p:spPr/>
        <p:txBody>
          <a:bodyPr/>
          <a:lstStyle/>
          <a:p>
            <a:pPr algn="ctr"/>
            <a:r>
              <a:rPr lang="en-IN" dirty="0"/>
              <a:t>IBM Hackathon</a:t>
            </a:r>
          </a:p>
        </p:txBody>
      </p:sp>
      <p:sp>
        <p:nvSpPr>
          <p:cNvPr id="3" name="Subtitle 2">
            <a:extLst>
              <a:ext uri="{FF2B5EF4-FFF2-40B4-BE49-F238E27FC236}">
                <a16:creationId xmlns:a16="http://schemas.microsoft.com/office/drawing/2014/main" id="{33C1E0DB-CCDF-6F00-065C-0ABB7FC5B80D}"/>
              </a:ext>
            </a:extLst>
          </p:cNvPr>
          <p:cNvSpPr>
            <a:spLocks noGrp="1"/>
          </p:cNvSpPr>
          <p:nvPr>
            <p:ph type="subTitle" idx="1"/>
          </p:nvPr>
        </p:nvSpPr>
        <p:spPr>
          <a:xfrm>
            <a:off x="1371600" y="3860801"/>
            <a:ext cx="4724400" cy="685800"/>
          </a:xfrm>
        </p:spPr>
        <p:txBody>
          <a:bodyPr>
            <a:normAutofit fontScale="92500" lnSpcReduction="10000"/>
          </a:bodyPr>
          <a:lstStyle/>
          <a:p>
            <a:pPr marL="342900" indent="-342900" algn="ctr">
              <a:buFont typeface="Arial" panose="020B0604020202020204" pitchFamily="34" charset="0"/>
              <a:buChar char="•"/>
            </a:pPr>
            <a:r>
              <a:rPr lang="en-IN" dirty="0"/>
              <a:t>Creative Thinking</a:t>
            </a:r>
          </a:p>
          <a:p>
            <a:pPr marL="342900" indent="-342900" algn="ctr">
              <a:buFont typeface="Arial" panose="020B0604020202020204" pitchFamily="34" charset="0"/>
              <a:buChar char="•"/>
            </a:pPr>
            <a:r>
              <a:rPr lang="en-IN" dirty="0"/>
              <a:t>Analytical Thinking</a:t>
            </a:r>
          </a:p>
        </p:txBody>
      </p:sp>
      <p:sp>
        <p:nvSpPr>
          <p:cNvPr id="4" name="Subtitle 2">
            <a:extLst>
              <a:ext uri="{FF2B5EF4-FFF2-40B4-BE49-F238E27FC236}">
                <a16:creationId xmlns:a16="http://schemas.microsoft.com/office/drawing/2014/main" id="{AB76CC01-8B21-EDDF-2603-FDB7B6BF22AD}"/>
              </a:ext>
            </a:extLst>
          </p:cNvPr>
          <p:cNvSpPr txBox="1">
            <a:spLocks/>
          </p:cNvSpPr>
          <p:nvPr/>
        </p:nvSpPr>
        <p:spPr>
          <a:xfrm>
            <a:off x="6096000" y="3632201"/>
            <a:ext cx="47244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5" name="Subtitle 2">
            <a:extLst>
              <a:ext uri="{FF2B5EF4-FFF2-40B4-BE49-F238E27FC236}">
                <a16:creationId xmlns:a16="http://schemas.microsoft.com/office/drawing/2014/main" id="{66B6FDE8-CBE8-1E1F-5BEB-BD3309FC4623}"/>
              </a:ext>
            </a:extLst>
          </p:cNvPr>
          <p:cNvSpPr txBox="1">
            <a:spLocks/>
          </p:cNvSpPr>
          <p:nvPr/>
        </p:nvSpPr>
        <p:spPr>
          <a:xfrm>
            <a:off x="6096000" y="3860801"/>
            <a:ext cx="4724400" cy="68580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ctr">
              <a:buFont typeface="Arial" panose="020B0604020202020204" pitchFamily="34" charset="0"/>
              <a:buChar char="•"/>
            </a:pPr>
            <a:r>
              <a:rPr lang="en-IN" dirty="0"/>
              <a:t>Collaboration</a:t>
            </a:r>
          </a:p>
          <a:p>
            <a:pPr marL="342900" indent="-342900" algn="ctr">
              <a:buFont typeface="Arial" panose="020B0604020202020204" pitchFamily="34" charset="0"/>
              <a:buChar char="•"/>
            </a:pPr>
            <a:r>
              <a:rPr lang="en-IN" dirty="0"/>
              <a:t>Communication</a:t>
            </a:r>
          </a:p>
        </p:txBody>
      </p:sp>
    </p:spTree>
    <p:extLst>
      <p:ext uri="{BB962C8B-B14F-4D97-AF65-F5344CB8AC3E}">
        <p14:creationId xmlns:p14="http://schemas.microsoft.com/office/powerpoint/2010/main" val="3624996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A8F9-111C-3B65-5BE3-06A8813B92D3}"/>
              </a:ext>
            </a:extLst>
          </p:cNvPr>
          <p:cNvSpPr>
            <a:spLocks noGrp="1"/>
          </p:cNvSpPr>
          <p:nvPr>
            <p:ph type="title"/>
          </p:nvPr>
        </p:nvSpPr>
        <p:spPr/>
        <p:txBody>
          <a:bodyPr/>
          <a:lstStyle/>
          <a:p>
            <a:r>
              <a:rPr lang="en-IN" dirty="0"/>
              <a:t>Expected Results</a:t>
            </a:r>
          </a:p>
        </p:txBody>
      </p:sp>
      <p:graphicFrame>
        <p:nvGraphicFramePr>
          <p:cNvPr id="4" name="Content Placeholder 3">
            <a:extLst>
              <a:ext uri="{FF2B5EF4-FFF2-40B4-BE49-F238E27FC236}">
                <a16:creationId xmlns:a16="http://schemas.microsoft.com/office/drawing/2014/main" id="{BD78D3C6-8629-1D03-F7A9-ED07FBDB53CB}"/>
              </a:ext>
            </a:extLst>
          </p:cNvPr>
          <p:cNvGraphicFramePr>
            <a:graphicFrameLocks noGrp="1"/>
          </p:cNvGraphicFramePr>
          <p:nvPr>
            <p:ph idx="1"/>
            <p:extLst>
              <p:ext uri="{D42A27DB-BD31-4B8C-83A1-F6EECF244321}">
                <p14:modId xmlns:p14="http://schemas.microsoft.com/office/powerpoint/2010/main" val="1755851426"/>
              </p:ext>
            </p:extLst>
          </p:nvPr>
        </p:nvGraphicFramePr>
        <p:xfrm>
          <a:off x="7209691" y="4666639"/>
          <a:ext cx="4903177" cy="2191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E5DD468-3171-3E69-5A5E-B9E62335807F}"/>
              </a:ext>
            </a:extLst>
          </p:cNvPr>
          <p:cNvPicPr>
            <a:picLocks noChangeAspect="1"/>
          </p:cNvPicPr>
          <p:nvPr/>
        </p:nvPicPr>
        <p:blipFill>
          <a:blip r:embed="rId7"/>
          <a:stretch>
            <a:fillRect/>
          </a:stretch>
        </p:blipFill>
        <p:spPr>
          <a:xfrm>
            <a:off x="0" y="1472433"/>
            <a:ext cx="3527887" cy="5385567"/>
          </a:xfrm>
          <a:prstGeom prst="rect">
            <a:avLst/>
          </a:prstGeom>
        </p:spPr>
      </p:pic>
      <p:sp>
        <p:nvSpPr>
          <p:cNvPr id="6" name="TextBox 5">
            <a:extLst>
              <a:ext uri="{FF2B5EF4-FFF2-40B4-BE49-F238E27FC236}">
                <a16:creationId xmlns:a16="http://schemas.microsoft.com/office/drawing/2014/main" id="{5C3699AB-9D22-42D4-5630-4FA4E4E03865}"/>
              </a:ext>
            </a:extLst>
          </p:cNvPr>
          <p:cNvSpPr txBox="1"/>
          <p:nvPr/>
        </p:nvSpPr>
        <p:spPr>
          <a:xfrm>
            <a:off x="3527887" y="1619632"/>
            <a:ext cx="8610600" cy="3170099"/>
          </a:xfrm>
          <a:prstGeom prst="rect">
            <a:avLst/>
          </a:prstGeom>
          <a:noFill/>
        </p:spPr>
        <p:txBody>
          <a:bodyPr wrap="square">
            <a:spAutoFit/>
          </a:bodyPr>
          <a:lstStyle/>
          <a:p>
            <a:pPr algn="just"/>
            <a:r>
              <a:rPr lang="en-US" sz="1000" b="0" i="0" dirty="0" err="1">
                <a:effectLst/>
              </a:rPr>
              <a:t>EmpowerSkill</a:t>
            </a:r>
            <a:r>
              <a:rPr lang="en-US" sz="1000" b="0" i="0" dirty="0">
                <a:effectLst/>
              </a:rPr>
              <a:t> aims to address these challenges by creating a comprehensive community upskilling platform that offers relevant, affordable, and easily accessible resources, fosters collaboration among community organizations and educational institutions, and provides personalized support to empower individuals and bridge the skills gap within communities. It's expected to have features like:</a:t>
            </a:r>
          </a:p>
          <a:p>
            <a:pPr algn="just"/>
            <a:r>
              <a:rPr lang="en-US" sz="1000" b="0" i="0" dirty="0">
                <a:effectLst/>
              </a:rPr>
              <a:t>1. User Profiles: Users can create profiles highlighting their skills, expertise, and areas of interest. They can also specify the skills they want to learn or improve upon.</a:t>
            </a:r>
          </a:p>
          <a:p>
            <a:pPr algn="just"/>
            <a:r>
              <a:rPr lang="en-US" sz="1000" b="0" i="0" dirty="0">
                <a:effectLst/>
              </a:rPr>
              <a:t>2. Skill Listings: Users can list the skills they have to offer and the skills they are looking to acquire. This creates a searchable database of skills within the community, making it easy to find suitable skill exchange partners.</a:t>
            </a:r>
          </a:p>
          <a:p>
            <a:pPr algn="just"/>
            <a:r>
              <a:rPr lang="en-US" sz="1000" b="0" i="0" dirty="0">
                <a:effectLst/>
              </a:rPr>
              <a:t>3. Skill Matching and Messaging: The application suggests potential matches based on users' listed skills and desired skills. Users can send messages to connect, discuss their skill exchange goals, and arrange meetings or online sessions.</a:t>
            </a:r>
          </a:p>
          <a:p>
            <a:pPr algn="just"/>
            <a:r>
              <a:rPr lang="en-US" sz="1000" b="0" i="0" dirty="0">
                <a:effectLst/>
              </a:rPr>
              <a:t>4. Skill Exchange Sessions: </a:t>
            </a:r>
            <a:r>
              <a:rPr lang="en-US" sz="1000" b="0" i="0" dirty="0" err="1">
                <a:effectLst/>
              </a:rPr>
              <a:t>SkillSwap</a:t>
            </a:r>
            <a:r>
              <a:rPr lang="en-US" sz="1000" b="0" i="0" dirty="0">
                <a:effectLst/>
              </a:rPr>
              <a:t> provides a platform for users to organize in-person or virtual skill exchange sessions. These sessions can be one-on-one or group-based, depending on the preferences of the participants.</a:t>
            </a:r>
          </a:p>
          <a:p>
            <a:pPr algn="just"/>
            <a:r>
              <a:rPr lang="en-US" sz="1000" b="0" i="0" dirty="0">
                <a:effectLst/>
              </a:rPr>
              <a:t>5. Reviews and Ratings: After each skill exchange session, users can provide feedback and ratings to rate the quality and effectiveness of the session. This feedback system helps build trust and ensures the credibility of the skills listed by users.</a:t>
            </a:r>
          </a:p>
          <a:p>
            <a:pPr algn="just"/>
            <a:r>
              <a:rPr lang="en-US" sz="1000" b="0" i="0" dirty="0">
                <a:effectLst/>
              </a:rPr>
              <a:t>6. Community Forums and Events: The application includes community forums where users can engage in discussions, ask questions, and share resources related to various skills and interests. It also highlights local skill-sharing events and workshops happening in the area.</a:t>
            </a:r>
          </a:p>
          <a:p>
            <a:pPr algn="just"/>
            <a:r>
              <a:rPr lang="en-US" sz="1000" b="0" i="0" dirty="0">
                <a:effectLst/>
              </a:rPr>
              <a:t>7. Skill Badges and Achievements: </a:t>
            </a:r>
            <a:r>
              <a:rPr lang="en-US" sz="1000" b="0" i="0" dirty="0" err="1">
                <a:effectLst/>
              </a:rPr>
              <a:t>SkillSwap</a:t>
            </a:r>
            <a:r>
              <a:rPr lang="en-US" sz="1000" b="0" i="0" dirty="0">
                <a:effectLst/>
              </a:rPr>
              <a:t> rewards users with badges or achievements for their active participation and successful skill exchanges. These achievements can be showcased on their profiles, adding a gamification element and motivating users to continue learning and sharing their skills.</a:t>
            </a:r>
          </a:p>
          <a:p>
            <a:pPr algn="just"/>
            <a:r>
              <a:rPr lang="en-US" sz="1000" b="0" i="0" dirty="0">
                <a:effectLst/>
              </a:rPr>
              <a:t>8. Skill Resources: </a:t>
            </a:r>
            <a:r>
              <a:rPr lang="en-US" sz="1000" b="0" i="0" dirty="0" err="1">
                <a:effectLst/>
              </a:rPr>
              <a:t>SkillSwap</a:t>
            </a:r>
            <a:r>
              <a:rPr lang="en-US" sz="1000" b="0" i="0" dirty="0">
                <a:effectLst/>
              </a:rPr>
              <a:t> provides a repository of resources, such as tutorials, online courses, and recommended books or websites, to support users in their skill development journey. These resources can be curated by the community or provided by trusted sources.</a:t>
            </a:r>
          </a:p>
        </p:txBody>
      </p:sp>
    </p:spTree>
    <p:extLst>
      <p:ext uri="{BB962C8B-B14F-4D97-AF65-F5344CB8AC3E}">
        <p14:creationId xmlns:p14="http://schemas.microsoft.com/office/powerpoint/2010/main" val="2273442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810B-D1D0-72B3-805B-57589A6CF84A}"/>
              </a:ext>
            </a:extLst>
          </p:cNvPr>
          <p:cNvSpPr>
            <a:spLocks noGrp="1"/>
          </p:cNvSpPr>
          <p:nvPr>
            <p:ph type="title"/>
          </p:nvPr>
        </p:nvSpPr>
        <p:spPr>
          <a:xfrm>
            <a:off x="0" y="5564972"/>
            <a:ext cx="12192000" cy="1293028"/>
          </a:xfrm>
        </p:spPr>
        <p:txBody>
          <a:bodyPr>
            <a:normAutofit fontScale="90000"/>
          </a:bodyPr>
          <a:lstStyle/>
          <a:p>
            <a:pPr algn="ctr"/>
            <a:r>
              <a:rPr lang="en-IN" dirty="0"/>
              <a:t>Health Connect: Streamlined Doctors Appointment and Health Record Management</a:t>
            </a:r>
          </a:p>
        </p:txBody>
      </p:sp>
      <p:pic>
        <p:nvPicPr>
          <p:cNvPr id="5" name="Picture 4">
            <a:extLst>
              <a:ext uri="{FF2B5EF4-FFF2-40B4-BE49-F238E27FC236}">
                <a16:creationId xmlns:a16="http://schemas.microsoft.com/office/drawing/2014/main" id="{D20A2DA5-B663-9AEE-3EFC-BE70BA9CABBC}"/>
              </a:ext>
            </a:extLst>
          </p:cNvPr>
          <p:cNvPicPr>
            <a:picLocks noChangeAspect="1"/>
          </p:cNvPicPr>
          <p:nvPr/>
        </p:nvPicPr>
        <p:blipFill rotWithShape="1">
          <a:blip r:embed="rId2"/>
          <a:srcRect b="56621"/>
          <a:stretch/>
        </p:blipFill>
        <p:spPr>
          <a:xfrm>
            <a:off x="4387363" y="580034"/>
            <a:ext cx="7612298" cy="4984938"/>
          </a:xfrm>
          <a:prstGeom prst="rect">
            <a:avLst/>
          </a:prstGeom>
        </p:spPr>
      </p:pic>
    </p:spTree>
    <p:extLst>
      <p:ext uri="{BB962C8B-B14F-4D97-AF65-F5344CB8AC3E}">
        <p14:creationId xmlns:p14="http://schemas.microsoft.com/office/powerpoint/2010/main" val="136377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810B-D1D0-72B3-805B-57589A6CF84A}"/>
              </a:ext>
            </a:extLst>
          </p:cNvPr>
          <p:cNvSpPr>
            <a:spLocks noGrp="1"/>
          </p:cNvSpPr>
          <p:nvPr>
            <p:ph type="title"/>
          </p:nvPr>
        </p:nvSpPr>
        <p:spPr/>
        <p:txBody>
          <a:bodyPr/>
          <a:lstStyle/>
          <a:p>
            <a:r>
              <a:rPr lang="en-IN" dirty="0"/>
              <a:t>Expected Results</a:t>
            </a:r>
          </a:p>
        </p:txBody>
      </p:sp>
      <p:graphicFrame>
        <p:nvGraphicFramePr>
          <p:cNvPr id="4" name="Content Placeholder 3">
            <a:extLst>
              <a:ext uri="{FF2B5EF4-FFF2-40B4-BE49-F238E27FC236}">
                <a16:creationId xmlns:a16="http://schemas.microsoft.com/office/drawing/2014/main" id="{F3E2A8FE-AF7A-2A2A-201D-86BB453B5A10}"/>
              </a:ext>
            </a:extLst>
          </p:cNvPr>
          <p:cNvGraphicFramePr>
            <a:graphicFrameLocks noGrp="1"/>
          </p:cNvGraphicFramePr>
          <p:nvPr>
            <p:ph idx="1"/>
            <p:extLst>
              <p:ext uri="{D42A27DB-BD31-4B8C-83A1-F6EECF244321}">
                <p14:modId xmlns:p14="http://schemas.microsoft.com/office/powerpoint/2010/main" val="319492357"/>
              </p:ext>
            </p:extLst>
          </p:nvPr>
        </p:nvGraphicFramePr>
        <p:xfrm>
          <a:off x="6690946" y="4554415"/>
          <a:ext cx="5439508" cy="218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20A2DA5-B663-9AEE-3EFC-BE70BA9CABBC}"/>
              </a:ext>
            </a:extLst>
          </p:cNvPr>
          <p:cNvPicPr>
            <a:picLocks noChangeAspect="1"/>
          </p:cNvPicPr>
          <p:nvPr/>
        </p:nvPicPr>
        <p:blipFill>
          <a:blip r:embed="rId7"/>
          <a:stretch>
            <a:fillRect/>
          </a:stretch>
        </p:blipFill>
        <p:spPr>
          <a:xfrm>
            <a:off x="0" y="1485210"/>
            <a:ext cx="3559045" cy="5372790"/>
          </a:xfrm>
          <a:prstGeom prst="rect">
            <a:avLst/>
          </a:prstGeom>
        </p:spPr>
      </p:pic>
      <p:sp>
        <p:nvSpPr>
          <p:cNvPr id="6" name="TextBox 5">
            <a:extLst>
              <a:ext uri="{FF2B5EF4-FFF2-40B4-BE49-F238E27FC236}">
                <a16:creationId xmlns:a16="http://schemas.microsoft.com/office/drawing/2014/main" id="{928866D0-AC7A-9C5A-74B5-0BF25E95B247}"/>
              </a:ext>
            </a:extLst>
          </p:cNvPr>
          <p:cNvSpPr txBox="1"/>
          <p:nvPr/>
        </p:nvSpPr>
        <p:spPr>
          <a:xfrm>
            <a:off x="3559045" y="1599760"/>
            <a:ext cx="8610600" cy="2808461"/>
          </a:xfrm>
          <a:prstGeom prst="rect">
            <a:avLst/>
          </a:prstGeom>
          <a:noFill/>
        </p:spPr>
        <p:txBody>
          <a:bodyPr wrap="square">
            <a:spAutoFit/>
          </a:bodyPr>
          <a:lstStyle/>
          <a:p>
            <a:pPr algn="just"/>
            <a:r>
              <a:rPr lang="en-US" sz="1050" b="0" i="0" dirty="0">
                <a:effectLst/>
              </a:rPr>
              <a:t>The Expected solution should have the following key features:</a:t>
            </a:r>
            <a:endParaRPr lang="en-US" sz="400" b="0" i="0" dirty="0">
              <a:effectLst/>
            </a:endParaRPr>
          </a:p>
          <a:p>
            <a:pPr algn="just"/>
            <a:br>
              <a:rPr lang="en-US" sz="400" b="0" i="0" dirty="0">
                <a:effectLst/>
              </a:rPr>
            </a:br>
            <a:endParaRPr lang="en-US" sz="400" b="0" i="0" dirty="0">
              <a:effectLst/>
            </a:endParaRPr>
          </a:p>
          <a:p>
            <a:pPr marL="171450" indent="-171450" algn="just">
              <a:buFont typeface="Wingdings" panose="05000000000000000000" pitchFamily="2" charset="2"/>
              <a:buChar char="Ø"/>
            </a:pPr>
            <a:r>
              <a:rPr lang="en-US" sz="1050" b="0" i="0" dirty="0">
                <a:effectLst/>
              </a:rPr>
              <a:t>Appointment Scheduling: Effortlessly book appointments with doctors, specialists, and healthcare facilities directly from the app. Check real-time availability, select suitable time slots, and receive instant confirmation for your appointments.</a:t>
            </a:r>
          </a:p>
          <a:p>
            <a:pPr marL="171450" indent="-171450" algn="just">
              <a:buFont typeface="Wingdings" panose="05000000000000000000" pitchFamily="2" charset="2"/>
              <a:buChar char="Ø"/>
            </a:pPr>
            <a:br>
              <a:rPr lang="en-US" sz="400" b="0" i="0" dirty="0">
                <a:effectLst/>
              </a:rPr>
            </a:br>
            <a:endParaRPr lang="en-US" sz="400" b="0" i="0" dirty="0">
              <a:effectLst/>
            </a:endParaRPr>
          </a:p>
          <a:p>
            <a:pPr marL="171450" indent="-171450" algn="just">
              <a:buFont typeface="Wingdings" panose="05000000000000000000" pitchFamily="2" charset="2"/>
              <a:buChar char="Ø"/>
            </a:pPr>
            <a:r>
              <a:rPr lang="en-US" sz="1050" b="0" i="0" dirty="0">
                <a:effectLst/>
              </a:rPr>
              <a:t>Doctor Recommendations: Discover healthcare providers based on your location, specialty preferences, and patient reviews. Access detailed profiles that include qualifications, experience, areas of expertise, and other relevant information to make informed decisions.</a:t>
            </a:r>
          </a:p>
          <a:p>
            <a:pPr marL="171450" indent="-171450" algn="just">
              <a:buFont typeface="Wingdings" panose="05000000000000000000" pitchFamily="2" charset="2"/>
              <a:buChar char="Ø"/>
            </a:pPr>
            <a:br>
              <a:rPr lang="en-US" sz="400" b="0" i="0" dirty="0">
                <a:effectLst/>
              </a:rPr>
            </a:br>
            <a:endParaRPr lang="en-US" sz="400" b="0" i="0" dirty="0">
              <a:effectLst/>
            </a:endParaRPr>
          </a:p>
          <a:p>
            <a:pPr marL="171450" indent="-171450" algn="just">
              <a:buFont typeface="Wingdings" panose="05000000000000000000" pitchFamily="2" charset="2"/>
              <a:buChar char="Ø"/>
            </a:pPr>
            <a:r>
              <a:rPr lang="en-US" sz="1050" b="0" i="0" dirty="0">
                <a:effectLst/>
              </a:rPr>
              <a:t>Health Record Management: Digitize and store your medical records securely in one place. Easily manage and access your health history, including diagnoses, medications, allergies, lab results, and immunizations. Maintain a comprehensive overview of your health journey. User will be able to control doctor's access to their profiles</a:t>
            </a:r>
          </a:p>
          <a:p>
            <a:pPr marL="171450" indent="-171450" algn="just">
              <a:buFont typeface="Wingdings" panose="05000000000000000000" pitchFamily="2" charset="2"/>
              <a:buChar char="Ø"/>
            </a:pPr>
            <a:br>
              <a:rPr lang="en-US" sz="400" b="0" i="0" dirty="0">
                <a:effectLst/>
              </a:rPr>
            </a:br>
            <a:endParaRPr lang="en-US" sz="400" b="0" i="0" dirty="0">
              <a:effectLst/>
            </a:endParaRPr>
          </a:p>
          <a:p>
            <a:pPr marL="171450" indent="-171450" algn="just">
              <a:buFont typeface="Wingdings" panose="05000000000000000000" pitchFamily="2" charset="2"/>
              <a:buChar char="Ø"/>
            </a:pPr>
            <a:r>
              <a:rPr lang="en-US" sz="1050" b="0" i="0" dirty="0">
                <a:effectLst/>
              </a:rPr>
              <a:t>Prescription Management: Capture and store digital copies of your prescriptions, making it easy to manage and refill medications. Receive automated reminders for medication doses, ensuring you never miss a dose.</a:t>
            </a:r>
          </a:p>
          <a:p>
            <a:pPr marL="171450" indent="-171450" algn="just">
              <a:buFont typeface="Wingdings" panose="05000000000000000000" pitchFamily="2" charset="2"/>
              <a:buChar char="Ø"/>
            </a:pPr>
            <a:br>
              <a:rPr lang="en-US" sz="400" b="0" i="0" dirty="0">
                <a:effectLst/>
              </a:rPr>
            </a:br>
            <a:endParaRPr lang="en-US" sz="400" b="0" i="0" dirty="0">
              <a:effectLst/>
            </a:endParaRPr>
          </a:p>
          <a:p>
            <a:pPr marL="171450" indent="-171450" algn="just">
              <a:buFont typeface="Wingdings" panose="05000000000000000000" pitchFamily="2" charset="2"/>
              <a:buChar char="Ø"/>
            </a:pPr>
            <a:r>
              <a:rPr lang="en-US" sz="1050" b="0" i="0" dirty="0">
                <a:effectLst/>
              </a:rPr>
              <a:t>Personal Health Tracker: Monitor and track your health metrics, such as blood pressure, weight, glucose levels, and more. Visualize trends and set personalized health goals to proactively manage your well-being.</a:t>
            </a:r>
          </a:p>
        </p:txBody>
      </p:sp>
    </p:spTree>
    <p:extLst>
      <p:ext uri="{BB962C8B-B14F-4D97-AF65-F5344CB8AC3E}">
        <p14:creationId xmlns:p14="http://schemas.microsoft.com/office/powerpoint/2010/main" val="1063019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810B-D1D0-72B3-805B-57589A6CF84A}"/>
              </a:ext>
            </a:extLst>
          </p:cNvPr>
          <p:cNvSpPr>
            <a:spLocks noGrp="1"/>
          </p:cNvSpPr>
          <p:nvPr>
            <p:ph type="title"/>
          </p:nvPr>
        </p:nvSpPr>
        <p:spPr/>
        <p:txBody>
          <a:bodyPr/>
          <a:lstStyle/>
          <a:p>
            <a:r>
              <a:rPr lang="en-IN" dirty="0"/>
              <a:t>Expected Results</a:t>
            </a:r>
          </a:p>
        </p:txBody>
      </p:sp>
      <p:graphicFrame>
        <p:nvGraphicFramePr>
          <p:cNvPr id="4" name="Content Placeholder 3">
            <a:extLst>
              <a:ext uri="{FF2B5EF4-FFF2-40B4-BE49-F238E27FC236}">
                <a16:creationId xmlns:a16="http://schemas.microsoft.com/office/drawing/2014/main" id="{F3E2A8FE-AF7A-2A2A-201D-86BB453B5A10}"/>
              </a:ext>
            </a:extLst>
          </p:cNvPr>
          <p:cNvGraphicFramePr>
            <a:graphicFrameLocks noGrp="1"/>
          </p:cNvGraphicFramePr>
          <p:nvPr>
            <p:ph idx="1"/>
            <p:extLst>
              <p:ext uri="{D42A27DB-BD31-4B8C-83A1-F6EECF244321}">
                <p14:modId xmlns:p14="http://schemas.microsoft.com/office/powerpoint/2010/main" val="1860793157"/>
              </p:ext>
            </p:extLst>
          </p:nvPr>
        </p:nvGraphicFramePr>
        <p:xfrm>
          <a:off x="10520973" y="1828800"/>
          <a:ext cx="1970454" cy="4908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D20A2DA5-B663-9AEE-3EFC-BE70BA9CABBC}"/>
              </a:ext>
            </a:extLst>
          </p:cNvPr>
          <p:cNvPicPr>
            <a:picLocks noChangeAspect="1"/>
          </p:cNvPicPr>
          <p:nvPr/>
        </p:nvPicPr>
        <p:blipFill>
          <a:blip r:embed="rId7"/>
          <a:stretch>
            <a:fillRect/>
          </a:stretch>
        </p:blipFill>
        <p:spPr>
          <a:xfrm>
            <a:off x="0" y="1485210"/>
            <a:ext cx="3559045" cy="5372790"/>
          </a:xfrm>
          <a:prstGeom prst="rect">
            <a:avLst/>
          </a:prstGeom>
        </p:spPr>
      </p:pic>
      <p:graphicFrame>
        <p:nvGraphicFramePr>
          <p:cNvPr id="3" name="Diagram 2">
            <a:extLst>
              <a:ext uri="{FF2B5EF4-FFF2-40B4-BE49-F238E27FC236}">
                <a16:creationId xmlns:a16="http://schemas.microsoft.com/office/drawing/2014/main" id="{CDF469FC-0A86-2614-2B28-3D2AD00BA65C}"/>
              </a:ext>
            </a:extLst>
          </p:cNvPr>
          <p:cNvGraphicFramePr/>
          <p:nvPr>
            <p:extLst>
              <p:ext uri="{D42A27DB-BD31-4B8C-83A1-F6EECF244321}">
                <p14:modId xmlns:p14="http://schemas.microsoft.com/office/powerpoint/2010/main" val="3826353023"/>
              </p:ext>
            </p:extLst>
          </p:nvPr>
        </p:nvGraphicFramePr>
        <p:xfrm>
          <a:off x="3559045" y="1828800"/>
          <a:ext cx="7317040" cy="502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13168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F77D-BE41-9936-BFA2-CB70E729E3B3}"/>
              </a:ext>
            </a:extLst>
          </p:cNvPr>
          <p:cNvSpPr>
            <a:spLocks noGrp="1"/>
          </p:cNvSpPr>
          <p:nvPr>
            <p:ph type="ctrTitle"/>
          </p:nvPr>
        </p:nvSpPr>
        <p:spPr/>
        <p:txBody>
          <a:bodyPr>
            <a:normAutofit/>
          </a:bodyPr>
          <a:lstStyle/>
          <a:p>
            <a:r>
              <a:rPr lang="en-IN" dirty="0"/>
              <a:t>IBM Hackathon – </a:t>
            </a:r>
            <a:br>
              <a:rPr lang="en-IN" dirty="0"/>
            </a:br>
            <a:r>
              <a:rPr lang="en-IN" dirty="0"/>
              <a:t>			      AI  Track</a:t>
            </a:r>
          </a:p>
        </p:txBody>
      </p:sp>
      <p:sp>
        <p:nvSpPr>
          <p:cNvPr id="3" name="Subtitle 2">
            <a:extLst>
              <a:ext uri="{FF2B5EF4-FFF2-40B4-BE49-F238E27FC236}">
                <a16:creationId xmlns:a16="http://schemas.microsoft.com/office/drawing/2014/main" id="{33C1E0DB-CCDF-6F00-065C-0ABB7FC5B80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3387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F3E1-1EC5-34C5-DD83-5024992C17F2}"/>
              </a:ext>
            </a:extLst>
          </p:cNvPr>
          <p:cNvSpPr>
            <a:spLocks noGrp="1"/>
          </p:cNvSpPr>
          <p:nvPr>
            <p:ph type="title"/>
          </p:nvPr>
        </p:nvSpPr>
        <p:spPr/>
        <p:txBody>
          <a:bodyPr/>
          <a:lstStyle/>
          <a:p>
            <a:r>
              <a:rPr lang="en-IN" dirty="0"/>
              <a:t>Topics given</a:t>
            </a:r>
          </a:p>
        </p:txBody>
      </p:sp>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2C8031E4-2281-C6F9-A46F-E5A03E58122F}"/>
                  </a:ext>
                </a:extLst>
              </p:cNvPr>
              <p:cNvGraphicFramePr>
                <a:graphicFrameLocks noChangeAspect="1"/>
              </p:cNvGraphicFramePr>
              <p:nvPr>
                <p:extLst>
                  <p:ext uri="{D42A27DB-BD31-4B8C-83A1-F6EECF244321}">
                    <p14:modId xmlns:p14="http://schemas.microsoft.com/office/powerpoint/2010/main" val="811169998"/>
                  </p:ext>
                </p:extLst>
              </p:nvPr>
            </p:nvGraphicFramePr>
            <p:xfrm>
              <a:off x="1497623" y="2209800"/>
              <a:ext cx="3048000" cy="1714500"/>
            </p:xfrm>
            <a:graphic>
              <a:graphicData uri="http://schemas.microsoft.com/office/powerpoint/2016/sectionzoom">
                <psez:sectionZm>
                  <psez:sectionZmObj sectionId="{565065F0-E55D-437B-96F9-C2BE79D67231}">
                    <psez:zmPr id="{027E5037-2009-4BFE-ADF0-B36F0F221E8A}"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4" name="Section Zoom 3">
                <a:hlinkClick r:id="rId3" action="ppaction://hlinksldjump"/>
                <a:extLst>
                  <a:ext uri="{FF2B5EF4-FFF2-40B4-BE49-F238E27FC236}">
                    <a16:creationId xmlns:a16="http://schemas.microsoft.com/office/drawing/2014/main" id="{2C8031E4-2281-C6F9-A46F-E5A03E58122F}"/>
                  </a:ext>
                </a:extLst>
              </p:cNvPr>
              <p:cNvPicPr>
                <a:picLocks noGrp="1" noRot="1" noChangeAspect="1" noMove="1" noResize="1" noEditPoints="1" noAdjustHandles="1" noChangeArrowheads="1" noChangeShapeType="1"/>
              </p:cNvPicPr>
              <p:nvPr/>
            </p:nvPicPr>
            <p:blipFill>
              <a:blip r:embed="rId4"/>
              <a:stretch>
                <a:fillRect/>
              </a:stretch>
            </p:blipFill>
            <p:spPr>
              <a:xfrm>
                <a:off x="1497623" y="22098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D4844176-260D-154C-5C6C-BC76A11A6DEC}"/>
                  </a:ext>
                </a:extLst>
              </p:cNvPr>
              <p:cNvGraphicFramePr>
                <a:graphicFrameLocks noChangeAspect="1"/>
              </p:cNvGraphicFramePr>
              <p:nvPr>
                <p:extLst>
                  <p:ext uri="{D42A27DB-BD31-4B8C-83A1-F6EECF244321}">
                    <p14:modId xmlns:p14="http://schemas.microsoft.com/office/powerpoint/2010/main" val="2262636972"/>
                  </p:ext>
                </p:extLst>
              </p:nvPr>
            </p:nvGraphicFramePr>
            <p:xfrm>
              <a:off x="7646377" y="2209800"/>
              <a:ext cx="3048000" cy="1714500"/>
            </p:xfrm>
            <a:graphic>
              <a:graphicData uri="http://schemas.microsoft.com/office/powerpoint/2016/sectionzoom">
                <psez:sectionZm>
                  <psez:sectionZmObj sectionId="{790914C7-9D99-4EB0-88C8-C7764EF86009}">
                    <psez:zmPr id="{F42385E6-0AE1-429F-A96C-0E8659FD7082}"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6" name="Section Zoom 5">
                <a:hlinkClick r:id="rId6" action="ppaction://hlinksldjump"/>
                <a:extLst>
                  <a:ext uri="{FF2B5EF4-FFF2-40B4-BE49-F238E27FC236}">
                    <a16:creationId xmlns:a16="http://schemas.microsoft.com/office/drawing/2014/main" id="{D4844176-260D-154C-5C6C-BC76A11A6DEC}"/>
                  </a:ext>
                </a:extLst>
              </p:cNvPr>
              <p:cNvPicPr>
                <a:picLocks noGrp="1" noRot="1" noChangeAspect="1" noMove="1" noResize="1" noEditPoints="1" noAdjustHandles="1" noChangeArrowheads="1" noChangeShapeType="1"/>
              </p:cNvPicPr>
              <p:nvPr/>
            </p:nvPicPr>
            <p:blipFill>
              <a:blip r:embed="rId7"/>
              <a:stretch>
                <a:fillRect/>
              </a:stretch>
            </p:blipFill>
            <p:spPr>
              <a:xfrm>
                <a:off x="7646377" y="22098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139612BE-ED31-0293-CE39-A10168494DB5}"/>
                  </a:ext>
                </a:extLst>
              </p:cNvPr>
              <p:cNvGraphicFramePr>
                <a:graphicFrameLocks noChangeAspect="1"/>
              </p:cNvGraphicFramePr>
              <p:nvPr>
                <p:extLst>
                  <p:ext uri="{D42A27DB-BD31-4B8C-83A1-F6EECF244321}">
                    <p14:modId xmlns:p14="http://schemas.microsoft.com/office/powerpoint/2010/main" val="1980741546"/>
                  </p:ext>
                </p:extLst>
              </p:nvPr>
            </p:nvGraphicFramePr>
            <p:xfrm>
              <a:off x="1497623" y="4648200"/>
              <a:ext cx="3048000" cy="1714500"/>
            </p:xfrm>
            <a:graphic>
              <a:graphicData uri="http://schemas.microsoft.com/office/powerpoint/2016/sectionzoom">
                <psez:sectionZm>
                  <psez:sectionZmObj sectionId="{7DB216E7-1031-4822-B414-F390F5EC08E4}">
                    <psez:zmPr id="{22861C02-3B57-4248-866C-DD190F15E6C7}"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0" name="Section Zoom 9">
                <a:hlinkClick r:id="rId9" action="ppaction://hlinksldjump"/>
                <a:extLst>
                  <a:ext uri="{FF2B5EF4-FFF2-40B4-BE49-F238E27FC236}">
                    <a16:creationId xmlns:a16="http://schemas.microsoft.com/office/drawing/2014/main" id="{139612BE-ED31-0293-CE39-A10168494DB5}"/>
                  </a:ext>
                </a:extLst>
              </p:cNvPr>
              <p:cNvPicPr>
                <a:picLocks noGrp="1" noRot="1" noChangeAspect="1" noMove="1" noResize="1" noEditPoints="1" noAdjustHandles="1" noChangeArrowheads="1" noChangeShapeType="1"/>
              </p:cNvPicPr>
              <p:nvPr/>
            </p:nvPicPr>
            <p:blipFill>
              <a:blip r:embed="rId10"/>
              <a:stretch>
                <a:fillRect/>
              </a:stretch>
            </p:blipFill>
            <p:spPr>
              <a:xfrm>
                <a:off x="1497623" y="46482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4" name="Section Zoom 13">
                <a:extLst>
                  <a:ext uri="{FF2B5EF4-FFF2-40B4-BE49-F238E27FC236}">
                    <a16:creationId xmlns:a16="http://schemas.microsoft.com/office/drawing/2014/main" id="{10A3FCC4-A7EA-C512-C145-A1A8D42023E7}"/>
                  </a:ext>
                </a:extLst>
              </p:cNvPr>
              <p:cNvGraphicFramePr>
                <a:graphicFrameLocks noChangeAspect="1"/>
              </p:cNvGraphicFramePr>
              <p:nvPr>
                <p:extLst>
                  <p:ext uri="{D42A27DB-BD31-4B8C-83A1-F6EECF244321}">
                    <p14:modId xmlns:p14="http://schemas.microsoft.com/office/powerpoint/2010/main" val="1174886130"/>
                  </p:ext>
                </p:extLst>
              </p:nvPr>
            </p:nvGraphicFramePr>
            <p:xfrm>
              <a:off x="7646377" y="4648200"/>
              <a:ext cx="3048000" cy="1714500"/>
            </p:xfrm>
            <a:graphic>
              <a:graphicData uri="http://schemas.microsoft.com/office/powerpoint/2016/sectionzoom">
                <psez:sectionZm>
                  <psez:sectionZmObj sectionId="{61A54B50-788D-45F2-A4B6-84AB30477285}">
                    <psez:zmPr id="{4200A4EB-C2AD-49E9-B9E1-D31BB79902DB}"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4" name="Section Zoom 13">
                <a:hlinkClick r:id="rId12" action="ppaction://hlinksldjump"/>
                <a:extLst>
                  <a:ext uri="{FF2B5EF4-FFF2-40B4-BE49-F238E27FC236}">
                    <a16:creationId xmlns:a16="http://schemas.microsoft.com/office/drawing/2014/main" id="{10A3FCC4-A7EA-C512-C145-A1A8D42023E7}"/>
                  </a:ext>
                </a:extLst>
              </p:cNvPr>
              <p:cNvPicPr>
                <a:picLocks noGrp="1" noRot="1" noChangeAspect="1" noMove="1" noResize="1" noEditPoints="1" noAdjustHandles="1" noChangeArrowheads="1" noChangeShapeType="1"/>
              </p:cNvPicPr>
              <p:nvPr/>
            </p:nvPicPr>
            <p:blipFill>
              <a:blip r:embed="rId13"/>
              <a:stretch>
                <a:fillRect/>
              </a:stretch>
            </p:blipFill>
            <p:spPr>
              <a:xfrm>
                <a:off x="7646377" y="4648200"/>
                <a:ext cx="3048000" cy="1714500"/>
              </a:xfrm>
              <a:prstGeom prst="rect">
                <a:avLst/>
              </a:prstGeom>
              <a:ln w="3175">
                <a:solidFill>
                  <a:prstClr val="ltGray"/>
                </a:solidFill>
              </a:ln>
            </p:spPr>
          </p:pic>
        </mc:Fallback>
      </mc:AlternateContent>
      <mc:AlternateContent xmlns:mc="http://schemas.openxmlformats.org/markup-compatibility/2006">
        <mc:Choice xmlns:psez="http://schemas.microsoft.com/office/powerpoint/2016/sectionzoom" Requires="psez">
          <p:graphicFrame>
            <p:nvGraphicFramePr>
              <p:cNvPr id="5" name="Section Zoom 4">
                <a:extLst>
                  <a:ext uri="{FF2B5EF4-FFF2-40B4-BE49-F238E27FC236}">
                    <a16:creationId xmlns:a16="http://schemas.microsoft.com/office/drawing/2014/main" id="{740F345B-4297-0CB9-28C5-C871981A4185}"/>
                  </a:ext>
                </a:extLst>
              </p:cNvPr>
              <p:cNvGraphicFramePr>
                <a:graphicFrameLocks noChangeAspect="1"/>
              </p:cNvGraphicFramePr>
              <p:nvPr>
                <p:extLst>
                  <p:ext uri="{D42A27DB-BD31-4B8C-83A1-F6EECF244321}">
                    <p14:modId xmlns:p14="http://schemas.microsoft.com/office/powerpoint/2010/main" val="3477627405"/>
                  </p:ext>
                </p:extLst>
              </p:nvPr>
            </p:nvGraphicFramePr>
            <p:xfrm>
              <a:off x="5279822" y="3882400"/>
              <a:ext cx="1632355" cy="918200"/>
            </p:xfrm>
            <a:graphic>
              <a:graphicData uri="http://schemas.microsoft.com/office/powerpoint/2016/sectionzoom">
                <psez:sectionZm>
                  <psez:sectionZmObj sectionId="{9423B317-CC94-4452-BC27-6CEE78A6EA70}">
                    <psez:zmPr id="{185B630C-FEF6-4868-94E7-924C0ADCFDEB}" transitionDur="1000">
                      <p166:blipFill xmlns:p166="http://schemas.microsoft.com/office/powerpoint/2016/6/main">
                        <a:blip r:embed="rId14"/>
                        <a:stretch>
                          <a:fillRect/>
                        </a:stretch>
                      </p166:blipFill>
                      <p166:spPr xmlns:p166="http://schemas.microsoft.com/office/powerpoint/2016/6/main">
                        <a:xfrm>
                          <a:off x="0" y="0"/>
                          <a:ext cx="1632355" cy="918200"/>
                        </a:xfrm>
                        <a:prstGeom prst="rect">
                          <a:avLst/>
                        </a:prstGeom>
                        <a:ln w="3175">
                          <a:solidFill>
                            <a:prstClr val="ltGray"/>
                          </a:solidFill>
                        </a:ln>
                      </p166:spPr>
                    </psez:zmPr>
                  </psez:sectionZmObj>
                </psez:sectionZm>
              </a:graphicData>
            </a:graphic>
          </p:graphicFrame>
        </mc:Choice>
        <mc:Fallback>
          <p:pic>
            <p:nvPicPr>
              <p:cNvPr id="5" name="Section Zoom 4">
                <a:hlinkClick r:id="rId15" action="ppaction://hlinksldjump"/>
                <a:extLst>
                  <a:ext uri="{FF2B5EF4-FFF2-40B4-BE49-F238E27FC236}">
                    <a16:creationId xmlns:a16="http://schemas.microsoft.com/office/drawing/2014/main" id="{740F345B-4297-0CB9-28C5-C871981A4185}"/>
                  </a:ext>
                </a:extLst>
              </p:cNvPr>
              <p:cNvPicPr>
                <a:picLocks noGrp="1" noRot="1" noChangeAspect="1" noMove="1" noResize="1" noEditPoints="1" noAdjustHandles="1" noChangeArrowheads="1" noChangeShapeType="1"/>
              </p:cNvPicPr>
              <p:nvPr/>
            </p:nvPicPr>
            <p:blipFill>
              <a:blip r:embed="rId14"/>
              <a:stretch>
                <a:fillRect/>
              </a:stretch>
            </p:blipFill>
            <p:spPr>
              <a:xfrm>
                <a:off x="5279822" y="3882400"/>
                <a:ext cx="1632355" cy="918200"/>
              </a:xfrm>
              <a:prstGeom prst="rect">
                <a:avLst/>
              </a:prstGeom>
              <a:ln w="3175">
                <a:solidFill>
                  <a:prstClr val="ltGray"/>
                </a:solidFill>
              </a:ln>
            </p:spPr>
          </p:pic>
        </mc:Fallback>
      </mc:AlternateContent>
    </p:spTree>
    <p:extLst>
      <p:ext uri="{BB962C8B-B14F-4D97-AF65-F5344CB8AC3E}">
        <p14:creationId xmlns:p14="http://schemas.microsoft.com/office/powerpoint/2010/main" val="1491738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a:bodyPr>
          <a:lstStyle/>
          <a:p>
            <a:pPr algn="ctr"/>
            <a:r>
              <a:rPr lang="en-IN" dirty="0"/>
              <a:t>Safe Zone: real-time video Analytics for Industrial safety</a:t>
            </a:r>
          </a:p>
        </p:txBody>
      </p:sp>
      <p:pic>
        <p:nvPicPr>
          <p:cNvPr id="5" name="Picture 4">
            <a:extLst>
              <a:ext uri="{FF2B5EF4-FFF2-40B4-BE49-F238E27FC236}">
                <a16:creationId xmlns:a16="http://schemas.microsoft.com/office/drawing/2014/main" id="{21F2EC08-022E-685D-A794-868CD07414B2}"/>
              </a:ext>
            </a:extLst>
          </p:cNvPr>
          <p:cNvPicPr>
            <a:picLocks noChangeAspect="1"/>
          </p:cNvPicPr>
          <p:nvPr/>
        </p:nvPicPr>
        <p:blipFill rotWithShape="1">
          <a:blip r:embed="rId2"/>
          <a:srcRect b="51780"/>
          <a:stretch/>
        </p:blipFill>
        <p:spPr>
          <a:xfrm>
            <a:off x="4900401" y="527539"/>
            <a:ext cx="6793368" cy="4953246"/>
          </a:xfrm>
          <a:prstGeom prst="rect">
            <a:avLst/>
          </a:prstGeom>
        </p:spPr>
      </p:pic>
    </p:spTree>
    <p:extLst>
      <p:ext uri="{BB962C8B-B14F-4D97-AF65-F5344CB8AC3E}">
        <p14:creationId xmlns:p14="http://schemas.microsoft.com/office/powerpoint/2010/main" val="3719432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extLst>
              <p:ext uri="{D42A27DB-BD31-4B8C-83A1-F6EECF244321}">
                <p14:modId xmlns:p14="http://schemas.microsoft.com/office/powerpoint/2010/main" val="3953927773"/>
              </p:ext>
            </p:extLst>
          </p:nvPr>
        </p:nvGraphicFramePr>
        <p:xfrm>
          <a:off x="7675684" y="4886447"/>
          <a:ext cx="4445977" cy="1971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1F2EC08-022E-685D-A794-868CD07414B2}"/>
              </a:ext>
            </a:extLst>
          </p:cNvPr>
          <p:cNvPicPr>
            <a:picLocks noChangeAspect="1"/>
          </p:cNvPicPr>
          <p:nvPr/>
        </p:nvPicPr>
        <p:blipFill>
          <a:blip r:embed="rId7"/>
          <a:stretch>
            <a:fillRect/>
          </a:stretch>
        </p:blipFill>
        <p:spPr>
          <a:xfrm>
            <a:off x="0" y="2194560"/>
            <a:ext cx="3084128" cy="4663440"/>
          </a:xfrm>
          <a:prstGeom prst="rect">
            <a:avLst/>
          </a:prstGeom>
        </p:spPr>
      </p:pic>
      <p:sp>
        <p:nvSpPr>
          <p:cNvPr id="11" name="TextBox 10">
            <a:extLst>
              <a:ext uri="{FF2B5EF4-FFF2-40B4-BE49-F238E27FC236}">
                <a16:creationId xmlns:a16="http://schemas.microsoft.com/office/drawing/2014/main" id="{E45F7D5E-D3A3-5329-9305-81B8F8EB84A0}"/>
              </a:ext>
            </a:extLst>
          </p:cNvPr>
          <p:cNvSpPr txBox="1"/>
          <p:nvPr/>
        </p:nvSpPr>
        <p:spPr>
          <a:xfrm>
            <a:off x="3388272" y="2194560"/>
            <a:ext cx="8489784" cy="1200329"/>
          </a:xfrm>
          <a:prstGeom prst="rect">
            <a:avLst/>
          </a:prstGeom>
          <a:noFill/>
        </p:spPr>
        <p:txBody>
          <a:bodyPr wrap="square" rtlCol="0">
            <a:spAutoFit/>
          </a:bodyPr>
          <a:lstStyle/>
          <a:p>
            <a:r>
              <a:rPr lang="en-IN" dirty="0"/>
              <a:t>The objective is to leverage Deep Learning techniques to monitor live video feeds and provide real time hazard detection, prompt alerts, and interventions, enhancing industrial safety and preventing accidents in industrial environments.</a:t>
            </a:r>
          </a:p>
        </p:txBody>
      </p:sp>
    </p:spTree>
    <p:extLst>
      <p:ext uri="{BB962C8B-B14F-4D97-AF65-F5344CB8AC3E}">
        <p14:creationId xmlns:p14="http://schemas.microsoft.com/office/powerpoint/2010/main" val="607183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extLst>
              <p:ext uri="{D42A27DB-BD31-4B8C-83A1-F6EECF244321}">
                <p14:modId xmlns:p14="http://schemas.microsoft.com/office/powerpoint/2010/main" val="3160533204"/>
              </p:ext>
            </p:extLst>
          </p:nvPr>
        </p:nvGraphicFramePr>
        <p:xfrm>
          <a:off x="10695842" y="1856233"/>
          <a:ext cx="1620715"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1F2EC08-022E-685D-A794-868CD07414B2}"/>
              </a:ext>
            </a:extLst>
          </p:cNvPr>
          <p:cNvPicPr>
            <a:picLocks noChangeAspect="1"/>
          </p:cNvPicPr>
          <p:nvPr/>
        </p:nvPicPr>
        <p:blipFill>
          <a:blip r:embed="rId7"/>
          <a:stretch>
            <a:fillRect/>
          </a:stretch>
        </p:blipFill>
        <p:spPr>
          <a:xfrm>
            <a:off x="0" y="2194560"/>
            <a:ext cx="3084128" cy="4663440"/>
          </a:xfrm>
          <a:prstGeom prst="rect">
            <a:avLst/>
          </a:prstGeom>
        </p:spPr>
      </p:pic>
      <p:graphicFrame>
        <p:nvGraphicFramePr>
          <p:cNvPr id="3" name="Diagram 2">
            <a:extLst>
              <a:ext uri="{FF2B5EF4-FFF2-40B4-BE49-F238E27FC236}">
                <a16:creationId xmlns:a16="http://schemas.microsoft.com/office/drawing/2014/main" id="{BAA2A353-60AB-9A4E-DDEF-11D033914A09}"/>
              </a:ext>
            </a:extLst>
          </p:cNvPr>
          <p:cNvGraphicFramePr/>
          <p:nvPr>
            <p:extLst>
              <p:ext uri="{D42A27DB-BD31-4B8C-83A1-F6EECF244321}">
                <p14:modId xmlns:p14="http://schemas.microsoft.com/office/powerpoint/2010/main" val="1413062211"/>
              </p:ext>
            </p:extLst>
          </p:nvPr>
        </p:nvGraphicFramePr>
        <p:xfrm>
          <a:off x="4742483" y="2724913"/>
          <a:ext cx="4916834" cy="3136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6089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959799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74BD-FBF7-8DD5-5F0C-0DCC9CBCE5D6}"/>
              </a:ext>
            </a:extLst>
          </p:cNvPr>
          <p:cNvSpPr>
            <a:spLocks noGrp="1"/>
          </p:cNvSpPr>
          <p:nvPr>
            <p:ph type="title"/>
          </p:nvPr>
        </p:nvSpPr>
        <p:spPr/>
        <p:txBody>
          <a:bodyPr/>
          <a:lstStyle/>
          <a:p>
            <a:r>
              <a:rPr lang="en-IN" dirty="0"/>
              <a:t>IBM Hackathon - Tracks</a:t>
            </a:r>
          </a:p>
        </p:txBody>
      </p:sp>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9CC39B8B-4A05-447C-065D-818637527EA0}"/>
                  </a:ext>
                </a:extLst>
              </p:cNvPr>
              <p:cNvGraphicFramePr>
                <a:graphicFrameLocks noChangeAspect="1"/>
              </p:cNvGraphicFramePr>
              <p:nvPr>
                <p:extLst>
                  <p:ext uri="{D42A27DB-BD31-4B8C-83A1-F6EECF244321}">
                    <p14:modId xmlns:p14="http://schemas.microsoft.com/office/powerpoint/2010/main" val="1584783787"/>
                  </p:ext>
                </p:extLst>
              </p:nvPr>
            </p:nvGraphicFramePr>
            <p:xfrm>
              <a:off x="905608" y="2945422"/>
              <a:ext cx="4298462" cy="2417885"/>
            </p:xfrm>
            <a:graphic>
              <a:graphicData uri="http://schemas.microsoft.com/office/powerpoint/2016/sectionzoom">
                <psez:sectionZm>
                  <psez:sectionZmObj sectionId="{4C8B3107-1C84-4121-B5F6-A8E8068EC27F}">
                    <psez:zmPr id="{507FBB04-0345-496E-AEA9-C2D71E9A09A3}" transitionDur="1000">
                      <p166:blipFill xmlns:p166="http://schemas.microsoft.com/office/powerpoint/2016/6/main">
                        <a:blip r:embed="rId2"/>
                        <a:stretch>
                          <a:fillRect/>
                        </a:stretch>
                      </p166:blipFill>
                      <p166:spPr xmlns:p166="http://schemas.microsoft.com/office/powerpoint/2016/6/main">
                        <a:xfrm>
                          <a:off x="0" y="0"/>
                          <a:ext cx="4298462" cy="2417885"/>
                        </a:xfrm>
                        <a:prstGeom prst="rect">
                          <a:avLst/>
                        </a:prstGeom>
                        <a:ln w="3175">
                          <a:solidFill>
                            <a:prstClr val="ltGray"/>
                          </a:solidFill>
                        </a:ln>
                      </p166:spPr>
                    </psez:zmPr>
                  </psez:sectionZmObj>
                </psez:sectionZm>
              </a:graphicData>
            </a:graphic>
          </p:graphicFrame>
        </mc:Choice>
        <mc:Fallback xmlns="">
          <p:pic>
            <p:nvPicPr>
              <p:cNvPr id="5" name="Section Zoom 4">
                <a:hlinkClick r:id="rId3" action="ppaction://hlinksldjump"/>
                <a:extLst>
                  <a:ext uri="{FF2B5EF4-FFF2-40B4-BE49-F238E27FC236}">
                    <a16:creationId xmlns:a16="http://schemas.microsoft.com/office/drawing/2014/main" id="{9CC39B8B-4A05-447C-065D-818637527EA0}"/>
                  </a:ext>
                </a:extLst>
              </p:cNvPr>
              <p:cNvPicPr>
                <a:picLocks noGrp="1" noRot="1" noChangeAspect="1" noMove="1" noResize="1" noEditPoints="1" noAdjustHandles="1" noChangeArrowheads="1" noChangeShapeType="1"/>
              </p:cNvPicPr>
              <p:nvPr/>
            </p:nvPicPr>
            <p:blipFill>
              <a:blip r:embed="rId4"/>
              <a:stretch>
                <a:fillRect/>
              </a:stretch>
            </p:blipFill>
            <p:spPr>
              <a:xfrm>
                <a:off x="905608" y="2945422"/>
                <a:ext cx="4298462" cy="2417885"/>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6988E2E2-59C8-DADC-F162-AB4A4DFCF50E}"/>
                  </a:ext>
                </a:extLst>
              </p:cNvPr>
              <p:cNvGraphicFramePr>
                <a:graphicFrameLocks noChangeAspect="1"/>
              </p:cNvGraphicFramePr>
              <p:nvPr>
                <p:extLst>
                  <p:ext uri="{D42A27DB-BD31-4B8C-83A1-F6EECF244321}">
                    <p14:modId xmlns:p14="http://schemas.microsoft.com/office/powerpoint/2010/main" val="2159505455"/>
                  </p:ext>
                </p:extLst>
              </p:nvPr>
            </p:nvGraphicFramePr>
            <p:xfrm>
              <a:off x="6987932" y="2945422"/>
              <a:ext cx="4298462" cy="2417885"/>
            </p:xfrm>
            <a:graphic>
              <a:graphicData uri="http://schemas.microsoft.com/office/powerpoint/2016/sectionzoom">
                <psez:sectionZm>
                  <psez:sectionZmObj sectionId="{B2664013-32DB-4604-8987-9274D91CA7AC}">
                    <psez:zmPr id="{9DAE6A59-5920-45C6-B5C4-2C7F9917591E}" transitionDur="1000">
                      <p166:blipFill xmlns:p166="http://schemas.microsoft.com/office/powerpoint/2016/6/main">
                        <a:blip r:embed="rId5"/>
                        <a:stretch>
                          <a:fillRect/>
                        </a:stretch>
                      </p166:blipFill>
                      <p166:spPr xmlns:p166="http://schemas.microsoft.com/office/powerpoint/2016/6/main">
                        <a:xfrm>
                          <a:off x="0" y="0"/>
                          <a:ext cx="4298462" cy="2417885"/>
                        </a:xfrm>
                        <a:prstGeom prst="rect">
                          <a:avLst/>
                        </a:prstGeom>
                        <a:ln w="3175">
                          <a:solidFill>
                            <a:prstClr val="ltGray"/>
                          </a:solidFill>
                        </a:ln>
                      </p166:spPr>
                    </psez:zmPr>
                  </psez:sectionZmObj>
                </psez:sectionZm>
              </a:graphicData>
            </a:graphic>
          </p:graphicFrame>
        </mc:Choice>
        <mc:Fallback xmlns="">
          <p:pic>
            <p:nvPicPr>
              <p:cNvPr id="7" name="Section Zoom 6">
                <a:hlinkClick r:id="rId6" action="ppaction://hlinksldjump"/>
                <a:extLst>
                  <a:ext uri="{FF2B5EF4-FFF2-40B4-BE49-F238E27FC236}">
                    <a16:creationId xmlns:a16="http://schemas.microsoft.com/office/drawing/2014/main" id="{6988E2E2-59C8-DADC-F162-AB4A4DFCF50E}"/>
                  </a:ext>
                </a:extLst>
              </p:cNvPr>
              <p:cNvPicPr>
                <a:picLocks noGrp="1" noRot="1" noChangeAspect="1" noMove="1" noResize="1" noEditPoints="1" noAdjustHandles="1" noChangeArrowheads="1" noChangeShapeType="1"/>
              </p:cNvPicPr>
              <p:nvPr/>
            </p:nvPicPr>
            <p:blipFill>
              <a:blip r:embed="rId7"/>
              <a:stretch>
                <a:fillRect/>
              </a:stretch>
            </p:blipFill>
            <p:spPr>
              <a:xfrm>
                <a:off x="6987932" y="2945422"/>
                <a:ext cx="4298462" cy="2417885"/>
              </a:xfrm>
              <a:prstGeom prst="rect">
                <a:avLst/>
              </a:prstGeom>
              <a:ln w="3175">
                <a:solidFill>
                  <a:prstClr val="ltGray"/>
                </a:solidFill>
              </a:ln>
            </p:spPr>
          </p:pic>
        </mc:Fallback>
      </mc:AlternateContent>
    </p:spTree>
    <p:extLst>
      <p:ext uri="{BB962C8B-B14F-4D97-AF65-F5344CB8AC3E}">
        <p14:creationId xmlns:p14="http://schemas.microsoft.com/office/powerpoint/2010/main" val="3633852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655303-802D-141A-3A0B-61F5474A2837}"/>
              </a:ext>
            </a:extLst>
          </p:cNvPr>
          <p:cNvPicPr>
            <a:picLocks noChangeAspect="1"/>
          </p:cNvPicPr>
          <p:nvPr/>
        </p:nvPicPr>
        <p:blipFill rotWithShape="1">
          <a:blip r:embed="rId2"/>
          <a:srcRect l="2525" t="1659" b="57366"/>
          <a:stretch/>
        </p:blipFill>
        <p:spPr>
          <a:xfrm>
            <a:off x="4471880" y="677185"/>
            <a:ext cx="7406527" cy="4721292"/>
          </a:xfrm>
          <a:prstGeom prst="rect">
            <a:avLst/>
          </a:prstGeom>
        </p:spPr>
      </p:pic>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a:bodyPr>
          <a:lstStyle/>
          <a:p>
            <a:pPr algn="ctr"/>
            <a:r>
              <a:rPr lang="en-IN" dirty="0"/>
              <a:t>Silent speech recognition: automation lip reading model using 3d </a:t>
            </a:r>
            <a:r>
              <a:rPr lang="en-IN" dirty="0" err="1"/>
              <a:t>cnn</a:t>
            </a:r>
            <a:r>
              <a:rPr lang="en-IN" dirty="0"/>
              <a:t> and </a:t>
            </a:r>
            <a:r>
              <a:rPr lang="en-IN" dirty="0" err="1"/>
              <a:t>gru</a:t>
            </a:r>
            <a:endParaRPr lang="en-IN" dirty="0"/>
          </a:p>
        </p:txBody>
      </p:sp>
    </p:spTree>
    <p:extLst>
      <p:ext uri="{BB962C8B-B14F-4D97-AF65-F5344CB8AC3E}">
        <p14:creationId xmlns:p14="http://schemas.microsoft.com/office/powerpoint/2010/main" val="250155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655303-802D-141A-3A0B-61F5474A2837}"/>
              </a:ext>
            </a:extLst>
          </p:cNvPr>
          <p:cNvPicPr>
            <a:picLocks noChangeAspect="1"/>
          </p:cNvPicPr>
          <p:nvPr/>
        </p:nvPicPr>
        <p:blipFill>
          <a:blip r:embed="rId2"/>
          <a:stretch>
            <a:fillRect/>
          </a:stretch>
        </p:blipFill>
        <p:spPr>
          <a:xfrm>
            <a:off x="0" y="2198263"/>
            <a:ext cx="3072831" cy="4659737"/>
          </a:xfrm>
          <a:prstGeom prst="rect">
            <a:avLst/>
          </a:prstGeom>
        </p:spPr>
      </p:pic>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sp>
        <p:nvSpPr>
          <p:cNvPr id="3" name="Content Placeholder 2">
            <a:extLst>
              <a:ext uri="{FF2B5EF4-FFF2-40B4-BE49-F238E27FC236}">
                <a16:creationId xmlns:a16="http://schemas.microsoft.com/office/drawing/2014/main" id="{276EDDD3-7DA1-C307-D27A-3ECF52E67BC3}"/>
              </a:ext>
            </a:extLst>
          </p:cNvPr>
          <p:cNvSpPr>
            <a:spLocks noGrp="1"/>
          </p:cNvSpPr>
          <p:nvPr>
            <p:ph idx="1"/>
          </p:nvPr>
        </p:nvSpPr>
        <p:spPr>
          <a:xfrm>
            <a:off x="3288322" y="2194560"/>
            <a:ext cx="8217877" cy="2999232"/>
          </a:xfrm>
        </p:spPr>
        <p:txBody>
          <a:bodyPr>
            <a:normAutofit fontScale="92500" lnSpcReduction="20000"/>
          </a:bodyPr>
          <a:lstStyle/>
          <a:p>
            <a:pPr marL="0" indent="0">
              <a:buNone/>
            </a:pPr>
            <a:r>
              <a:rPr lang="en-IN" dirty="0"/>
              <a:t>The objective is to create a data-driven solution using a combination of:</a:t>
            </a:r>
          </a:p>
          <a:p>
            <a:pPr lvl="1">
              <a:buFont typeface="Wingdings" panose="05000000000000000000" pitchFamily="2" charset="2"/>
              <a:buChar char="Ø"/>
            </a:pPr>
            <a:r>
              <a:rPr lang="en-IN" dirty="0"/>
              <a:t>Convolution Neural Network (CNN)</a:t>
            </a:r>
          </a:p>
          <a:p>
            <a:pPr lvl="1">
              <a:buFont typeface="Wingdings" panose="05000000000000000000" pitchFamily="2" charset="2"/>
              <a:buChar char="Ø"/>
            </a:pPr>
            <a:r>
              <a:rPr lang="en-IN" dirty="0"/>
              <a:t>Gated Recurrent Units </a:t>
            </a:r>
          </a:p>
          <a:p>
            <a:pPr marL="0" indent="0">
              <a:buNone/>
            </a:pPr>
            <a:r>
              <a:rPr lang="en-IN" dirty="0"/>
              <a:t>To accurately the speech form visual cues of lip movements captured in video data. The successful solution will provide an accurate and efficient silent speech recognition system that can interpret speech from visual cues of lip movement. It has the potential to revolutionize the communication, accessibility, and human-machine interaction in various domains, making it a versatile technology with wide ranging applications.</a:t>
            </a:r>
          </a:p>
        </p:txBody>
      </p:sp>
      <p:graphicFrame>
        <p:nvGraphicFramePr>
          <p:cNvPr id="4" name="Diagram 3">
            <a:extLst>
              <a:ext uri="{FF2B5EF4-FFF2-40B4-BE49-F238E27FC236}">
                <a16:creationId xmlns:a16="http://schemas.microsoft.com/office/drawing/2014/main" id="{CB6816CA-E2B6-7393-BDB2-793616B3BCFB}"/>
              </a:ext>
            </a:extLst>
          </p:cNvPr>
          <p:cNvGraphicFramePr/>
          <p:nvPr>
            <p:extLst>
              <p:ext uri="{D42A27DB-BD31-4B8C-83A1-F6EECF244321}">
                <p14:modId xmlns:p14="http://schemas.microsoft.com/office/powerpoint/2010/main" val="1833443812"/>
              </p:ext>
            </p:extLst>
          </p:nvPr>
        </p:nvGraphicFramePr>
        <p:xfrm>
          <a:off x="6077265" y="5129784"/>
          <a:ext cx="6559296" cy="1664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854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655303-802D-141A-3A0B-61F5474A2837}"/>
              </a:ext>
            </a:extLst>
          </p:cNvPr>
          <p:cNvPicPr>
            <a:picLocks noChangeAspect="1"/>
          </p:cNvPicPr>
          <p:nvPr/>
        </p:nvPicPr>
        <p:blipFill>
          <a:blip r:embed="rId2"/>
          <a:stretch>
            <a:fillRect/>
          </a:stretch>
        </p:blipFill>
        <p:spPr>
          <a:xfrm>
            <a:off x="0" y="2198263"/>
            <a:ext cx="3072831" cy="4659737"/>
          </a:xfrm>
          <a:prstGeom prst="rect">
            <a:avLst/>
          </a:prstGeom>
        </p:spPr>
      </p:pic>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graphicFrame>
        <p:nvGraphicFramePr>
          <p:cNvPr id="4" name="Diagram 3">
            <a:extLst>
              <a:ext uri="{FF2B5EF4-FFF2-40B4-BE49-F238E27FC236}">
                <a16:creationId xmlns:a16="http://schemas.microsoft.com/office/drawing/2014/main" id="{CB6816CA-E2B6-7393-BDB2-793616B3BCFB}"/>
              </a:ext>
            </a:extLst>
          </p:cNvPr>
          <p:cNvGraphicFramePr/>
          <p:nvPr>
            <p:extLst>
              <p:ext uri="{D42A27DB-BD31-4B8C-83A1-F6EECF244321}">
                <p14:modId xmlns:p14="http://schemas.microsoft.com/office/powerpoint/2010/main" val="3590452917"/>
              </p:ext>
            </p:extLst>
          </p:nvPr>
        </p:nvGraphicFramePr>
        <p:xfrm>
          <a:off x="10834115" y="2103123"/>
          <a:ext cx="1344169" cy="4659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13FF7C5-86A0-C5B4-6C56-ED28BD9B62F6}"/>
              </a:ext>
            </a:extLst>
          </p:cNvPr>
          <p:cNvGraphicFramePr/>
          <p:nvPr>
            <p:extLst>
              <p:ext uri="{D42A27DB-BD31-4B8C-83A1-F6EECF244321}">
                <p14:modId xmlns:p14="http://schemas.microsoft.com/office/powerpoint/2010/main" val="4145441113"/>
              </p:ext>
            </p:extLst>
          </p:nvPr>
        </p:nvGraphicFramePr>
        <p:xfrm>
          <a:off x="3284728" y="2198262"/>
          <a:ext cx="7678928" cy="46597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206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3687422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a:bodyPr>
          <a:lstStyle/>
          <a:p>
            <a:pPr algn="ctr"/>
            <a:r>
              <a:rPr lang="en-IN" dirty="0" err="1"/>
              <a:t>Listner</a:t>
            </a:r>
            <a:r>
              <a:rPr lang="en-IN" dirty="0"/>
              <a:t> – ai-based life assistance chatbot integration for public welfare</a:t>
            </a:r>
          </a:p>
        </p:txBody>
      </p:sp>
      <p:pic>
        <p:nvPicPr>
          <p:cNvPr id="6" name="Picture 5">
            <a:extLst>
              <a:ext uri="{FF2B5EF4-FFF2-40B4-BE49-F238E27FC236}">
                <a16:creationId xmlns:a16="http://schemas.microsoft.com/office/drawing/2014/main" id="{0947475E-C88F-091E-AEFE-144C6BE057EC}"/>
              </a:ext>
            </a:extLst>
          </p:cNvPr>
          <p:cNvPicPr>
            <a:picLocks noChangeAspect="1"/>
          </p:cNvPicPr>
          <p:nvPr/>
        </p:nvPicPr>
        <p:blipFill rotWithShape="1">
          <a:blip r:embed="rId2"/>
          <a:srcRect l="3105" t="1182" b="53384"/>
          <a:stretch/>
        </p:blipFill>
        <p:spPr>
          <a:xfrm>
            <a:off x="4818186" y="545121"/>
            <a:ext cx="6993148" cy="4887873"/>
          </a:xfrm>
          <a:prstGeom prst="rect">
            <a:avLst/>
          </a:prstGeom>
        </p:spPr>
      </p:pic>
    </p:spTree>
    <p:extLst>
      <p:ext uri="{BB962C8B-B14F-4D97-AF65-F5344CB8AC3E}">
        <p14:creationId xmlns:p14="http://schemas.microsoft.com/office/powerpoint/2010/main" val="3042884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sp>
        <p:nvSpPr>
          <p:cNvPr id="3" name="Content Placeholder 2">
            <a:extLst>
              <a:ext uri="{FF2B5EF4-FFF2-40B4-BE49-F238E27FC236}">
                <a16:creationId xmlns:a16="http://schemas.microsoft.com/office/drawing/2014/main" id="{276EDDD3-7DA1-C307-D27A-3ECF52E67BC3}"/>
              </a:ext>
            </a:extLst>
          </p:cNvPr>
          <p:cNvSpPr>
            <a:spLocks noGrp="1"/>
          </p:cNvSpPr>
          <p:nvPr>
            <p:ph idx="1"/>
          </p:nvPr>
        </p:nvSpPr>
        <p:spPr>
          <a:xfrm>
            <a:off x="3288322" y="2194560"/>
            <a:ext cx="8903678" cy="3026663"/>
          </a:xfrm>
        </p:spPr>
        <p:txBody>
          <a:bodyPr>
            <a:normAutofit fontScale="85000" lnSpcReduction="20000"/>
          </a:bodyPr>
          <a:lstStyle/>
          <a:p>
            <a:pPr marL="0" indent="0">
              <a:buNone/>
            </a:pPr>
            <a:r>
              <a:rPr lang="en-IN" dirty="0"/>
              <a:t>The expected solution should have the following features:</a:t>
            </a:r>
          </a:p>
          <a:p>
            <a:pPr lvl="2">
              <a:buFont typeface="Wingdings" panose="05000000000000000000" pitchFamily="2" charset="2"/>
              <a:buChar char="Ø"/>
            </a:pPr>
            <a:r>
              <a:rPr lang="en-IN" dirty="0"/>
              <a:t>Fully function AI-powered Chatbot capable of providing assistance and support in multiple areas.</a:t>
            </a:r>
          </a:p>
          <a:p>
            <a:pPr lvl="2">
              <a:buFont typeface="Wingdings" panose="05000000000000000000" pitchFamily="2" charset="2"/>
              <a:buChar char="Ø"/>
            </a:pPr>
            <a:r>
              <a:rPr lang="en-IN" dirty="0"/>
              <a:t>Backend infrastructure developed using Flask, enabling seamless integration and communication with the chatbot.</a:t>
            </a:r>
          </a:p>
          <a:p>
            <a:pPr lvl="2">
              <a:buFont typeface="Wingdings" panose="05000000000000000000" pitchFamily="2" charset="2"/>
              <a:buChar char="Ø"/>
            </a:pPr>
            <a:r>
              <a:rPr lang="en-IN" dirty="0"/>
              <a:t>Integration of either WhatsApp or Telegram API to facilitate user interactions through popular messaging platforms.</a:t>
            </a:r>
          </a:p>
          <a:p>
            <a:pPr lvl="2">
              <a:buFont typeface="Wingdings" panose="05000000000000000000" pitchFamily="2" charset="2"/>
              <a:buChar char="Ø"/>
            </a:pPr>
            <a:r>
              <a:rPr lang="en-IN" dirty="0"/>
              <a:t>Integration of OpenAI GPT or similar NLP API for effective understanding and response generation based on user queries.</a:t>
            </a:r>
          </a:p>
          <a:p>
            <a:pPr lvl="2">
              <a:buFont typeface="Wingdings" panose="05000000000000000000" pitchFamily="2" charset="2"/>
              <a:buChar char="Ø"/>
            </a:pPr>
            <a:r>
              <a:rPr lang="en-IN" dirty="0"/>
              <a:t>Implement of sentiment analysis API to extract emotional insights from conversations and deliver empathetic and personalized support.</a:t>
            </a:r>
          </a:p>
          <a:p>
            <a:pPr lvl="2">
              <a:buFont typeface="Wingdings" panose="05000000000000000000" pitchFamily="2" charset="2"/>
              <a:buChar char="Ø"/>
            </a:pPr>
            <a:r>
              <a:rPr lang="en-IN" dirty="0"/>
              <a:t>Integration of the Twilio API or a similar solution for sending SMS or phone notification to support staff in critical situations.</a:t>
            </a:r>
          </a:p>
          <a:p>
            <a:pPr lvl="2">
              <a:buFont typeface="Wingdings" panose="05000000000000000000" pitchFamily="2" charset="2"/>
              <a:buChar char="Ø"/>
            </a:pPr>
            <a:r>
              <a:rPr lang="en-IN" dirty="0"/>
              <a:t>Documentation providing guidelines for maintenance, deployment and further deployment of the chatbot.</a:t>
            </a:r>
          </a:p>
          <a:p>
            <a:pPr lvl="2">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0947475E-C88F-091E-AEFE-144C6BE057EC}"/>
              </a:ext>
            </a:extLst>
          </p:cNvPr>
          <p:cNvPicPr>
            <a:picLocks noChangeAspect="1"/>
          </p:cNvPicPr>
          <p:nvPr/>
        </p:nvPicPr>
        <p:blipFill>
          <a:blip r:embed="rId2"/>
          <a:stretch>
            <a:fillRect/>
          </a:stretch>
        </p:blipFill>
        <p:spPr>
          <a:xfrm>
            <a:off x="0" y="2213504"/>
            <a:ext cx="3115742" cy="4644496"/>
          </a:xfrm>
          <a:prstGeom prst="rect">
            <a:avLst/>
          </a:prstGeom>
        </p:spPr>
      </p:pic>
      <p:graphicFrame>
        <p:nvGraphicFramePr>
          <p:cNvPr id="7" name="Diagram 6">
            <a:extLst>
              <a:ext uri="{FF2B5EF4-FFF2-40B4-BE49-F238E27FC236}">
                <a16:creationId xmlns:a16="http://schemas.microsoft.com/office/drawing/2014/main" id="{4428B4EF-5B10-3F5C-3620-08B049349004}"/>
              </a:ext>
            </a:extLst>
          </p:cNvPr>
          <p:cNvGraphicFramePr/>
          <p:nvPr>
            <p:extLst>
              <p:ext uri="{D42A27DB-BD31-4B8C-83A1-F6EECF244321}">
                <p14:modId xmlns:p14="http://schemas.microsoft.com/office/powerpoint/2010/main" val="945125919"/>
              </p:ext>
            </p:extLst>
          </p:nvPr>
        </p:nvGraphicFramePr>
        <p:xfrm>
          <a:off x="7829157" y="5102353"/>
          <a:ext cx="4535423" cy="1557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378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pic>
        <p:nvPicPr>
          <p:cNvPr id="6" name="Picture 5">
            <a:extLst>
              <a:ext uri="{FF2B5EF4-FFF2-40B4-BE49-F238E27FC236}">
                <a16:creationId xmlns:a16="http://schemas.microsoft.com/office/drawing/2014/main" id="{0947475E-C88F-091E-AEFE-144C6BE057EC}"/>
              </a:ext>
            </a:extLst>
          </p:cNvPr>
          <p:cNvPicPr>
            <a:picLocks noChangeAspect="1"/>
          </p:cNvPicPr>
          <p:nvPr/>
        </p:nvPicPr>
        <p:blipFill>
          <a:blip r:embed="rId2"/>
          <a:stretch>
            <a:fillRect/>
          </a:stretch>
        </p:blipFill>
        <p:spPr>
          <a:xfrm>
            <a:off x="0" y="2213504"/>
            <a:ext cx="3115742" cy="4644496"/>
          </a:xfrm>
          <a:prstGeom prst="rect">
            <a:avLst/>
          </a:prstGeom>
        </p:spPr>
      </p:pic>
      <p:graphicFrame>
        <p:nvGraphicFramePr>
          <p:cNvPr id="7" name="Diagram 6">
            <a:extLst>
              <a:ext uri="{FF2B5EF4-FFF2-40B4-BE49-F238E27FC236}">
                <a16:creationId xmlns:a16="http://schemas.microsoft.com/office/drawing/2014/main" id="{4428B4EF-5B10-3F5C-3620-08B049349004}"/>
              </a:ext>
            </a:extLst>
          </p:cNvPr>
          <p:cNvGraphicFramePr/>
          <p:nvPr>
            <p:extLst>
              <p:ext uri="{D42A27DB-BD31-4B8C-83A1-F6EECF244321}">
                <p14:modId xmlns:p14="http://schemas.microsoft.com/office/powerpoint/2010/main" val="3765102831"/>
              </p:ext>
            </p:extLst>
          </p:nvPr>
        </p:nvGraphicFramePr>
        <p:xfrm>
          <a:off x="10241280" y="1938528"/>
          <a:ext cx="2123300" cy="4721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BC339786-6C2D-5939-6CD9-089548B1922B}"/>
              </a:ext>
            </a:extLst>
          </p:cNvPr>
          <p:cNvGraphicFramePr/>
          <p:nvPr>
            <p:extLst>
              <p:ext uri="{D42A27DB-BD31-4B8C-83A1-F6EECF244321}">
                <p14:modId xmlns:p14="http://schemas.microsoft.com/office/powerpoint/2010/main" val="3426440213"/>
              </p:ext>
            </p:extLst>
          </p:nvPr>
        </p:nvGraphicFramePr>
        <p:xfrm>
          <a:off x="3502152" y="2213504"/>
          <a:ext cx="6959270" cy="44460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22110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2815946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fontScale="90000"/>
          </a:bodyPr>
          <a:lstStyle/>
          <a:p>
            <a:pPr algn="ctr"/>
            <a:r>
              <a:rPr lang="en-IN" dirty="0"/>
              <a:t>Build application for the aerospace industry with the aircraft exterior defect </a:t>
            </a:r>
            <a:r>
              <a:rPr lang="en-IN" dirty="0" err="1"/>
              <a:t>api</a:t>
            </a:r>
            <a:endParaRPr lang="en-IN" dirty="0"/>
          </a:p>
        </p:txBody>
      </p:sp>
      <p:pic>
        <p:nvPicPr>
          <p:cNvPr id="6" name="Picture 5">
            <a:extLst>
              <a:ext uri="{FF2B5EF4-FFF2-40B4-BE49-F238E27FC236}">
                <a16:creationId xmlns:a16="http://schemas.microsoft.com/office/drawing/2014/main" id="{FD5AC00D-AA13-5ACB-F6DE-557CA61C9C3C}"/>
              </a:ext>
            </a:extLst>
          </p:cNvPr>
          <p:cNvPicPr>
            <a:picLocks noChangeAspect="1"/>
          </p:cNvPicPr>
          <p:nvPr/>
        </p:nvPicPr>
        <p:blipFill rotWithShape="1">
          <a:blip r:embed="rId2"/>
          <a:srcRect l="864" t="856" r="-1" b="56410"/>
          <a:stretch/>
        </p:blipFill>
        <p:spPr>
          <a:xfrm>
            <a:off x="4501662" y="596323"/>
            <a:ext cx="7611192" cy="4968649"/>
          </a:xfrm>
          <a:prstGeom prst="rect">
            <a:avLst/>
          </a:prstGeom>
        </p:spPr>
      </p:pic>
    </p:spTree>
    <p:extLst>
      <p:ext uri="{BB962C8B-B14F-4D97-AF65-F5344CB8AC3E}">
        <p14:creationId xmlns:p14="http://schemas.microsoft.com/office/powerpoint/2010/main" val="2392061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sp>
        <p:nvSpPr>
          <p:cNvPr id="3" name="Content Placeholder 2">
            <a:extLst>
              <a:ext uri="{FF2B5EF4-FFF2-40B4-BE49-F238E27FC236}">
                <a16:creationId xmlns:a16="http://schemas.microsoft.com/office/drawing/2014/main" id="{276EDDD3-7DA1-C307-D27A-3ECF52E67BC3}"/>
              </a:ext>
            </a:extLst>
          </p:cNvPr>
          <p:cNvSpPr>
            <a:spLocks noGrp="1"/>
          </p:cNvSpPr>
          <p:nvPr>
            <p:ph idx="1"/>
          </p:nvPr>
        </p:nvSpPr>
        <p:spPr>
          <a:xfrm>
            <a:off x="3288322" y="2194560"/>
            <a:ext cx="8903678" cy="3191255"/>
          </a:xfrm>
        </p:spPr>
        <p:txBody>
          <a:bodyPr>
            <a:normAutofit fontScale="77500" lnSpcReduction="20000"/>
          </a:bodyPr>
          <a:lstStyle/>
          <a:p>
            <a:pPr marL="0" indent="0">
              <a:buNone/>
            </a:pPr>
            <a:r>
              <a:rPr lang="en-IN" dirty="0"/>
              <a:t>The Expected Solution should have feature like:</a:t>
            </a:r>
          </a:p>
          <a:p>
            <a:pPr lvl="2">
              <a:buFont typeface="Wingdings" panose="05000000000000000000" pitchFamily="2" charset="2"/>
              <a:buChar char="Ø"/>
            </a:pPr>
            <a:r>
              <a:rPr lang="en-IN" dirty="0"/>
              <a:t>Application framework integrating the Aircraft Exterior Defect API and supporting user interactions and data management.</a:t>
            </a:r>
          </a:p>
          <a:p>
            <a:pPr lvl="2">
              <a:buFont typeface="Wingdings" panose="05000000000000000000" pitchFamily="2" charset="2"/>
              <a:buChar char="Ø"/>
            </a:pPr>
            <a:r>
              <a:rPr lang="en-IN" dirty="0"/>
              <a:t>User-friendly interface allowing users to upload aircraft exterior images and initiate defect analysis.</a:t>
            </a:r>
          </a:p>
          <a:p>
            <a:pPr lvl="2">
              <a:buFont typeface="Wingdings" panose="05000000000000000000" pitchFamily="2" charset="2"/>
              <a:buChar char="Ø"/>
            </a:pPr>
            <a:r>
              <a:rPr lang="en-IN" dirty="0"/>
              <a:t>Integration of the defect detection algorithms from the API to automatically identify and highlight potential defects on uploaded images</a:t>
            </a:r>
          </a:p>
          <a:p>
            <a:pPr lvl="2">
              <a:buFont typeface="Wingdings" panose="05000000000000000000" pitchFamily="2" charset="2"/>
              <a:buChar char="Ø"/>
            </a:pPr>
            <a:r>
              <a:rPr lang="en-IN" dirty="0"/>
              <a:t>Image analysis algorithm and techniques are implemented to provide detailed defect information, including size, severity location, and potential causes.</a:t>
            </a:r>
          </a:p>
          <a:p>
            <a:pPr lvl="2">
              <a:buFont typeface="Wingdings" panose="05000000000000000000" pitchFamily="2" charset="2"/>
              <a:buChar char="Ø"/>
            </a:pPr>
            <a:r>
              <a:rPr lang="en-IN" dirty="0"/>
              <a:t>Generation of comprehensive defect reports, including annotated images and recommended actions for repair or further investigation.</a:t>
            </a:r>
          </a:p>
          <a:p>
            <a:pPr lvl="2">
              <a:buFont typeface="Wingdings" panose="05000000000000000000" pitchFamily="2" charset="2"/>
              <a:buChar char="Ø"/>
            </a:pPr>
            <a:r>
              <a:rPr lang="en-IN" dirty="0"/>
              <a:t>Database or Storage system for storing and organizing inspection records for future reference and analysis.</a:t>
            </a:r>
          </a:p>
          <a:p>
            <a:pPr lvl="2">
              <a:buFont typeface="Wingdings" panose="05000000000000000000" pitchFamily="2" charset="2"/>
              <a:buChar char="Ø"/>
            </a:pPr>
            <a:r>
              <a:rPr lang="en-IN" dirty="0"/>
              <a:t>Security measure are implemented to protect the confidentiality and integrity of uploaded images and inspection data.</a:t>
            </a:r>
          </a:p>
          <a:p>
            <a:pPr lvl="2">
              <a:buFont typeface="Wingdings" panose="05000000000000000000" pitchFamily="2" charset="2"/>
              <a:buChar char="Ø"/>
            </a:pPr>
            <a:r>
              <a:rPr lang="en-IN" dirty="0"/>
              <a:t>Scalable and robust application architecture capable of handling concurrent image uploads and processing requests.</a:t>
            </a:r>
          </a:p>
        </p:txBody>
      </p:sp>
      <p:pic>
        <p:nvPicPr>
          <p:cNvPr id="6" name="Picture 5">
            <a:extLst>
              <a:ext uri="{FF2B5EF4-FFF2-40B4-BE49-F238E27FC236}">
                <a16:creationId xmlns:a16="http://schemas.microsoft.com/office/drawing/2014/main" id="{FD5AC00D-AA13-5ACB-F6DE-557CA61C9C3C}"/>
              </a:ext>
            </a:extLst>
          </p:cNvPr>
          <p:cNvPicPr>
            <a:picLocks noChangeAspect="1"/>
          </p:cNvPicPr>
          <p:nvPr/>
        </p:nvPicPr>
        <p:blipFill>
          <a:blip r:embed="rId2"/>
          <a:stretch>
            <a:fillRect/>
          </a:stretch>
        </p:blipFill>
        <p:spPr>
          <a:xfrm>
            <a:off x="0" y="2228746"/>
            <a:ext cx="3056777" cy="4629254"/>
          </a:xfrm>
          <a:prstGeom prst="rect">
            <a:avLst/>
          </a:prstGeom>
        </p:spPr>
      </p:pic>
      <p:graphicFrame>
        <p:nvGraphicFramePr>
          <p:cNvPr id="4" name="Diagram 3">
            <a:extLst>
              <a:ext uri="{FF2B5EF4-FFF2-40B4-BE49-F238E27FC236}">
                <a16:creationId xmlns:a16="http://schemas.microsoft.com/office/drawing/2014/main" id="{F7B2E1F1-4AB0-6F55-1C70-60AB4A37E0D1}"/>
              </a:ext>
            </a:extLst>
          </p:cNvPr>
          <p:cNvGraphicFramePr/>
          <p:nvPr>
            <p:extLst>
              <p:ext uri="{D42A27DB-BD31-4B8C-83A1-F6EECF244321}">
                <p14:modId xmlns:p14="http://schemas.microsoft.com/office/powerpoint/2010/main" val="1403982951"/>
              </p:ext>
            </p:extLst>
          </p:nvPr>
        </p:nvGraphicFramePr>
        <p:xfrm>
          <a:off x="8586216" y="5436191"/>
          <a:ext cx="3803904" cy="1314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9397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F77D-BE41-9936-BFA2-CB70E729E3B3}"/>
              </a:ext>
            </a:extLst>
          </p:cNvPr>
          <p:cNvSpPr>
            <a:spLocks noGrp="1"/>
          </p:cNvSpPr>
          <p:nvPr>
            <p:ph type="ctrTitle"/>
          </p:nvPr>
        </p:nvSpPr>
        <p:spPr/>
        <p:txBody>
          <a:bodyPr/>
          <a:lstStyle/>
          <a:p>
            <a:r>
              <a:rPr lang="en-IN" dirty="0"/>
              <a:t>IBM Hackathon – 		Cloud App Dev</a:t>
            </a:r>
          </a:p>
        </p:txBody>
      </p:sp>
      <p:sp>
        <p:nvSpPr>
          <p:cNvPr id="3" name="Subtitle 2">
            <a:extLst>
              <a:ext uri="{FF2B5EF4-FFF2-40B4-BE49-F238E27FC236}">
                <a16:creationId xmlns:a16="http://schemas.microsoft.com/office/drawing/2014/main" id="{33C1E0DB-CCDF-6F00-065C-0ABB7FC5B80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14921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pic>
        <p:nvPicPr>
          <p:cNvPr id="6" name="Picture 5">
            <a:extLst>
              <a:ext uri="{FF2B5EF4-FFF2-40B4-BE49-F238E27FC236}">
                <a16:creationId xmlns:a16="http://schemas.microsoft.com/office/drawing/2014/main" id="{FD5AC00D-AA13-5ACB-F6DE-557CA61C9C3C}"/>
              </a:ext>
            </a:extLst>
          </p:cNvPr>
          <p:cNvPicPr>
            <a:picLocks noChangeAspect="1"/>
          </p:cNvPicPr>
          <p:nvPr/>
        </p:nvPicPr>
        <p:blipFill>
          <a:blip r:embed="rId2"/>
          <a:stretch>
            <a:fillRect/>
          </a:stretch>
        </p:blipFill>
        <p:spPr>
          <a:xfrm>
            <a:off x="0" y="2228746"/>
            <a:ext cx="3056777" cy="4629254"/>
          </a:xfrm>
          <a:prstGeom prst="rect">
            <a:avLst/>
          </a:prstGeom>
        </p:spPr>
      </p:pic>
      <p:graphicFrame>
        <p:nvGraphicFramePr>
          <p:cNvPr id="4" name="Diagram 3">
            <a:extLst>
              <a:ext uri="{FF2B5EF4-FFF2-40B4-BE49-F238E27FC236}">
                <a16:creationId xmlns:a16="http://schemas.microsoft.com/office/drawing/2014/main" id="{F7B2E1F1-4AB0-6F55-1C70-60AB4A37E0D1}"/>
              </a:ext>
            </a:extLst>
          </p:cNvPr>
          <p:cNvGraphicFramePr/>
          <p:nvPr>
            <p:extLst>
              <p:ext uri="{D42A27DB-BD31-4B8C-83A1-F6EECF244321}">
                <p14:modId xmlns:p14="http://schemas.microsoft.com/office/powerpoint/2010/main" val="2888966789"/>
              </p:ext>
            </p:extLst>
          </p:nvPr>
        </p:nvGraphicFramePr>
        <p:xfrm>
          <a:off x="10140696" y="1938528"/>
          <a:ext cx="2249424" cy="4812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9B12100-BF13-F9B7-F9DF-E244CD3BA0D7}"/>
              </a:ext>
            </a:extLst>
          </p:cNvPr>
          <p:cNvGraphicFramePr/>
          <p:nvPr>
            <p:extLst>
              <p:ext uri="{D42A27DB-BD31-4B8C-83A1-F6EECF244321}">
                <p14:modId xmlns:p14="http://schemas.microsoft.com/office/powerpoint/2010/main" val="4233456949"/>
              </p:ext>
            </p:extLst>
          </p:nvPr>
        </p:nvGraphicFramePr>
        <p:xfrm>
          <a:off x="3282696" y="2228746"/>
          <a:ext cx="7260336" cy="45223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496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extLst>
              <p:ext uri="{D42A27DB-BD31-4B8C-83A1-F6EECF244321}">
                <p14:modId xmlns:p14="http://schemas.microsoft.com/office/powerpoint/2010/main" val="2275897509"/>
              </p:ext>
            </p:extLst>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extLst>
              <p:ext uri="{D42A27DB-BD31-4B8C-83A1-F6EECF244321}">
                <p14:modId xmlns:p14="http://schemas.microsoft.com/office/powerpoint/2010/main" val="3871731007"/>
              </p:ext>
            </p:extLst>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extLst>
              <p:ext uri="{D42A27DB-BD31-4B8C-83A1-F6EECF244321}">
                <p14:modId xmlns:p14="http://schemas.microsoft.com/office/powerpoint/2010/main" val="3675587857"/>
              </p:ext>
            </p:extLst>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extLst>
              <p:ext uri="{D42A27DB-BD31-4B8C-83A1-F6EECF244321}">
                <p14:modId xmlns:p14="http://schemas.microsoft.com/office/powerpoint/2010/main" val="3568780684"/>
              </p:ext>
            </p:extLst>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extLst>
              <p:ext uri="{D42A27DB-BD31-4B8C-83A1-F6EECF244321}">
                <p14:modId xmlns:p14="http://schemas.microsoft.com/office/powerpoint/2010/main" val="513973936"/>
              </p:ext>
            </p:extLst>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extLst>
              <p:ext uri="{D42A27DB-BD31-4B8C-83A1-F6EECF244321}">
                <p14:modId xmlns:p14="http://schemas.microsoft.com/office/powerpoint/2010/main" val="2424266217"/>
              </p:ext>
            </p:extLst>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5" name="Content Placeholder 3">
            <a:extLst>
              <a:ext uri="{FF2B5EF4-FFF2-40B4-BE49-F238E27FC236}">
                <a16:creationId xmlns:a16="http://schemas.microsoft.com/office/drawing/2014/main" id="{0A240C1C-8893-B9C0-4AD1-404EA79F214B}"/>
              </a:ext>
            </a:extLst>
          </p:cNvPr>
          <p:cNvGraphicFramePr>
            <a:graphicFrameLocks/>
          </p:cNvGraphicFramePr>
          <p:nvPr>
            <p:extLst>
              <p:ext uri="{D42A27DB-BD31-4B8C-83A1-F6EECF244321}">
                <p14:modId xmlns:p14="http://schemas.microsoft.com/office/powerpoint/2010/main" val="4036525514"/>
              </p:ext>
            </p:extLst>
          </p:nvPr>
        </p:nvGraphicFramePr>
        <p:xfrm>
          <a:off x="5978623" y="149519"/>
          <a:ext cx="5450185" cy="77793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1538394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3800-B94D-7EF3-E085-653372AA1736}"/>
              </a:ext>
            </a:extLst>
          </p:cNvPr>
          <p:cNvSpPr>
            <a:spLocks noGrp="1"/>
          </p:cNvSpPr>
          <p:nvPr>
            <p:ph type="title"/>
          </p:nvPr>
        </p:nvSpPr>
        <p:spPr/>
        <p:txBody>
          <a:bodyPr/>
          <a:lstStyle/>
          <a:p>
            <a:r>
              <a:rPr lang="en-IN" dirty="0"/>
              <a:t>Topic Priority</a:t>
            </a:r>
          </a:p>
        </p:txBody>
      </p:sp>
      <p:graphicFrame>
        <p:nvGraphicFramePr>
          <p:cNvPr id="4" name="Content Placeholder 3">
            <a:extLst>
              <a:ext uri="{FF2B5EF4-FFF2-40B4-BE49-F238E27FC236}">
                <a16:creationId xmlns:a16="http://schemas.microsoft.com/office/drawing/2014/main" id="{611DF55D-2B85-0D1F-195A-CDF773FC181E}"/>
              </a:ext>
            </a:extLst>
          </p:cNvPr>
          <p:cNvGraphicFramePr>
            <a:graphicFrameLocks noGrp="1"/>
          </p:cNvGraphicFramePr>
          <p:nvPr>
            <p:ph idx="1"/>
            <p:extLst>
              <p:ext uri="{D42A27DB-BD31-4B8C-83A1-F6EECF244321}">
                <p14:modId xmlns:p14="http://schemas.microsoft.com/office/powerpoint/2010/main" val="156154398"/>
              </p:ext>
            </p:extLst>
          </p:nvPr>
        </p:nvGraphicFramePr>
        <p:xfrm>
          <a:off x="0" y="1182848"/>
          <a:ext cx="5184396" cy="5675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0E5F0F45-370B-3F8B-DD4F-394613489B1F}"/>
              </a:ext>
            </a:extLst>
          </p:cNvPr>
          <p:cNvGraphicFramePr/>
          <p:nvPr>
            <p:extLst>
              <p:ext uri="{D42A27DB-BD31-4B8C-83A1-F6EECF244321}">
                <p14:modId xmlns:p14="http://schemas.microsoft.com/office/powerpoint/2010/main" val="1491197826"/>
              </p:ext>
            </p:extLst>
          </p:nvPr>
        </p:nvGraphicFramePr>
        <p:xfrm>
          <a:off x="3737178" y="1410887"/>
          <a:ext cx="8454821"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80321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3662592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BEE0-8CB0-3BF6-9F0B-F190A6ED2CAF}"/>
              </a:ext>
            </a:extLst>
          </p:cNvPr>
          <p:cNvSpPr>
            <a:spLocks noGrp="1"/>
          </p:cNvSpPr>
          <p:nvPr>
            <p:ph type="title"/>
          </p:nvPr>
        </p:nvSpPr>
        <p:spPr/>
        <p:txBody>
          <a:bodyPr/>
          <a:lstStyle/>
          <a:p>
            <a:r>
              <a:rPr lang="en-IN" dirty="0"/>
              <a:t>Datasets Links</a:t>
            </a:r>
          </a:p>
        </p:txBody>
      </p:sp>
      <p:graphicFrame>
        <p:nvGraphicFramePr>
          <p:cNvPr id="4" name="Content Placeholder 3">
            <a:extLst>
              <a:ext uri="{FF2B5EF4-FFF2-40B4-BE49-F238E27FC236}">
                <a16:creationId xmlns:a16="http://schemas.microsoft.com/office/drawing/2014/main" id="{3CF29C44-4594-E0B4-610C-C2EA32F5D506}"/>
              </a:ext>
            </a:extLst>
          </p:cNvPr>
          <p:cNvGraphicFramePr>
            <a:graphicFrameLocks noGrp="1"/>
          </p:cNvGraphicFramePr>
          <p:nvPr>
            <p:ph idx="1"/>
            <p:extLst>
              <p:ext uri="{D42A27DB-BD31-4B8C-83A1-F6EECF244321}">
                <p14:modId xmlns:p14="http://schemas.microsoft.com/office/powerpoint/2010/main" val="2135786854"/>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44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EA73-0425-A931-C4A9-A522CA376E53}"/>
              </a:ext>
            </a:extLst>
          </p:cNvPr>
          <p:cNvSpPr>
            <a:spLocks noGrp="1"/>
          </p:cNvSpPr>
          <p:nvPr>
            <p:ph type="title"/>
          </p:nvPr>
        </p:nvSpPr>
        <p:spPr/>
        <p:txBody>
          <a:bodyPr/>
          <a:lstStyle/>
          <a:p>
            <a:r>
              <a:rPr lang="en-IN" dirty="0"/>
              <a:t>Architecture</a:t>
            </a:r>
          </a:p>
        </p:txBody>
      </p:sp>
      <p:graphicFrame>
        <p:nvGraphicFramePr>
          <p:cNvPr id="4" name="Content Placeholder 3">
            <a:extLst>
              <a:ext uri="{FF2B5EF4-FFF2-40B4-BE49-F238E27FC236}">
                <a16:creationId xmlns:a16="http://schemas.microsoft.com/office/drawing/2014/main" id="{12C87010-A358-0F10-8ABE-BBC60E4FEB10}"/>
              </a:ext>
            </a:extLst>
          </p:cNvPr>
          <p:cNvGraphicFramePr>
            <a:graphicFrameLocks noGrp="1"/>
          </p:cNvGraphicFramePr>
          <p:nvPr>
            <p:ph idx="1"/>
            <p:extLst>
              <p:ext uri="{D42A27DB-BD31-4B8C-83A1-F6EECF244321}">
                <p14:modId xmlns:p14="http://schemas.microsoft.com/office/powerpoint/2010/main" val="1219206867"/>
              </p:ext>
            </p:extLst>
          </p:nvPr>
        </p:nvGraphicFramePr>
        <p:xfrm>
          <a:off x="685800" y="2340732"/>
          <a:ext cx="11506200" cy="4517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406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EA73-0425-A931-C4A9-A522CA376E53}"/>
              </a:ext>
            </a:extLst>
          </p:cNvPr>
          <p:cNvSpPr>
            <a:spLocks noGrp="1"/>
          </p:cNvSpPr>
          <p:nvPr>
            <p:ph type="title"/>
          </p:nvPr>
        </p:nvSpPr>
        <p:spPr/>
        <p:txBody>
          <a:bodyPr/>
          <a:lstStyle/>
          <a:p>
            <a:r>
              <a:rPr lang="en-IN" dirty="0"/>
              <a:t>Architecture</a:t>
            </a:r>
          </a:p>
        </p:txBody>
      </p:sp>
      <p:graphicFrame>
        <p:nvGraphicFramePr>
          <p:cNvPr id="4" name="Content Placeholder 3">
            <a:extLst>
              <a:ext uri="{FF2B5EF4-FFF2-40B4-BE49-F238E27FC236}">
                <a16:creationId xmlns:a16="http://schemas.microsoft.com/office/drawing/2014/main" id="{12C87010-A358-0F10-8ABE-BBC60E4FEB10}"/>
              </a:ext>
            </a:extLst>
          </p:cNvPr>
          <p:cNvGraphicFramePr>
            <a:graphicFrameLocks noGrp="1"/>
          </p:cNvGraphicFramePr>
          <p:nvPr>
            <p:ph idx="1"/>
            <p:extLst>
              <p:ext uri="{D42A27DB-BD31-4B8C-83A1-F6EECF244321}">
                <p14:modId xmlns:p14="http://schemas.microsoft.com/office/powerpoint/2010/main" val="1237716963"/>
              </p:ext>
            </p:extLst>
          </p:nvPr>
        </p:nvGraphicFramePr>
        <p:xfrm>
          <a:off x="685800" y="2340732"/>
          <a:ext cx="11506200" cy="4517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083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3B31-3A32-A44B-B8CE-1611ECBE235D}"/>
              </a:ext>
            </a:extLst>
          </p:cNvPr>
          <p:cNvSpPr>
            <a:spLocks noGrp="1"/>
          </p:cNvSpPr>
          <p:nvPr>
            <p:ph type="title"/>
          </p:nvPr>
        </p:nvSpPr>
        <p:spPr/>
        <p:txBody>
          <a:bodyPr/>
          <a:lstStyle/>
          <a:p>
            <a:r>
              <a:rPr lang="en-IN" dirty="0"/>
              <a:t>Summary</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6DF87C28-CBF5-C122-390F-A5FFA3FAA674}"/>
                  </a:ext>
                </a:extLst>
              </p:cNvPr>
              <p:cNvGraphicFramePr>
                <a:graphicFrameLocks noChangeAspect="1"/>
              </p:cNvGraphicFramePr>
              <p:nvPr>
                <p:extLst>
                  <p:ext uri="{D42A27DB-BD31-4B8C-83A1-F6EECF244321}">
                    <p14:modId xmlns:p14="http://schemas.microsoft.com/office/powerpoint/2010/main" val="3752638373"/>
                  </p:ext>
                </p:extLst>
              </p:nvPr>
            </p:nvGraphicFramePr>
            <p:xfrm>
              <a:off x="685800" y="2193925"/>
              <a:ext cx="10820400" cy="4024313"/>
            </p:xfrm>
            <a:graphic>
              <a:graphicData uri="http://schemas.microsoft.com/office/powerpoint/2016/summaryzoom">
                <psuz:summaryZm>
                  <psuz:summaryZmObj sectionId="{27F5B35D-1828-42BD-98B4-56D2FAC01C3D}">
                    <psuz:zmPr id="{7FD3E147-90F6-4BD2-AE0A-42B6046DEE6B}" transitionDur="1000">
                      <p166:blipFill xmlns:p166="http://schemas.microsoft.com/office/powerpoint/2016/6/main">
                        <a:blip r:embed="rId2"/>
                        <a:stretch>
                          <a:fillRect/>
                        </a:stretch>
                      </p166:blipFill>
                      <p166:spPr xmlns:p166="http://schemas.microsoft.com/office/powerpoint/2016/6/main">
                        <a:xfrm>
                          <a:off x="2190749" y="201215"/>
                          <a:ext cx="6438901" cy="3621882"/>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6DF87C28-CBF5-C122-390F-A5FFA3FAA674}"/>
                  </a:ext>
                </a:extLst>
              </p:cNvPr>
              <p:cNvGrpSpPr>
                <a:grpSpLocks noGrp="1" noUngrp="1" noRot="1" noChangeAspect="1" noMove="1" noResize="1"/>
              </p:cNvGrpSpPr>
              <p:nvPr/>
            </p:nvGrpSpPr>
            <p:grpSpPr>
              <a:xfrm>
                <a:off x="685800" y="2193925"/>
                <a:ext cx="10820400" cy="4024313"/>
                <a:chOff x="685800" y="2193925"/>
                <a:chExt cx="10820400" cy="4024313"/>
              </a:xfrm>
            </p:grpSpPr>
            <p:pic>
              <p:nvPicPr>
                <p:cNvPr id="3" name="Picture 3">
                  <a:hlinkClick r:id="rId3"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876549" y="2395140"/>
                  <a:ext cx="6438901" cy="3621882"/>
                </a:xfrm>
                <a:prstGeom prst="rect">
                  <a:avLst/>
                </a:prstGeom>
                <a:ln w="3175">
                  <a:solidFill>
                    <a:prstClr val="ltGray"/>
                  </a:solidFill>
                </a:ln>
              </p:spPr>
            </p:pic>
          </p:grpSp>
        </mc:Fallback>
      </mc:AlternateContent>
    </p:spTree>
    <p:extLst>
      <p:ext uri="{BB962C8B-B14F-4D97-AF65-F5344CB8AC3E}">
        <p14:creationId xmlns:p14="http://schemas.microsoft.com/office/powerpoint/2010/main" val="1573615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2D4854-246D-14FE-999A-1E13E4EA3F74}"/>
              </a:ext>
            </a:extLst>
          </p:cNvPr>
          <p:cNvSpPr>
            <a:spLocks noGrp="1"/>
          </p:cNvSpPr>
          <p:nvPr>
            <p:ph type="ctrTitle"/>
          </p:nvPr>
        </p:nvSpPr>
        <p:spPr/>
        <p:txBody>
          <a:bodyPr/>
          <a:lstStyle/>
          <a:p>
            <a:pPr algn="ctr"/>
            <a:r>
              <a:rPr lang="en-IN" dirty="0"/>
              <a:t>All the best guys</a:t>
            </a:r>
          </a:p>
        </p:txBody>
      </p:sp>
      <p:sp>
        <p:nvSpPr>
          <p:cNvPr id="5" name="Subtitle 4">
            <a:extLst>
              <a:ext uri="{FF2B5EF4-FFF2-40B4-BE49-F238E27FC236}">
                <a16:creationId xmlns:a16="http://schemas.microsoft.com/office/drawing/2014/main" id="{28E69B0A-B2FB-28AC-407C-E949042AE536}"/>
              </a:ext>
            </a:extLst>
          </p:cNvPr>
          <p:cNvSpPr>
            <a:spLocks noGrp="1"/>
          </p:cNvSpPr>
          <p:nvPr>
            <p:ph type="subTitle" idx="1"/>
          </p:nvPr>
        </p:nvSpPr>
        <p:spPr/>
        <p:txBody>
          <a:bodyPr/>
          <a:lstStyle/>
          <a:p>
            <a:pPr algn="r"/>
            <a:r>
              <a:rPr lang="en-IN" dirty="0"/>
              <a:t>regards</a:t>
            </a:r>
          </a:p>
        </p:txBody>
      </p:sp>
    </p:spTree>
    <p:extLst>
      <p:ext uri="{BB962C8B-B14F-4D97-AF65-F5344CB8AC3E}">
        <p14:creationId xmlns:p14="http://schemas.microsoft.com/office/powerpoint/2010/main" val="89712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A66D-8844-714D-84D4-3DA9DCED3627}"/>
              </a:ext>
            </a:extLst>
          </p:cNvPr>
          <p:cNvSpPr>
            <a:spLocks noGrp="1"/>
          </p:cNvSpPr>
          <p:nvPr>
            <p:ph type="title"/>
          </p:nvPr>
        </p:nvSpPr>
        <p:spPr/>
        <p:txBody>
          <a:bodyPr/>
          <a:lstStyle/>
          <a:p>
            <a:r>
              <a:rPr lang="en-IN" dirty="0"/>
              <a:t>Topics Given</a:t>
            </a:r>
          </a:p>
        </p:txBody>
      </p:sp>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767EAE81-1002-92A2-8D79-2D385E1BEAC8}"/>
                  </a:ext>
                </a:extLst>
              </p:cNvPr>
              <p:cNvGraphicFramePr>
                <a:graphicFrameLocks noChangeAspect="1"/>
              </p:cNvGraphicFramePr>
              <p:nvPr>
                <p:extLst>
                  <p:ext uri="{D42A27DB-BD31-4B8C-83A1-F6EECF244321}">
                    <p14:modId xmlns:p14="http://schemas.microsoft.com/office/powerpoint/2010/main" val="2316504033"/>
                  </p:ext>
                </p:extLst>
              </p:nvPr>
            </p:nvGraphicFramePr>
            <p:xfrm>
              <a:off x="2247900" y="2352675"/>
              <a:ext cx="3048000" cy="1714500"/>
            </p:xfrm>
            <a:graphic>
              <a:graphicData uri="http://schemas.microsoft.com/office/powerpoint/2016/sectionzoom">
                <psez:sectionZm>
                  <psez:sectionZmObj sectionId="{B4F40E58-2EED-4065-A1AF-C9B32F1685E7}">
                    <psez:zmPr id="{B8C5657D-BB7B-4DF5-9D94-339438E3DBA2}"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5" name="Section Zoom 4">
                <a:hlinkClick r:id="rId3" action="ppaction://hlinksldjump"/>
                <a:extLst>
                  <a:ext uri="{FF2B5EF4-FFF2-40B4-BE49-F238E27FC236}">
                    <a16:creationId xmlns:a16="http://schemas.microsoft.com/office/drawing/2014/main" id="{767EAE81-1002-92A2-8D79-2D385E1BEAC8}"/>
                  </a:ext>
                </a:extLst>
              </p:cNvPr>
              <p:cNvPicPr>
                <a:picLocks noGrp="1" noRot="1" noChangeAspect="1" noMove="1" noResize="1" noEditPoints="1" noAdjustHandles="1" noChangeArrowheads="1" noChangeShapeType="1"/>
              </p:cNvPicPr>
              <p:nvPr/>
            </p:nvPicPr>
            <p:blipFill>
              <a:blip r:embed="rId4"/>
              <a:stretch>
                <a:fillRect/>
              </a:stretch>
            </p:blipFill>
            <p:spPr>
              <a:xfrm>
                <a:off x="2247900" y="2352675"/>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52A8D4D7-1F57-52E5-69B3-29CAD3A903D2}"/>
                  </a:ext>
                </a:extLst>
              </p:cNvPr>
              <p:cNvGraphicFramePr>
                <a:graphicFrameLocks noChangeAspect="1"/>
              </p:cNvGraphicFramePr>
              <p:nvPr>
                <p:extLst>
                  <p:ext uri="{D42A27DB-BD31-4B8C-83A1-F6EECF244321}">
                    <p14:modId xmlns:p14="http://schemas.microsoft.com/office/powerpoint/2010/main" val="2794944528"/>
                  </p:ext>
                </p:extLst>
              </p:nvPr>
            </p:nvGraphicFramePr>
            <p:xfrm>
              <a:off x="7397261" y="2352675"/>
              <a:ext cx="3048000" cy="1714500"/>
            </p:xfrm>
            <a:graphic>
              <a:graphicData uri="http://schemas.microsoft.com/office/powerpoint/2016/sectionzoom">
                <psez:sectionZm>
                  <psez:sectionZmObj sectionId="{3F82AE34-5B6A-49C2-A55A-58B5A8178F80}">
                    <psez:zmPr id="{F997678A-BFF4-43CB-A925-9CD71E9F5B7A}"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7" name="Section Zoom 6">
                <a:hlinkClick r:id="rId6" action="ppaction://hlinksldjump"/>
                <a:extLst>
                  <a:ext uri="{FF2B5EF4-FFF2-40B4-BE49-F238E27FC236}">
                    <a16:creationId xmlns:a16="http://schemas.microsoft.com/office/drawing/2014/main" id="{52A8D4D7-1F57-52E5-69B3-29CAD3A903D2}"/>
                  </a:ext>
                </a:extLst>
              </p:cNvPr>
              <p:cNvPicPr>
                <a:picLocks noGrp="1" noRot="1" noChangeAspect="1" noMove="1" noResize="1" noEditPoints="1" noAdjustHandles="1" noChangeArrowheads="1" noChangeShapeType="1"/>
              </p:cNvPicPr>
              <p:nvPr/>
            </p:nvPicPr>
            <p:blipFill>
              <a:blip r:embed="rId7"/>
              <a:stretch>
                <a:fillRect/>
              </a:stretch>
            </p:blipFill>
            <p:spPr>
              <a:xfrm>
                <a:off x="7397261" y="2352675"/>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A771EA77-6471-6D42-B34B-1C39DDB70EC0}"/>
                  </a:ext>
                </a:extLst>
              </p:cNvPr>
              <p:cNvGraphicFramePr>
                <a:graphicFrameLocks noChangeAspect="1"/>
              </p:cNvGraphicFramePr>
              <p:nvPr>
                <p:extLst>
                  <p:ext uri="{D42A27DB-BD31-4B8C-83A1-F6EECF244321}">
                    <p14:modId xmlns:p14="http://schemas.microsoft.com/office/powerpoint/2010/main" val="607423960"/>
                  </p:ext>
                </p:extLst>
              </p:nvPr>
            </p:nvGraphicFramePr>
            <p:xfrm>
              <a:off x="2247900" y="4511920"/>
              <a:ext cx="3048000" cy="1714500"/>
            </p:xfrm>
            <a:graphic>
              <a:graphicData uri="http://schemas.microsoft.com/office/powerpoint/2016/sectionzoom">
                <psez:sectionZm>
                  <psez:sectionZmObj sectionId="{5D128245-2814-43BA-AEAD-0084D47ACC27}">
                    <psez:zmPr id="{EF4F30AC-2667-4066-80D5-9DC1F3038F0B}"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9" name="Section Zoom 8">
                <a:hlinkClick r:id="rId9" action="ppaction://hlinksldjump"/>
                <a:extLst>
                  <a:ext uri="{FF2B5EF4-FFF2-40B4-BE49-F238E27FC236}">
                    <a16:creationId xmlns:a16="http://schemas.microsoft.com/office/drawing/2014/main" id="{A771EA77-6471-6D42-B34B-1C39DDB70EC0}"/>
                  </a:ext>
                </a:extLst>
              </p:cNvPr>
              <p:cNvPicPr>
                <a:picLocks noGrp="1" noRot="1" noChangeAspect="1" noMove="1" noResize="1" noEditPoints="1" noAdjustHandles="1" noChangeArrowheads="1" noChangeShapeType="1"/>
              </p:cNvPicPr>
              <p:nvPr/>
            </p:nvPicPr>
            <p:blipFill>
              <a:blip r:embed="rId10"/>
              <a:stretch>
                <a:fillRect/>
              </a:stretch>
            </p:blipFill>
            <p:spPr>
              <a:xfrm>
                <a:off x="2247900" y="451192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0985A027-5519-B348-2B65-1C5A13804CAC}"/>
                  </a:ext>
                </a:extLst>
              </p:cNvPr>
              <p:cNvGraphicFramePr>
                <a:graphicFrameLocks noChangeAspect="1"/>
              </p:cNvGraphicFramePr>
              <p:nvPr>
                <p:extLst>
                  <p:ext uri="{D42A27DB-BD31-4B8C-83A1-F6EECF244321}">
                    <p14:modId xmlns:p14="http://schemas.microsoft.com/office/powerpoint/2010/main" val="1573025624"/>
                  </p:ext>
                </p:extLst>
              </p:nvPr>
            </p:nvGraphicFramePr>
            <p:xfrm>
              <a:off x="7397261" y="4511920"/>
              <a:ext cx="3048000" cy="1714500"/>
            </p:xfrm>
            <a:graphic>
              <a:graphicData uri="http://schemas.microsoft.com/office/powerpoint/2016/sectionzoom">
                <psez:sectionZm>
                  <psez:sectionZmObj sectionId="{19FA9E94-551E-46EE-945E-8DAE835FF1F3}">
                    <psez:zmPr id="{9EDBA920-36EB-4FB1-A550-AE59769EDD18}"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1" name="Section Zoom 10">
                <a:hlinkClick r:id="rId12" action="ppaction://hlinksldjump"/>
                <a:extLst>
                  <a:ext uri="{FF2B5EF4-FFF2-40B4-BE49-F238E27FC236}">
                    <a16:creationId xmlns:a16="http://schemas.microsoft.com/office/drawing/2014/main" id="{0985A027-5519-B348-2B65-1C5A13804CAC}"/>
                  </a:ext>
                </a:extLst>
              </p:cNvPr>
              <p:cNvPicPr>
                <a:picLocks noGrp="1" noRot="1" noChangeAspect="1" noMove="1" noResize="1" noEditPoints="1" noAdjustHandles="1" noChangeArrowheads="1" noChangeShapeType="1"/>
              </p:cNvPicPr>
              <p:nvPr/>
            </p:nvPicPr>
            <p:blipFill>
              <a:blip r:embed="rId13"/>
              <a:stretch>
                <a:fillRect/>
              </a:stretch>
            </p:blipFill>
            <p:spPr>
              <a:xfrm>
                <a:off x="7397261" y="451192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88486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7E96-81CF-363F-3579-97F4C93D054B}"/>
              </a:ext>
            </a:extLst>
          </p:cNvPr>
          <p:cNvSpPr>
            <a:spLocks noGrp="1"/>
          </p:cNvSpPr>
          <p:nvPr>
            <p:ph type="title"/>
          </p:nvPr>
        </p:nvSpPr>
        <p:spPr>
          <a:xfrm>
            <a:off x="0" y="5564972"/>
            <a:ext cx="12192000" cy="1293028"/>
          </a:xfrm>
        </p:spPr>
        <p:txBody>
          <a:bodyPr>
            <a:normAutofit/>
          </a:bodyPr>
          <a:lstStyle/>
          <a:p>
            <a:pPr algn="ctr"/>
            <a:r>
              <a:rPr lang="en-IN" dirty="0"/>
              <a:t>Cloud collab edit: Empowering seamless document collaboration</a:t>
            </a:r>
          </a:p>
        </p:txBody>
      </p:sp>
      <p:pic>
        <p:nvPicPr>
          <p:cNvPr id="5" name="Picture 4">
            <a:extLst>
              <a:ext uri="{FF2B5EF4-FFF2-40B4-BE49-F238E27FC236}">
                <a16:creationId xmlns:a16="http://schemas.microsoft.com/office/drawing/2014/main" id="{BDB3B398-59C5-319C-8E0E-BC6D21B6AD99}"/>
              </a:ext>
            </a:extLst>
          </p:cNvPr>
          <p:cNvPicPr>
            <a:picLocks noChangeAspect="1"/>
          </p:cNvPicPr>
          <p:nvPr/>
        </p:nvPicPr>
        <p:blipFill rotWithShape="1">
          <a:blip r:embed="rId2"/>
          <a:srcRect l="1743" t="718" r="689" b="57436"/>
          <a:stretch/>
        </p:blipFill>
        <p:spPr>
          <a:xfrm>
            <a:off x="4659369" y="571500"/>
            <a:ext cx="7339202" cy="4774224"/>
          </a:xfrm>
          <a:prstGeom prst="rect">
            <a:avLst/>
          </a:prstGeom>
        </p:spPr>
      </p:pic>
    </p:spTree>
    <p:extLst>
      <p:ext uri="{BB962C8B-B14F-4D97-AF65-F5344CB8AC3E}">
        <p14:creationId xmlns:p14="http://schemas.microsoft.com/office/powerpoint/2010/main" val="1274494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7E96-81CF-363F-3579-97F4C93D054B}"/>
              </a:ext>
            </a:extLst>
          </p:cNvPr>
          <p:cNvSpPr>
            <a:spLocks noGrp="1"/>
          </p:cNvSpPr>
          <p:nvPr>
            <p:ph type="title"/>
          </p:nvPr>
        </p:nvSpPr>
        <p:spPr/>
        <p:txBody>
          <a:bodyPr/>
          <a:lstStyle/>
          <a:p>
            <a:r>
              <a:rPr lang="en-IN" dirty="0"/>
              <a:t>Expected Results</a:t>
            </a:r>
          </a:p>
        </p:txBody>
      </p:sp>
      <p:graphicFrame>
        <p:nvGraphicFramePr>
          <p:cNvPr id="4" name="Content Placeholder 3">
            <a:extLst>
              <a:ext uri="{FF2B5EF4-FFF2-40B4-BE49-F238E27FC236}">
                <a16:creationId xmlns:a16="http://schemas.microsoft.com/office/drawing/2014/main" id="{63796129-3E40-6141-1D6C-404DF80994EB}"/>
              </a:ext>
            </a:extLst>
          </p:cNvPr>
          <p:cNvGraphicFramePr>
            <a:graphicFrameLocks noGrp="1"/>
          </p:cNvGraphicFramePr>
          <p:nvPr>
            <p:ph idx="1"/>
            <p:extLst>
              <p:ext uri="{D42A27DB-BD31-4B8C-83A1-F6EECF244321}">
                <p14:modId xmlns:p14="http://schemas.microsoft.com/office/powerpoint/2010/main" val="4210615003"/>
              </p:ext>
            </p:extLst>
          </p:nvPr>
        </p:nvGraphicFramePr>
        <p:xfrm>
          <a:off x="7042638" y="4290646"/>
          <a:ext cx="5035062" cy="2789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BDB3B398-59C5-319C-8E0E-BC6D21B6AD99}"/>
              </a:ext>
            </a:extLst>
          </p:cNvPr>
          <p:cNvPicPr>
            <a:picLocks noChangeAspect="1"/>
          </p:cNvPicPr>
          <p:nvPr/>
        </p:nvPicPr>
        <p:blipFill>
          <a:blip r:embed="rId7"/>
          <a:stretch>
            <a:fillRect/>
          </a:stretch>
        </p:blipFill>
        <p:spPr>
          <a:xfrm>
            <a:off x="-1" y="1500156"/>
            <a:ext cx="3532459" cy="5357844"/>
          </a:xfrm>
          <a:prstGeom prst="rect">
            <a:avLst/>
          </a:prstGeom>
        </p:spPr>
      </p:pic>
      <p:sp>
        <p:nvSpPr>
          <p:cNvPr id="8" name="TextBox 7">
            <a:extLst>
              <a:ext uri="{FF2B5EF4-FFF2-40B4-BE49-F238E27FC236}">
                <a16:creationId xmlns:a16="http://schemas.microsoft.com/office/drawing/2014/main" id="{A5272341-E3B2-A091-C087-09E4A8D36B09}"/>
              </a:ext>
            </a:extLst>
          </p:cNvPr>
          <p:cNvSpPr txBox="1"/>
          <p:nvPr/>
        </p:nvSpPr>
        <p:spPr>
          <a:xfrm>
            <a:off x="3532458" y="1837592"/>
            <a:ext cx="8659541" cy="2800767"/>
          </a:xfrm>
          <a:prstGeom prst="rect">
            <a:avLst/>
          </a:prstGeom>
          <a:noFill/>
        </p:spPr>
        <p:txBody>
          <a:bodyPr wrap="square">
            <a:spAutoFit/>
          </a:bodyPr>
          <a:lstStyle/>
          <a:p>
            <a:pPr algn="just"/>
            <a:r>
              <a:rPr lang="en-US" sz="1600" b="0" i="0" dirty="0">
                <a:effectLst/>
              </a:rPr>
              <a:t>Cloud-Enabled Collaborative Document Editing Platform aims to provide a comprehensive solution for seamless and secure document collaboration. By leveraging the power of cloud technology, users will have instant access to their documents from anywhere in the world. Real-time collaboration features such as simultaneous editing, comments, and track changes will </a:t>
            </a:r>
            <a:r>
              <a:rPr lang="en-US" sz="1600" b="0" i="0" dirty="0">
                <a:effectLst/>
                <a:ea typeface="Malgun Gothic Semilight" panose="020B0502040204020203" pitchFamily="34" charset="-128"/>
                <a:cs typeface="Malgun Gothic Semilight" panose="020B0502040204020203" pitchFamily="34" charset="-128"/>
              </a:rPr>
              <a:t>facilitate</a:t>
            </a:r>
            <a:r>
              <a:rPr lang="en-US" sz="1600" b="0" i="0" dirty="0">
                <a:effectLst/>
              </a:rPr>
              <a:t> efficient teamwork and eliminate version control issues.</a:t>
            </a:r>
          </a:p>
          <a:p>
            <a:pPr algn="just"/>
            <a:endParaRPr lang="en-US" sz="1600" b="0" i="0" dirty="0">
              <a:effectLst/>
            </a:endParaRPr>
          </a:p>
          <a:p>
            <a:pPr algn="just"/>
            <a:r>
              <a:rPr lang="en-US" sz="1600" b="0" i="0" dirty="0">
                <a:effectLst/>
              </a:rPr>
              <a:t>Our platform will also address geographical constraints by enabling remote collaboration, allowing teams and individuals to work together seamlessly regardless of their physical location. By breaking down barriers and enhancing communication and collaboration, our platform will boost productivity and efficiency.</a:t>
            </a:r>
          </a:p>
        </p:txBody>
      </p:sp>
    </p:spTree>
    <p:extLst>
      <p:ext uri="{BB962C8B-B14F-4D97-AF65-F5344CB8AC3E}">
        <p14:creationId xmlns:p14="http://schemas.microsoft.com/office/powerpoint/2010/main" val="4100513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9B21-A93E-D0F3-CCFC-DB00A0C9F233}"/>
              </a:ext>
            </a:extLst>
          </p:cNvPr>
          <p:cNvSpPr>
            <a:spLocks noGrp="1"/>
          </p:cNvSpPr>
          <p:nvPr>
            <p:ph type="title"/>
          </p:nvPr>
        </p:nvSpPr>
        <p:spPr>
          <a:xfrm>
            <a:off x="0" y="5354515"/>
            <a:ext cx="12192000" cy="1503485"/>
          </a:xfrm>
        </p:spPr>
        <p:txBody>
          <a:bodyPr>
            <a:normAutofit fontScale="90000"/>
          </a:bodyPr>
          <a:lstStyle/>
          <a:p>
            <a:pPr algn="ctr"/>
            <a:r>
              <a:rPr lang="en-IN" dirty="0"/>
              <a:t>Plug &amp; Power: Revolutionizing the road – a complete guide to electric vehicle charging station</a:t>
            </a:r>
          </a:p>
        </p:txBody>
      </p:sp>
      <p:pic>
        <p:nvPicPr>
          <p:cNvPr id="5" name="Picture 4">
            <a:extLst>
              <a:ext uri="{FF2B5EF4-FFF2-40B4-BE49-F238E27FC236}">
                <a16:creationId xmlns:a16="http://schemas.microsoft.com/office/drawing/2014/main" id="{44353172-DD70-3036-78F5-8C526C7A56DC}"/>
              </a:ext>
            </a:extLst>
          </p:cNvPr>
          <p:cNvPicPr>
            <a:picLocks noChangeAspect="1"/>
          </p:cNvPicPr>
          <p:nvPr/>
        </p:nvPicPr>
        <p:blipFill rotWithShape="1">
          <a:blip r:embed="rId2"/>
          <a:srcRect l="1718" b="56331"/>
          <a:stretch/>
        </p:blipFill>
        <p:spPr>
          <a:xfrm>
            <a:off x="4844562" y="492369"/>
            <a:ext cx="7019934" cy="4715981"/>
          </a:xfrm>
          <a:prstGeom prst="rect">
            <a:avLst/>
          </a:prstGeom>
        </p:spPr>
      </p:pic>
    </p:spTree>
    <p:extLst>
      <p:ext uri="{BB962C8B-B14F-4D97-AF65-F5344CB8AC3E}">
        <p14:creationId xmlns:p14="http://schemas.microsoft.com/office/powerpoint/2010/main" val="330648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9B21-A93E-D0F3-CCFC-DB00A0C9F233}"/>
              </a:ext>
            </a:extLst>
          </p:cNvPr>
          <p:cNvSpPr>
            <a:spLocks noGrp="1"/>
          </p:cNvSpPr>
          <p:nvPr>
            <p:ph type="title"/>
          </p:nvPr>
        </p:nvSpPr>
        <p:spPr/>
        <p:txBody>
          <a:bodyPr/>
          <a:lstStyle/>
          <a:p>
            <a:r>
              <a:rPr lang="en-IN" dirty="0"/>
              <a:t>Expected Results</a:t>
            </a:r>
          </a:p>
        </p:txBody>
      </p:sp>
      <p:graphicFrame>
        <p:nvGraphicFramePr>
          <p:cNvPr id="4" name="Content Placeholder 3">
            <a:extLst>
              <a:ext uri="{FF2B5EF4-FFF2-40B4-BE49-F238E27FC236}">
                <a16:creationId xmlns:a16="http://schemas.microsoft.com/office/drawing/2014/main" id="{37338791-12FC-98C9-22CF-40C5C08FF54F}"/>
              </a:ext>
            </a:extLst>
          </p:cNvPr>
          <p:cNvGraphicFramePr>
            <a:graphicFrameLocks noGrp="1"/>
          </p:cNvGraphicFramePr>
          <p:nvPr>
            <p:ph idx="1"/>
            <p:extLst>
              <p:ext uri="{D42A27DB-BD31-4B8C-83A1-F6EECF244321}">
                <p14:modId xmlns:p14="http://schemas.microsoft.com/office/powerpoint/2010/main" val="424381359"/>
              </p:ext>
            </p:extLst>
          </p:nvPr>
        </p:nvGraphicFramePr>
        <p:xfrm>
          <a:off x="7262446" y="4572000"/>
          <a:ext cx="4780083"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4353172-DD70-3036-78F5-8C526C7A56DC}"/>
              </a:ext>
            </a:extLst>
          </p:cNvPr>
          <p:cNvPicPr>
            <a:picLocks noChangeAspect="1"/>
          </p:cNvPicPr>
          <p:nvPr/>
        </p:nvPicPr>
        <p:blipFill>
          <a:blip r:embed="rId7"/>
          <a:stretch>
            <a:fillRect/>
          </a:stretch>
        </p:blipFill>
        <p:spPr>
          <a:xfrm>
            <a:off x="0" y="1441938"/>
            <a:ext cx="3582142" cy="5416062"/>
          </a:xfrm>
          <a:prstGeom prst="rect">
            <a:avLst/>
          </a:prstGeom>
        </p:spPr>
      </p:pic>
      <p:sp>
        <p:nvSpPr>
          <p:cNvPr id="6" name="TextBox 5">
            <a:extLst>
              <a:ext uri="{FF2B5EF4-FFF2-40B4-BE49-F238E27FC236}">
                <a16:creationId xmlns:a16="http://schemas.microsoft.com/office/drawing/2014/main" id="{374341C8-0AC3-C77E-1D71-C6E2BACA5DDE}"/>
              </a:ext>
            </a:extLst>
          </p:cNvPr>
          <p:cNvSpPr txBox="1"/>
          <p:nvPr/>
        </p:nvSpPr>
        <p:spPr>
          <a:xfrm>
            <a:off x="3581399" y="1709678"/>
            <a:ext cx="8610600" cy="2862322"/>
          </a:xfrm>
          <a:prstGeom prst="rect">
            <a:avLst/>
          </a:prstGeom>
          <a:noFill/>
        </p:spPr>
        <p:txBody>
          <a:bodyPr wrap="square">
            <a:spAutoFit/>
          </a:bodyPr>
          <a:lstStyle/>
          <a:p>
            <a:r>
              <a:rPr lang="en-US" b="0" i="0" dirty="0">
                <a:effectLst/>
              </a:rPr>
              <a:t>The Plug &amp; Power project aims to empower electric vehicle owners by providing them with accurate, real-time information about charging stations, making the transition to electric mobility smoother and more convenient. By encouraging the use of electric vehicles and facilitating access to charging infrastructure, we strive to contribute to a greener and more sustainable future on the roads. We can store the particular user data for the charge like the charging station name, billing, charging type, how much time it too to charge. We can also provide user with the information that if user want to reach to a particular charging station will the current battery be enough to take the user on that location.</a:t>
            </a:r>
            <a:endParaRPr lang="en-IN" dirty="0"/>
          </a:p>
        </p:txBody>
      </p:sp>
    </p:spTree>
    <p:extLst>
      <p:ext uri="{BB962C8B-B14F-4D97-AF65-F5344CB8AC3E}">
        <p14:creationId xmlns:p14="http://schemas.microsoft.com/office/powerpoint/2010/main" val="4231348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A8F9-111C-3B65-5BE3-06A8813B92D3}"/>
              </a:ext>
            </a:extLst>
          </p:cNvPr>
          <p:cNvSpPr>
            <a:spLocks noGrp="1"/>
          </p:cNvSpPr>
          <p:nvPr>
            <p:ph type="title"/>
          </p:nvPr>
        </p:nvSpPr>
        <p:spPr>
          <a:xfrm>
            <a:off x="0" y="5564972"/>
            <a:ext cx="12192000" cy="1293028"/>
          </a:xfrm>
        </p:spPr>
        <p:txBody>
          <a:bodyPr/>
          <a:lstStyle/>
          <a:p>
            <a:pPr algn="ctr"/>
            <a:r>
              <a:rPr lang="en-IN" dirty="0"/>
              <a:t>Empower skill: community upskilling platform</a:t>
            </a:r>
          </a:p>
        </p:txBody>
      </p:sp>
      <p:pic>
        <p:nvPicPr>
          <p:cNvPr id="5" name="Picture 4">
            <a:extLst>
              <a:ext uri="{FF2B5EF4-FFF2-40B4-BE49-F238E27FC236}">
                <a16:creationId xmlns:a16="http://schemas.microsoft.com/office/drawing/2014/main" id="{CE5DD468-3171-3E69-5A5E-B9E62335807F}"/>
              </a:ext>
            </a:extLst>
          </p:cNvPr>
          <p:cNvPicPr>
            <a:picLocks noChangeAspect="1"/>
          </p:cNvPicPr>
          <p:nvPr/>
        </p:nvPicPr>
        <p:blipFill rotWithShape="1">
          <a:blip r:embed="rId2"/>
          <a:srcRect b="58696"/>
          <a:stretch/>
        </p:blipFill>
        <p:spPr>
          <a:xfrm>
            <a:off x="4566255" y="509954"/>
            <a:ext cx="7446211" cy="4695092"/>
          </a:xfrm>
          <a:prstGeom prst="rect">
            <a:avLst/>
          </a:prstGeom>
        </p:spPr>
      </p:pic>
    </p:spTree>
    <p:extLst>
      <p:ext uri="{BB962C8B-B14F-4D97-AF65-F5344CB8AC3E}">
        <p14:creationId xmlns:p14="http://schemas.microsoft.com/office/powerpoint/2010/main" val="691672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906</TotalTime>
  <Words>2478</Words>
  <Application>Microsoft Office PowerPoint</Application>
  <PresentationFormat>Widescreen</PresentationFormat>
  <Paragraphs>415</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Century Gothic</vt:lpstr>
      <vt:lpstr>Wingdings</vt:lpstr>
      <vt:lpstr>Vapor Trail</vt:lpstr>
      <vt:lpstr>IBM Hackathon</vt:lpstr>
      <vt:lpstr>IBM Hackathon - Tracks</vt:lpstr>
      <vt:lpstr>IBM Hackathon –   Cloud App Dev</vt:lpstr>
      <vt:lpstr>Topics Given</vt:lpstr>
      <vt:lpstr>Cloud collab edit: Empowering seamless document collaboration</vt:lpstr>
      <vt:lpstr>Expected Results</vt:lpstr>
      <vt:lpstr>Plug &amp; Power: Revolutionizing the road – a complete guide to electric vehicle charging station</vt:lpstr>
      <vt:lpstr>Expected Results</vt:lpstr>
      <vt:lpstr>Empower skill: community upskilling platform</vt:lpstr>
      <vt:lpstr>Expected Results</vt:lpstr>
      <vt:lpstr>Health Connect: Streamlined Doctors Appointment and Health Record Management</vt:lpstr>
      <vt:lpstr>Expected Results</vt:lpstr>
      <vt:lpstr>Expected Results</vt:lpstr>
      <vt:lpstr>IBM Hackathon –           AI  Track</vt:lpstr>
      <vt:lpstr>Topics given</vt:lpstr>
      <vt:lpstr>Safe Zone: real-time video Analytics for Industrial safety</vt:lpstr>
      <vt:lpstr>Expected Solution</vt:lpstr>
      <vt:lpstr>Expected Solution</vt:lpstr>
      <vt:lpstr>Required Skills</vt:lpstr>
      <vt:lpstr>Silent speech recognition: automation lip reading model using 3d cnn and gru</vt:lpstr>
      <vt:lpstr>Expected Solution</vt:lpstr>
      <vt:lpstr>Expected Solution</vt:lpstr>
      <vt:lpstr>Required Skills</vt:lpstr>
      <vt:lpstr>Listner – ai-based life assistance chatbot integration for public welfare</vt:lpstr>
      <vt:lpstr>Expected Solution</vt:lpstr>
      <vt:lpstr>Expected Solution</vt:lpstr>
      <vt:lpstr>Required Skills</vt:lpstr>
      <vt:lpstr>Build application for the aerospace industry with the aircraft exterior defect api</vt:lpstr>
      <vt:lpstr>Expected Solution</vt:lpstr>
      <vt:lpstr>Expected Solution</vt:lpstr>
      <vt:lpstr>Required Skills</vt:lpstr>
      <vt:lpstr>Topic Priority</vt:lpstr>
      <vt:lpstr>Required Skills</vt:lpstr>
      <vt:lpstr>Datasets Links</vt:lpstr>
      <vt:lpstr>Architecture</vt:lpstr>
      <vt:lpstr>Architecture</vt:lpstr>
      <vt:lpstr>Summary</vt:lpstr>
      <vt:lpstr>All the best guys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Photos</dc:title>
  <dc:creator>Additya Mishra</dc:creator>
  <cp:lastModifiedBy>Additya Mishra</cp:lastModifiedBy>
  <cp:revision>12</cp:revision>
  <cp:lastPrinted>2023-06-27T11:51:05Z</cp:lastPrinted>
  <dcterms:created xsi:type="dcterms:W3CDTF">2023-06-27T11:41:22Z</dcterms:created>
  <dcterms:modified xsi:type="dcterms:W3CDTF">2023-07-15T13:15:17Z</dcterms:modified>
</cp:coreProperties>
</file>