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66" r:id="rId6"/>
    <p:sldId id="264" r:id="rId7"/>
    <p:sldId id="263" r:id="rId8"/>
    <p:sldId id="268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976047"/>
    <a:srgbClr val="D09F6E"/>
    <a:srgbClr val="003635"/>
    <a:srgbClr val="008A3E"/>
    <a:srgbClr val="9EFF29"/>
    <a:srgbClr val="600000"/>
    <a:srgbClr val="719DFF"/>
    <a:srgbClr val="81BDFF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F609E-2D82-4D81-8073-CA23F03D5477}" type="doc">
      <dgm:prSet loTypeId="urn:microsoft.com/office/officeart/2008/layout/CaptionedPictures" loCatId="picture" qsTypeId="urn:microsoft.com/office/officeart/2005/8/quickstyle/simple5" qsCatId="simple" csTypeId="urn:microsoft.com/office/officeart/2005/8/colors/accent1_2" csCatId="accent1" phldr="1"/>
      <dgm:spPr/>
    </dgm:pt>
    <dgm:pt modelId="{3EED03B8-11E5-4B37-AE09-DB4AF1E13B63}">
      <dgm:prSet phldrT="[Текст]"/>
      <dgm:spPr>
        <a:effectLst>
          <a:glow rad="228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Arduino uno R3</a:t>
          </a:r>
          <a:endParaRPr lang="bg-BG" dirty="0"/>
        </a:p>
      </dgm:t>
    </dgm:pt>
    <dgm:pt modelId="{A57C98C8-27AF-45DB-8BBF-40C7F4362ED6}" type="parTrans" cxnId="{48E23D10-78C1-4C66-B190-4BDF034B384B}">
      <dgm:prSet/>
      <dgm:spPr/>
      <dgm:t>
        <a:bodyPr/>
        <a:lstStyle/>
        <a:p>
          <a:endParaRPr lang="bg-BG"/>
        </a:p>
      </dgm:t>
    </dgm:pt>
    <dgm:pt modelId="{8A7EA4A8-DE92-4F06-90C2-2BD2C9BF1236}" type="sibTrans" cxnId="{48E23D10-78C1-4C66-B190-4BDF034B384B}">
      <dgm:prSet/>
      <dgm:spPr/>
      <dgm:t>
        <a:bodyPr/>
        <a:lstStyle/>
        <a:p>
          <a:endParaRPr lang="bg-BG"/>
        </a:p>
      </dgm:t>
    </dgm:pt>
    <dgm:pt modelId="{02C470AF-7416-45D5-A14F-B9BCE54ACA92}" type="pres">
      <dgm:prSet presAssocID="{B3CF609E-2D82-4D81-8073-CA23F03D5477}" presName="Name0" presStyleCnt="0">
        <dgm:presLayoutVars>
          <dgm:chMax/>
          <dgm:chPref/>
          <dgm:dir/>
        </dgm:presLayoutVars>
      </dgm:prSet>
      <dgm:spPr/>
    </dgm:pt>
    <dgm:pt modelId="{B50E4841-A0B1-442D-923B-668BDA64BEC3}" type="pres">
      <dgm:prSet presAssocID="{3EED03B8-11E5-4B37-AE09-DB4AF1E13B63}" presName="composite" presStyleCnt="0">
        <dgm:presLayoutVars>
          <dgm:chMax val="1"/>
          <dgm:chPref val="1"/>
        </dgm:presLayoutVars>
      </dgm:prSet>
      <dgm:spPr/>
    </dgm:pt>
    <dgm:pt modelId="{5802F843-6B83-4B03-9CD4-77BE339789F0}" type="pres">
      <dgm:prSet presAssocID="{3EED03B8-11E5-4B37-AE09-DB4AF1E13B63}" presName="Accent" presStyleLbl="trAlignAcc1" presStyleIdx="0" presStyleCnt="1">
        <dgm:presLayoutVars>
          <dgm:chMax val="0"/>
          <dgm:chPref val="0"/>
        </dgm:presLayoutVars>
      </dgm:prSet>
      <dgm:spPr/>
    </dgm:pt>
    <dgm:pt modelId="{9F161AB9-6F09-41D4-897F-02EABBFC85EC}" type="pres">
      <dgm:prSet presAssocID="{3EED03B8-11E5-4B37-AE09-DB4AF1E13B63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B255A01D-44E3-47D1-84CE-F9E3EC2AC0F9}" type="pres">
      <dgm:prSet presAssocID="{3EED03B8-11E5-4B37-AE09-DB4AF1E13B63}" presName="ChildComposite" presStyleCnt="0"/>
      <dgm:spPr/>
    </dgm:pt>
    <dgm:pt modelId="{3550F014-6D74-4295-B6B1-7D6A27546FD6}" type="pres">
      <dgm:prSet presAssocID="{3EED03B8-11E5-4B37-AE09-DB4AF1E13B6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680AD1-4E53-4C63-86F4-EBE4E121DF3A}" type="pres">
      <dgm:prSet presAssocID="{3EED03B8-11E5-4B37-AE09-DB4AF1E13B63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E5C0C60C-2328-4323-A4A2-04068E474AC6}" type="presOf" srcId="{3EED03B8-11E5-4B37-AE09-DB4AF1E13B63}" destId="{E8680AD1-4E53-4C63-86F4-EBE4E121DF3A}" srcOrd="0" destOrd="0" presId="urn:microsoft.com/office/officeart/2008/layout/CaptionedPictures"/>
    <dgm:cxn modelId="{48E23D10-78C1-4C66-B190-4BDF034B384B}" srcId="{B3CF609E-2D82-4D81-8073-CA23F03D5477}" destId="{3EED03B8-11E5-4B37-AE09-DB4AF1E13B63}" srcOrd="0" destOrd="0" parTransId="{A57C98C8-27AF-45DB-8BBF-40C7F4362ED6}" sibTransId="{8A7EA4A8-DE92-4F06-90C2-2BD2C9BF1236}"/>
    <dgm:cxn modelId="{446BF6BE-1D43-4FDD-A2FB-4A8EFA99282E}" type="presOf" srcId="{B3CF609E-2D82-4D81-8073-CA23F03D5477}" destId="{02C470AF-7416-45D5-A14F-B9BCE54ACA92}" srcOrd="0" destOrd="0" presId="urn:microsoft.com/office/officeart/2008/layout/CaptionedPictures"/>
    <dgm:cxn modelId="{79873EAB-7AA0-463F-86A3-5639472A5B35}" type="presParOf" srcId="{02C470AF-7416-45D5-A14F-B9BCE54ACA92}" destId="{B50E4841-A0B1-442D-923B-668BDA64BEC3}" srcOrd="0" destOrd="0" presId="urn:microsoft.com/office/officeart/2008/layout/CaptionedPictures"/>
    <dgm:cxn modelId="{8F22B3BE-01BA-4C57-AE42-92C4487D20BD}" type="presParOf" srcId="{B50E4841-A0B1-442D-923B-668BDA64BEC3}" destId="{5802F843-6B83-4B03-9CD4-77BE339789F0}" srcOrd="0" destOrd="0" presId="urn:microsoft.com/office/officeart/2008/layout/CaptionedPictures"/>
    <dgm:cxn modelId="{444A8692-E233-4298-85F5-F15B15573AB4}" type="presParOf" srcId="{B50E4841-A0B1-442D-923B-668BDA64BEC3}" destId="{9F161AB9-6F09-41D4-897F-02EABBFC85EC}" srcOrd="1" destOrd="0" presId="urn:microsoft.com/office/officeart/2008/layout/CaptionedPictures"/>
    <dgm:cxn modelId="{15FB12F3-0AE5-4315-AFB1-286C8E004D5A}" type="presParOf" srcId="{B50E4841-A0B1-442D-923B-668BDA64BEC3}" destId="{B255A01D-44E3-47D1-84CE-F9E3EC2AC0F9}" srcOrd="2" destOrd="0" presId="urn:microsoft.com/office/officeart/2008/layout/CaptionedPictures"/>
    <dgm:cxn modelId="{C8C0751A-9F08-4554-AC5F-3606EDDD936A}" type="presParOf" srcId="{B255A01D-44E3-47D1-84CE-F9E3EC2AC0F9}" destId="{3550F014-6D74-4295-B6B1-7D6A27546FD6}" srcOrd="0" destOrd="0" presId="urn:microsoft.com/office/officeart/2008/layout/CaptionedPictures"/>
    <dgm:cxn modelId="{6A1BC886-7972-4315-8F1F-917234D716CA}" type="presParOf" srcId="{B255A01D-44E3-47D1-84CE-F9E3EC2AC0F9}" destId="{E8680AD1-4E53-4C63-86F4-EBE4E121DF3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643D3D-FD09-4273-990F-5974BECA3ACC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764B48A2-06E2-482F-9271-7059B4D3416D}">
      <dgm:prSet phldrT="[Текст]"/>
      <dgm:spPr/>
      <dgm:t>
        <a:bodyPr/>
        <a:lstStyle/>
        <a:p>
          <a:r>
            <a:rPr lang="en-US" dirty="0"/>
            <a:t>Ultrasonic distance sensor</a:t>
          </a:r>
          <a:endParaRPr lang="bg-BG" dirty="0"/>
        </a:p>
      </dgm:t>
    </dgm:pt>
    <dgm:pt modelId="{22D24909-3ACF-4441-A07F-DF0F6710CC0D}" type="parTrans" cxnId="{D271D277-6D11-46CA-AAB1-D90A27E3F0CD}">
      <dgm:prSet/>
      <dgm:spPr/>
      <dgm:t>
        <a:bodyPr/>
        <a:lstStyle/>
        <a:p>
          <a:endParaRPr lang="bg-BG"/>
        </a:p>
      </dgm:t>
    </dgm:pt>
    <dgm:pt modelId="{9F0E4F70-B11F-4C0A-A792-547B3C51A950}" type="sibTrans" cxnId="{D271D277-6D11-46CA-AAB1-D90A27E3F0CD}">
      <dgm:prSet/>
      <dgm:spPr/>
      <dgm:t>
        <a:bodyPr/>
        <a:lstStyle/>
        <a:p>
          <a:endParaRPr lang="bg-BG"/>
        </a:p>
      </dgm:t>
    </dgm:pt>
    <dgm:pt modelId="{E631E80A-86A5-4478-9F2F-BC1E77648196}" type="pres">
      <dgm:prSet presAssocID="{1E643D3D-FD09-4273-990F-5974BECA3ACC}" presName="Name0" presStyleCnt="0">
        <dgm:presLayoutVars>
          <dgm:chMax/>
          <dgm:chPref/>
          <dgm:dir/>
        </dgm:presLayoutVars>
      </dgm:prSet>
      <dgm:spPr/>
    </dgm:pt>
    <dgm:pt modelId="{68C3FE5A-4BEE-4E6E-908D-E382CD1CE8E0}" type="pres">
      <dgm:prSet presAssocID="{764B48A2-06E2-482F-9271-7059B4D3416D}" presName="composite" presStyleCnt="0">
        <dgm:presLayoutVars>
          <dgm:chMax val="1"/>
          <dgm:chPref val="1"/>
        </dgm:presLayoutVars>
      </dgm:prSet>
      <dgm:spPr/>
    </dgm:pt>
    <dgm:pt modelId="{F12BD76C-E3A8-4291-9358-EF314550C327}" type="pres">
      <dgm:prSet presAssocID="{764B48A2-06E2-482F-9271-7059B4D3416D}" presName="Accent" presStyleLbl="trAlignAcc1" presStyleIdx="0" presStyleCnt="1">
        <dgm:presLayoutVars>
          <dgm:chMax val="0"/>
          <dgm:chPref val="0"/>
        </dgm:presLayoutVars>
      </dgm:prSet>
      <dgm:spPr/>
    </dgm:pt>
    <dgm:pt modelId="{D41C5198-E598-4394-B415-BAE76D9502FD}" type="pres">
      <dgm:prSet presAssocID="{764B48A2-06E2-482F-9271-7059B4D3416D}" presName="Image" presStyleLbl="alignImgPlace1" presStyleIdx="0" presStyleCnt="1" custScaleX="101435" custScaleY="96018" custLinFactNeighborX="-2199" custLinFactNeighborY="-47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6C80ED70-3E6B-4C0C-8BA3-1833D0AB9DF5}" type="pres">
      <dgm:prSet presAssocID="{764B48A2-06E2-482F-9271-7059B4D3416D}" presName="ChildComposite" presStyleCnt="0"/>
      <dgm:spPr/>
    </dgm:pt>
    <dgm:pt modelId="{069DF221-730D-4C57-9EA0-DA84CC1A7339}" type="pres">
      <dgm:prSet presAssocID="{764B48A2-06E2-482F-9271-7059B4D3416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FFDCE4-422D-4323-9554-2F1B4036812C}" type="pres">
      <dgm:prSet presAssocID="{764B48A2-06E2-482F-9271-7059B4D3416D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BA46E56E-5ACD-40DF-9777-BB6EC8E8CF10}" type="presOf" srcId="{764B48A2-06E2-482F-9271-7059B4D3416D}" destId="{60FFDCE4-422D-4323-9554-2F1B4036812C}" srcOrd="0" destOrd="0" presId="urn:microsoft.com/office/officeart/2008/layout/CaptionedPictures"/>
    <dgm:cxn modelId="{B53FAD51-8319-4C7A-AE94-B80A4AD7A002}" type="presOf" srcId="{1E643D3D-FD09-4273-990F-5974BECA3ACC}" destId="{E631E80A-86A5-4478-9F2F-BC1E77648196}" srcOrd="0" destOrd="0" presId="urn:microsoft.com/office/officeart/2008/layout/CaptionedPictures"/>
    <dgm:cxn modelId="{D271D277-6D11-46CA-AAB1-D90A27E3F0CD}" srcId="{1E643D3D-FD09-4273-990F-5974BECA3ACC}" destId="{764B48A2-06E2-482F-9271-7059B4D3416D}" srcOrd="0" destOrd="0" parTransId="{22D24909-3ACF-4441-A07F-DF0F6710CC0D}" sibTransId="{9F0E4F70-B11F-4C0A-A792-547B3C51A950}"/>
    <dgm:cxn modelId="{C5D677CF-A1D0-49C2-8BA3-BF266494995A}" type="presParOf" srcId="{E631E80A-86A5-4478-9F2F-BC1E77648196}" destId="{68C3FE5A-4BEE-4E6E-908D-E382CD1CE8E0}" srcOrd="0" destOrd="0" presId="urn:microsoft.com/office/officeart/2008/layout/CaptionedPictures"/>
    <dgm:cxn modelId="{C3C695BF-7E33-4843-AACD-11734069BDC8}" type="presParOf" srcId="{68C3FE5A-4BEE-4E6E-908D-E382CD1CE8E0}" destId="{F12BD76C-E3A8-4291-9358-EF314550C327}" srcOrd="0" destOrd="0" presId="urn:microsoft.com/office/officeart/2008/layout/CaptionedPictures"/>
    <dgm:cxn modelId="{615FF2F3-B40D-4083-9272-38B508ED4E98}" type="presParOf" srcId="{68C3FE5A-4BEE-4E6E-908D-E382CD1CE8E0}" destId="{D41C5198-E598-4394-B415-BAE76D9502FD}" srcOrd="1" destOrd="0" presId="urn:microsoft.com/office/officeart/2008/layout/CaptionedPictures"/>
    <dgm:cxn modelId="{69FEF757-F448-4933-93AF-D150ED2FE9BE}" type="presParOf" srcId="{68C3FE5A-4BEE-4E6E-908D-E382CD1CE8E0}" destId="{6C80ED70-3E6B-4C0C-8BA3-1833D0AB9DF5}" srcOrd="2" destOrd="0" presId="urn:microsoft.com/office/officeart/2008/layout/CaptionedPictures"/>
    <dgm:cxn modelId="{3B003F7D-6EA5-4B04-860D-BBA173BC55AA}" type="presParOf" srcId="{6C80ED70-3E6B-4C0C-8BA3-1833D0AB9DF5}" destId="{069DF221-730D-4C57-9EA0-DA84CC1A7339}" srcOrd="0" destOrd="0" presId="urn:microsoft.com/office/officeart/2008/layout/CaptionedPictures"/>
    <dgm:cxn modelId="{DE5292FE-BD24-40A3-AB29-C5847A5B8F27}" type="presParOf" srcId="{6C80ED70-3E6B-4C0C-8BA3-1833D0AB9DF5}" destId="{60FFDCE4-422D-4323-9554-2F1B403681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531BF-8F3A-41E7-BBC4-CD467C17C372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631DD3EF-EE78-474F-924E-750237DE581B}">
      <dgm:prSet phldrT="[Текст]"/>
      <dgm:spPr/>
      <dgm:t>
        <a:bodyPr/>
        <a:lstStyle/>
        <a:p>
          <a:r>
            <a:rPr lang="en-US" dirty="0"/>
            <a:t>Breadboard mini</a:t>
          </a:r>
          <a:endParaRPr lang="bg-BG" dirty="0"/>
        </a:p>
      </dgm:t>
    </dgm:pt>
    <dgm:pt modelId="{4A430A71-598A-4CC2-9406-34A4B3EB4B0B}" type="parTrans" cxnId="{A0E64A22-082F-4F48-836E-809984F91A2D}">
      <dgm:prSet/>
      <dgm:spPr/>
      <dgm:t>
        <a:bodyPr/>
        <a:lstStyle/>
        <a:p>
          <a:endParaRPr lang="bg-BG"/>
        </a:p>
      </dgm:t>
    </dgm:pt>
    <dgm:pt modelId="{AF0D8218-990B-4109-9309-7DB65BDB4A1E}" type="sibTrans" cxnId="{A0E64A22-082F-4F48-836E-809984F91A2D}">
      <dgm:prSet/>
      <dgm:spPr/>
      <dgm:t>
        <a:bodyPr/>
        <a:lstStyle/>
        <a:p>
          <a:endParaRPr lang="bg-BG"/>
        </a:p>
      </dgm:t>
    </dgm:pt>
    <dgm:pt modelId="{3DD511C0-A3FC-4A2E-B434-2AE42CB6BD5E}" type="pres">
      <dgm:prSet presAssocID="{A1E531BF-8F3A-41E7-BBC4-CD467C17C372}" presName="Name0" presStyleCnt="0">
        <dgm:presLayoutVars>
          <dgm:chMax/>
          <dgm:chPref/>
          <dgm:dir/>
        </dgm:presLayoutVars>
      </dgm:prSet>
      <dgm:spPr/>
    </dgm:pt>
    <dgm:pt modelId="{58208E9C-A89A-4DD7-91CD-FBDE637EC1EC}" type="pres">
      <dgm:prSet presAssocID="{631DD3EF-EE78-474F-924E-750237DE581B}" presName="composite" presStyleCnt="0">
        <dgm:presLayoutVars>
          <dgm:chMax val="1"/>
          <dgm:chPref val="1"/>
        </dgm:presLayoutVars>
      </dgm:prSet>
      <dgm:spPr/>
    </dgm:pt>
    <dgm:pt modelId="{AAED7971-012F-49E8-87F9-BE5CA793A531}" type="pres">
      <dgm:prSet presAssocID="{631DD3EF-EE78-474F-924E-750237DE581B}" presName="Accent" presStyleLbl="trAlignAcc1" presStyleIdx="0" presStyleCnt="1">
        <dgm:presLayoutVars>
          <dgm:chMax val="0"/>
          <dgm:chPref val="0"/>
        </dgm:presLayoutVars>
      </dgm:prSet>
      <dgm:spPr/>
    </dgm:pt>
    <dgm:pt modelId="{0AC84E29-FFEF-4E71-B603-78358F20963A}" type="pres">
      <dgm:prSet presAssocID="{631DD3EF-EE78-474F-924E-750237DE581B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7000" b="-7000"/>
          </a:stretch>
        </a:blipFill>
      </dgm:spPr>
    </dgm:pt>
    <dgm:pt modelId="{07C6D396-5C23-407A-9D48-8D826BAED656}" type="pres">
      <dgm:prSet presAssocID="{631DD3EF-EE78-474F-924E-750237DE581B}" presName="ChildComposite" presStyleCnt="0"/>
      <dgm:spPr/>
    </dgm:pt>
    <dgm:pt modelId="{2C65EDE7-A0DB-44C1-A775-795FED03B187}" type="pres">
      <dgm:prSet presAssocID="{631DD3EF-EE78-474F-924E-750237DE581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7F28A1-2B3A-416C-AFEB-970F99EA1836}" type="pres">
      <dgm:prSet presAssocID="{631DD3EF-EE78-474F-924E-750237DE581B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A0E64A22-082F-4F48-836E-809984F91A2D}" srcId="{A1E531BF-8F3A-41E7-BBC4-CD467C17C372}" destId="{631DD3EF-EE78-474F-924E-750237DE581B}" srcOrd="0" destOrd="0" parTransId="{4A430A71-598A-4CC2-9406-34A4B3EB4B0B}" sibTransId="{AF0D8218-990B-4109-9309-7DB65BDB4A1E}"/>
    <dgm:cxn modelId="{9DB8356F-C8DD-4E80-A2A7-D3138BC96A20}" type="presOf" srcId="{631DD3EF-EE78-474F-924E-750237DE581B}" destId="{7D7F28A1-2B3A-416C-AFEB-970F99EA1836}" srcOrd="0" destOrd="0" presId="urn:microsoft.com/office/officeart/2008/layout/CaptionedPictures"/>
    <dgm:cxn modelId="{8F66C4B1-88DB-4893-A90F-A8BEB2DE913D}" type="presOf" srcId="{A1E531BF-8F3A-41E7-BBC4-CD467C17C372}" destId="{3DD511C0-A3FC-4A2E-B434-2AE42CB6BD5E}" srcOrd="0" destOrd="0" presId="urn:microsoft.com/office/officeart/2008/layout/CaptionedPictures"/>
    <dgm:cxn modelId="{46D76413-1FA5-4EDB-95C5-C391AE6DDD0A}" type="presParOf" srcId="{3DD511C0-A3FC-4A2E-B434-2AE42CB6BD5E}" destId="{58208E9C-A89A-4DD7-91CD-FBDE637EC1EC}" srcOrd="0" destOrd="0" presId="urn:microsoft.com/office/officeart/2008/layout/CaptionedPictures"/>
    <dgm:cxn modelId="{FC83CF67-0317-4DFA-9E80-06CF96ED9FCF}" type="presParOf" srcId="{58208E9C-A89A-4DD7-91CD-FBDE637EC1EC}" destId="{AAED7971-012F-49E8-87F9-BE5CA793A531}" srcOrd="0" destOrd="0" presId="urn:microsoft.com/office/officeart/2008/layout/CaptionedPictures"/>
    <dgm:cxn modelId="{CDC64098-D2B8-46A7-9F01-79C1BABEE21F}" type="presParOf" srcId="{58208E9C-A89A-4DD7-91CD-FBDE637EC1EC}" destId="{0AC84E29-FFEF-4E71-B603-78358F20963A}" srcOrd="1" destOrd="0" presId="urn:microsoft.com/office/officeart/2008/layout/CaptionedPictures"/>
    <dgm:cxn modelId="{891A4898-A2EC-4FBD-BF3B-D8B7194ACF48}" type="presParOf" srcId="{58208E9C-A89A-4DD7-91CD-FBDE637EC1EC}" destId="{07C6D396-5C23-407A-9D48-8D826BAED656}" srcOrd="2" destOrd="0" presId="urn:microsoft.com/office/officeart/2008/layout/CaptionedPictures"/>
    <dgm:cxn modelId="{96CF8BA3-0CF3-4324-B4C3-2694FCF91AFF}" type="presParOf" srcId="{07C6D396-5C23-407A-9D48-8D826BAED656}" destId="{2C65EDE7-A0DB-44C1-A775-795FED03B187}" srcOrd="0" destOrd="0" presId="urn:microsoft.com/office/officeart/2008/layout/CaptionedPictures"/>
    <dgm:cxn modelId="{6DCA5E5A-AF98-4EED-9A45-11546D7E5B15}" type="presParOf" srcId="{07C6D396-5C23-407A-9D48-8D826BAED656}" destId="{7D7F28A1-2B3A-416C-AFEB-970F99EA183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753C-8A3D-48EE-8CD0-449406D29D87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96E5C1E4-67D7-4688-A0BC-8B2DFDA5970C}">
      <dgm:prSet phldrT="[Текст]"/>
      <dgm:spPr/>
      <dgm:t>
        <a:bodyPr/>
        <a:lstStyle/>
        <a:p>
          <a:r>
            <a:rPr lang="en-US" dirty="0"/>
            <a:t>Piezo</a:t>
          </a:r>
          <a:endParaRPr lang="bg-BG" dirty="0"/>
        </a:p>
      </dgm:t>
    </dgm:pt>
    <dgm:pt modelId="{50ED0398-841D-4E7E-8D60-B3D450FC4FC1}" type="parTrans" cxnId="{BD9F9D0E-28AE-4766-9890-D691EDB35550}">
      <dgm:prSet/>
      <dgm:spPr/>
      <dgm:t>
        <a:bodyPr/>
        <a:lstStyle/>
        <a:p>
          <a:endParaRPr lang="bg-BG"/>
        </a:p>
      </dgm:t>
    </dgm:pt>
    <dgm:pt modelId="{1B734A23-F679-4482-AC8A-B28CB727B08F}" type="sibTrans" cxnId="{BD9F9D0E-28AE-4766-9890-D691EDB35550}">
      <dgm:prSet/>
      <dgm:spPr/>
      <dgm:t>
        <a:bodyPr/>
        <a:lstStyle/>
        <a:p>
          <a:endParaRPr lang="bg-BG"/>
        </a:p>
      </dgm:t>
    </dgm:pt>
    <dgm:pt modelId="{8A14794F-562D-4126-8D17-5D51404A0FE6}" type="pres">
      <dgm:prSet presAssocID="{1B35753C-8A3D-48EE-8CD0-449406D29D87}" presName="Name0" presStyleCnt="0">
        <dgm:presLayoutVars>
          <dgm:chMax/>
          <dgm:chPref/>
          <dgm:dir/>
        </dgm:presLayoutVars>
      </dgm:prSet>
      <dgm:spPr/>
    </dgm:pt>
    <dgm:pt modelId="{F6C32190-FA67-4F73-ADB5-3C99BF2BB840}" type="pres">
      <dgm:prSet presAssocID="{96E5C1E4-67D7-4688-A0BC-8B2DFDA5970C}" presName="composite" presStyleCnt="0">
        <dgm:presLayoutVars>
          <dgm:chMax val="1"/>
          <dgm:chPref val="1"/>
        </dgm:presLayoutVars>
      </dgm:prSet>
      <dgm:spPr/>
    </dgm:pt>
    <dgm:pt modelId="{C3211F2A-0B77-4F2F-9068-F94488C8D3CA}" type="pres">
      <dgm:prSet presAssocID="{96E5C1E4-67D7-4688-A0BC-8B2DFDA5970C}" presName="Accent" presStyleLbl="trAlignAcc1" presStyleIdx="0" presStyleCnt="1">
        <dgm:presLayoutVars>
          <dgm:chMax val="0"/>
          <dgm:chPref val="0"/>
        </dgm:presLayoutVars>
      </dgm:prSet>
      <dgm:spPr/>
    </dgm:pt>
    <dgm:pt modelId="{DFB0D0BF-72B7-41E9-B810-C506DF4B5DEA}" type="pres">
      <dgm:prSet presAssocID="{96E5C1E4-67D7-4688-A0BC-8B2DFDA5970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C81ABE7E-4CFE-4892-BBF6-9557C784CF58}" type="pres">
      <dgm:prSet presAssocID="{96E5C1E4-67D7-4688-A0BC-8B2DFDA5970C}" presName="ChildComposite" presStyleCnt="0"/>
      <dgm:spPr/>
    </dgm:pt>
    <dgm:pt modelId="{18440517-0002-44D3-8A30-0607ED6323E5}" type="pres">
      <dgm:prSet presAssocID="{96E5C1E4-67D7-4688-A0BC-8B2DFDA5970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AF5A244-CF7A-41B9-8203-410C39CF8AC7}" type="pres">
      <dgm:prSet presAssocID="{96E5C1E4-67D7-4688-A0BC-8B2DFDA5970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BD9F9D0E-28AE-4766-9890-D691EDB35550}" srcId="{1B35753C-8A3D-48EE-8CD0-449406D29D87}" destId="{96E5C1E4-67D7-4688-A0BC-8B2DFDA5970C}" srcOrd="0" destOrd="0" parTransId="{50ED0398-841D-4E7E-8D60-B3D450FC4FC1}" sibTransId="{1B734A23-F679-4482-AC8A-B28CB727B08F}"/>
    <dgm:cxn modelId="{13A13D4D-C9E5-4C6F-9E9B-2C64ED6837ED}" type="presOf" srcId="{1B35753C-8A3D-48EE-8CD0-449406D29D87}" destId="{8A14794F-562D-4126-8D17-5D51404A0FE6}" srcOrd="0" destOrd="0" presId="urn:microsoft.com/office/officeart/2008/layout/CaptionedPictures"/>
    <dgm:cxn modelId="{A3EA0BBD-1CA4-4CA3-9162-4F8EE391E838}" type="presOf" srcId="{96E5C1E4-67D7-4688-A0BC-8B2DFDA5970C}" destId="{1AF5A244-CF7A-41B9-8203-410C39CF8AC7}" srcOrd="0" destOrd="0" presId="urn:microsoft.com/office/officeart/2008/layout/CaptionedPictures"/>
    <dgm:cxn modelId="{50A8A336-6EA6-49E5-BBF6-2F51B616F9B6}" type="presParOf" srcId="{8A14794F-562D-4126-8D17-5D51404A0FE6}" destId="{F6C32190-FA67-4F73-ADB5-3C99BF2BB840}" srcOrd="0" destOrd="0" presId="urn:microsoft.com/office/officeart/2008/layout/CaptionedPictures"/>
    <dgm:cxn modelId="{812736D3-9DAF-43B7-81FD-3A679C752E3E}" type="presParOf" srcId="{F6C32190-FA67-4F73-ADB5-3C99BF2BB840}" destId="{C3211F2A-0B77-4F2F-9068-F94488C8D3CA}" srcOrd="0" destOrd="0" presId="urn:microsoft.com/office/officeart/2008/layout/CaptionedPictures"/>
    <dgm:cxn modelId="{D03074C2-33AB-4008-8FF4-698FADC22BE1}" type="presParOf" srcId="{F6C32190-FA67-4F73-ADB5-3C99BF2BB840}" destId="{DFB0D0BF-72B7-41E9-B810-C506DF4B5DEA}" srcOrd="1" destOrd="0" presId="urn:microsoft.com/office/officeart/2008/layout/CaptionedPictures"/>
    <dgm:cxn modelId="{B8774BE3-5583-490E-A500-D251A01AB02D}" type="presParOf" srcId="{F6C32190-FA67-4F73-ADB5-3C99BF2BB840}" destId="{C81ABE7E-4CFE-4892-BBF6-9557C784CF58}" srcOrd="2" destOrd="0" presId="urn:microsoft.com/office/officeart/2008/layout/CaptionedPictures"/>
    <dgm:cxn modelId="{F9C074B7-80C1-4660-A9A6-E3B6AA52C2DA}" type="presParOf" srcId="{C81ABE7E-4CFE-4892-BBF6-9557C784CF58}" destId="{18440517-0002-44D3-8A30-0607ED6323E5}" srcOrd="0" destOrd="0" presId="urn:microsoft.com/office/officeart/2008/layout/CaptionedPictures"/>
    <dgm:cxn modelId="{BD015E75-B3CA-4916-88E2-058AE748EB01}" type="presParOf" srcId="{C81ABE7E-4CFE-4892-BBF6-9557C784CF58}" destId="{1AF5A244-CF7A-41B9-8203-410C39CF8AC7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AE4DA9-A82D-4382-8802-0B1223572FA7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</dgm:pt>
    <dgm:pt modelId="{4A8EFCF0-C02B-4F24-92F2-C33136A2C63C}">
      <dgm:prSet phldrT="[Текст]"/>
      <dgm:spPr/>
      <dgm:t>
        <a:bodyPr/>
        <a:lstStyle/>
        <a:p>
          <a:r>
            <a:rPr lang="en-US" dirty="0" err="1"/>
            <a:t>NeoPixel</a:t>
          </a:r>
          <a:r>
            <a:rPr lang="en-US" dirty="0"/>
            <a:t> Ring 12</a:t>
          </a:r>
          <a:endParaRPr lang="bg-BG" dirty="0"/>
        </a:p>
      </dgm:t>
    </dgm:pt>
    <dgm:pt modelId="{6BF4F83B-1A87-4458-A0C8-74EEB14C67B6}" type="parTrans" cxnId="{38FA2671-0D81-46D4-BB1F-F9B550CBA986}">
      <dgm:prSet/>
      <dgm:spPr/>
      <dgm:t>
        <a:bodyPr/>
        <a:lstStyle/>
        <a:p>
          <a:endParaRPr lang="bg-BG"/>
        </a:p>
      </dgm:t>
    </dgm:pt>
    <dgm:pt modelId="{44C659B8-85E6-4A8F-9344-6286AFC676CA}" type="sibTrans" cxnId="{38FA2671-0D81-46D4-BB1F-F9B550CBA986}">
      <dgm:prSet/>
      <dgm:spPr/>
      <dgm:t>
        <a:bodyPr/>
        <a:lstStyle/>
        <a:p>
          <a:endParaRPr lang="bg-BG"/>
        </a:p>
      </dgm:t>
    </dgm:pt>
    <dgm:pt modelId="{4455F65F-D5C7-407A-BE27-A6DF94944CEC}" type="pres">
      <dgm:prSet presAssocID="{07AE4DA9-A82D-4382-8802-0B1223572FA7}" presName="Name0" presStyleCnt="0">
        <dgm:presLayoutVars>
          <dgm:chMax/>
          <dgm:chPref/>
          <dgm:dir/>
        </dgm:presLayoutVars>
      </dgm:prSet>
      <dgm:spPr/>
    </dgm:pt>
    <dgm:pt modelId="{6D80F351-7731-4A1D-B006-5B4F627108D6}" type="pres">
      <dgm:prSet presAssocID="{4A8EFCF0-C02B-4F24-92F2-C33136A2C63C}" presName="composite" presStyleCnt="0">
        <dgm:presLayoutVars>
          <dgm:chMax val="1"/>
          <dgm:chPref val="1"/>
        </dgm:presLayoutVars>
      </dgm:prSet>
      <dgm:spPr/>
    </dgm:pt>
    <dgm:pt modelId="{E79476E5-CDC6-46C5-BFB1-BE9448B6D3B4}" type="pres">
      <dgm:prSet presAssocID="{4A8EFCF0-C02B-4F24-92F2-C33136A2C63C}" presName="Accent" presStyleLbl="trAlignAcc1" presStyleIdx="0" presStyleCnt="1">
        <dgm:presLayoutVars>
          <dgm:chMax val="0"/>
          <dgm:chPref val="0"/>
        </dgm:presLayoutVars>
      </dgm:prSet>
      <dgm:spPr/>
    </dgm:pt>
    <dgm:pt modelId="{452E3D51-1FB0-4401-8FAF-A32692473C69}" type="pres">
      <dgm:prSet presAssocID="{4A8EFCF0-C02B-4F24-92F2-C33136A2C63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</dgm:spPr>
    </dgm:pt>
    <dgm:pt modelId="{C62CE161-0B05-482F-B4B9-CC8CC68DC8B4}" type="pres">
      <dgm:prSet presAssocID="{4A8EFCF0-C02B-4F24-92F2-C33136A2C63C}" presName="ChildComposite" presStyleCnt="0"/>
      <dgm:spPr/>
    </dgm:pt>
    <dgm:pt modelId="{63845F3D-E59A-46DA-BC24-EBC3D98A6555}" type="pres">
      <dgm:prSet presAssocID="{4A8EFCF0-C02B-4F24-92F2-C33136A2C63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852C1D0-30FE-4C91-B7A6-B4E1B7CD59BD}" type="pres">
      <dgm:prSet presAssocID="{4A8EFCF0-C02B-4F24-92F2-C33136A2C63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87C6374C-030E-46D8-BA78-428E37852C8D}" type="presOf" srcId="{4A8EFCF0-C02B-4F24-92F2-C33136A2C63C}" destId="{D852C1D0-30FE-4C91-B7A6-B4E1B7CD59BD}" srcOrd="0" destOrd="0" presId="urn:microsoft.com/office/officeart/2008/layout/CaptionedPictures"/>
    <dgm:cxn modelId="{38FA2671-0D81-46D4-BB1F-F9B550CBA986}" srcId="{07AE4DA9-A82D-4382-8802-0B1223572FA7}" destId="{4A8EFCF0-C02B-4F24-92F2-C33136A2C63C}" srcOrd="0" destOrd="0" parTransId="{6BF4F83B-1A87-4458-A0C8-74EEB14C67B6}" sibTransId="{44C659B8-85E6-4A8F-9344-6286AFC676CA}"/>
    <dgm:cxn modelId="{80F9F1EA-3472-40FC-AE0E-4A2782F1C22A}" type="presOf" srcId="{07AE4DA9-A82D-4382-8802-0B1223572FA7}" destId="{4455F65F-D5C7-407A-BE27-A6DF94944CEC}" srcOrd="0" destOrd="0" presId="urn:microsoft.com/office/officeart/2008/layout/CaptionedPictures"/>
    <dgm:cxn modelId="{D53014D9-D2B6-4FFD-BEC1-E736B1503292}" type="presParOf" srcId="{4455F65F-D5C7-407A-BE27-A6DF94944CEC}" destId="{6D80F351-7731-4A1D-B006-5B4F627108D6}" srcOrd="0" destOrd="0" presId="urn:microsoft.com/office/officeart/2008/layout/CaptionedPictures"/>
    <dgm:cxn modelId="{F8220B04-BBFE-4EB1-BFB2-6C35AC35A947}" type="presParOf" srcId="{6D80F351-7731-4A1D-B006-5B4F627108D6}" destId="{E79476E5-CDC6-46C5-BFB1-BE9448B6D3B4}" srcOrd="0" destOrd="0" presId="urn:microsoft.com/office/officeart/2008/layout/CaptionedPictures"/>
    <dgm:cxn modelId="{D1DA38C5-E84C-4E3C-97AC-D5AA3A508B67}" type="presParOf" srcId="{6D80F351-7731-4A1D-B006-5B4F627108D6}" destId="{452E3D51-1FB0-4401-8FAF-A32692473C69}" srcOrd="1" destOrd="0" presId="urn:microsoft.com/office/officeart/2008/layout/CaptionedPictures"/>
    <dgm:cxn modelId="{62C12E4A-A759-42D6-8A36-324293A893B6}" type="presParOf" srcId="{6D80F351-7731-4A1D-B006-5B4F627108D6}" destId="{C62CE161-0B05-482F-B4B9-CC8CC68DC8B4}" srcOrd="2" destOrd="0" presId="urn:microsoft.com/office/officeart/2008/layout/CaptionedPictures"/>
    <dgm:cxn modelId="{5A79C9C9-82B5-421D-A192-960AAB5DE1E7}" type="presParOf" srcId="{C62CE161-0B05-482F-B4B9-CC8CC68DC8B4}" destId="{63845F3D-E59A-46DA-BC24-EBC3D98A6555}" srcOrd="0" destOrd="0" presId="urn:microsoft.com/office/officeart/2008/layout/CaptionedPictures"/>
    <dgm:cxn modelId="{8D4AFF1E-9B71-4BFD-BE7D-4EF50341C70B}" type="presParOf" srcId="{C62CE161-0B05-482F-B4B9-CC8CC68DC8B4}" destId="{D852C1D0-30FE-4C91-B7A6-B4E1B7CD59BD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2F843-6B83-4B03-9CD4-77BE339789F0}">
      <dsp:nvSpPr>
        <dsp:cNvPr id="0" name=""/>
        <dsp:cNvSpPr/>
      </dsp:nvSpPr>
      <dsp:spPr>
        <a:xfrm>
          <a:off x="132610" y="0"/>
          <a:ext cx="1380830" cy="16245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61AB9-6F09-41D4-897F-02EABBFC85EC}">
      <dsp:nvSpPr>
        <dsp:cNvPr id="0" name=""/>
        <dsp:cNvSpPr/>
      </dsp:nvSpPr>
      <dsp:spPr>
        <a:xfrm>
          <a:off x="201652" y="64980"/>
          <a:ext cx="1242747" cy="105592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8680AD1-4E53-4C63-86F4-EBE4E121DF3A}">
      <dsp:nvSpPr>
        <dsp:cNvPr id="0" name=""/>
        <dsp:cNvSpPr/>
      </dsp:nvSpPr>
      <dsp:spPr>
        <a:xfrm>
          <a:off x="201652" y="1120909"/>
          <a:ext cx="1242747" cy="438616"/>
        </a:xfrm>
        <a:prstGeom prst="rect">
          <a:avLst/>
        </a:prstGeom>
        <a:noFill/>
        <a:ln>
          <a:noFill/>
        </a:ln>
        <a:effectLst>
          <a:glow rad="228600">
            <a:schemeClr val="accent5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Arduino uno R3</a:t>
          </a:r>
          <a:endParaRPr lang="bg-BG" sz="1400" kern="1200" dirty="0"/>
        </a:p>
      </dsp:txBody>
      <dsp:txXfrm>
        <a:off x="201652" y="1120909"/>
        <a:ext cx="1242747" cy="438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BD76C-E3A8-4291-9358-EF314550C327}">
      <dsp:nvSpPr>
        <dsp:cNvPr id="0" name=""/>
        <dsp:cNvSpPr/>
      </dsp:nvSpPr>
      <dsp:spPr>
        <a:xfrm>
          <a:off x="154866" y="0"/>
          <a:ext cx="1228159" cy="144489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C5198-E598-4394-B415-BAE76D9502FD}">
      <dsp:nvSpPr>
        <dsp:cNvPr id="0" name=""/>
        <dsp:cNvSpPr/>
      </dsp:nvSpPr>
      <dsp:spPr>
        <a:xfrm>
          <a:off x="184037" y="31667"/>
          <a:ext cx="1121205" cy="90178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FDCE4-422D-4323-9554-2F1B4036812C}">
      <dsp:nvSpPr>
        <dsp:cNvPr id="0" name=""/>
        <dsp:cNvSpPr/>
      </dsp:nvSpPr>
      <dsp:spPr>
        <a:xfrm>
          <a:off x="216274" y="996976"/>
          <a:ext cx="1105343" cy="390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Ultrasonic distance sensor</a:t>
          </a:r>
          <a:endParaRPr lang="bg-BG" sz="1000" kern="1200" dirty="0"/>
        </a:p>
      </dsp:txBody>
      <dsp:txXfrm>
        <a:off x="216274" y="996976"/>
        <a:ext cx="1105343" cy="390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D7971-012F-49E8-87F9-BE5CA793A531}">
      <dsp:nvSpPr>
        <dsp:cNvPr id="0" name=""/>
        <dsp:cNvSpPr/>
      </dsp:nvSpPr>
      <dsp:spPr>
        <a:xfrm>
          <a:off x="90152" y="0"/>
          <a:ext cx="1357588" cy="159716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84E29-FFEF-4E71-B603-78358F20963A}">
      <dsp:nvSpPr>
        <dsp:cNvPr id="0" name=""/>
        <dsp:cNvSpPr/>
      </dsp:nvSpPr>
      <dsp:spPr>
        <a:xfrm>
          <a:off x="158032" y="63886"/>
          <a:ext cx="1221829" cy="103815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F28A1-2B3A-416C-AFEB-970F99EA1836}">
      <dsp:nvSpPr>
        <dsp:cNvPr id="0" name=""/>
        <dsp:cNvSpPr/>
      </dsp:nvSpPr>
      <dsp:spPr>
        <a:xfrm>
          <a:off x="158032" y="1102042"/>
          <a:ext cx="1221829" cy="43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Breadboard mini</a:t>
          </a:r>
          <a:endParaRPr lang="bg-BG" sz="1300" kern="1200" dirty="0"/>
        </a:p>
      </dsp:txBody>
      <dsp:txXfrm>
        <a:off x="158032" y="1102042"/>
        <a:ext cx="1221829" cy="431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11F2A-0B77-4F2F-9068-F94488C8D3CA}">
      <dsp:nvSpPr>
        <dsp:cNvPr id="0" name=""/>
        <dsp:cNvSpPr/>
      </dsp:nvSpPr>
      <dsp:spPr>
        <a:xfrm>
          <a:off x="104907" y="0"/>
          <a:ext cx="1436236" cy="168969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0D0BF-72B7-41E9-B810-C506DF4B5DEA}">
      <dsp:nvSpPr>
        <dsp:cNvPr id="0" name=""/>
        <dsp:cNvSpPr/>
      </dsp:nvSpPr>
      <dsp:spPr>
        <a:xfrm>
          <a:off x="176719" y="67587"/>
          <a:ext cx="1292612" cy="109829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5A244-CF7A-41B9-8203-410C39CF8AC7}">
      <dsp:nvSpPr>
        <dsp:cNvPr id="0" name=""/>
        <dsp:cNvSpPr/>
      </dsp:nvSpPr>
      <dsp:spPr>
        <a:xfrm>
          <a:off x="176719" y="1165886"/>
          <a:ext cx="1292612" cy="456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Piezo</a:t>
          </a:r>
          <a:endParaRPr lang="bg-BG" sz="2100" kern="1200" dirty="0"/>
        </a:p>
      </dsp:txBody>
      <dsp:txXfrm>
        <a:off x="176719" y="1165886"/>
        <a:ext cx="1292612" cy="456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476E5-CDC6-46C5-BFB1-BE9448B6D3B4}">
      <dsp:nvSpPr>
        <dsp:cNvPr id="0" name=""/>
        <dsp:cNvSpPr/>
      </dsp:nvSpPr>
      <dsp:spPr>
        <a:xfrm>
          <a:off x="17325" y="0"/>
          <a:ext cx="1380830" cy="162450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E3D51-1FB0-4401-8FAF-A32692473C69}">
      <dsp:nvSpPr>
        <dsp:cNvPr id="0" name=""/>
        <dsp:cNvSpPr/>
      </dsp:nvSpPr>
      <dsp:spPr>
        <a:xfrm>
          <a:off x="86367" y="64980"/>
          <a:ext cx="1242747" cy="105592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2C1D0-30FE-4C91-B7A6-B4E1B7CD59BD}">
      <dsp:nvSpPr>
        <dsp:cNvPr id="0" name=""/>
        <dsp:cNvSpPr/>
      </dsp:nvSpPr>
      <dsp:spPr>
        <a:xfrm>
          <a:off x="86367" y="1120909"/>
          <a:ext cx="1242747" cy="43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NeoPixel</a:t>
          </a:r>
          <a:r>
            <a:rPr lang="en-US" sz="1300" kern="1200" dirty="0"/>
            <a:t> Ring 12</a:t>
          </a:r>
          <a:endParaRPr lang="bg-BG" sz="1300" kern="1200" dirty="0"/>
        </a:p>
      </dsp:txBody>
      <dsp:txXfrm>
        <a:off x="86367" y="1120909"/>
        <a:ext cx="1242747" cy="43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696065"/>
            <a:ext cx="8259097" cy="1791929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833" y="3484310"/>
            <a:ext cx="8281219" cy="66736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2" y="383457"/>
            <a:ext cx="8259098" cy="64127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7" y="1297850"/>
            <a:ext cx="8229600" cy="33110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977" y="436033"/>
            <a:ext cx="630406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83" y="1209366"/>
            <a:ext cx="6275441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6" y="339213"/>
            <a:ext cx="8093365" cy="63696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260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84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260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84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riq30/distance-system" TargetMode="External"/><Relationship Id="rId2" Type="http://schemas.openxmlformats.org/officeDocument/2006/relationships/hyperlink" Target="https://www.tinkercad.com/things/0b97FVXEYkO-epic-gaaris/edit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4941" y="1370713"/>
            <a:ext cx="4229059" cy="1199708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Индикатор за социална дистанция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5656" y="2629787"/>
            <a:ext cx="3879454" cy="593814"/>
          </a:xfrm>
        </p:spPr>
        <p:txBody>
          <a:bodyPr/>
          <a:lstStyle/>
          <a:p>
            <a:r>
              <a:rPr lang="bg-BG" dirty="0"/>
              <a:t>Виктория Владимирова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1899" y="278543"/>
            <a:ext cx="4633042" cy="635858"/>
          </a:xfrm>
        </p:spPr>
        <p:txBody>
          <a:bodyPr>
            <a:normAutofit fontScale="90000"/>
          </a:bodyPr>
          <a:lstStyle/>
          <a:p>
            <a:r>
              <a:rPr lang="bg-BG" dirty="0"/>
              <a:t>Съдържание: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6637" y="1422017"/>
            <a:ext cx="5462964" cy="2717592"/>
          </a:xfrm>
        </p:spPr>
        <p:txBody>
          <a:bodyPr/>
          <a:lstStyle/>
          <a:p>
            <a:r>
              <a:rPr lang="bg-BG" sz="2800" dirty="0"/>
              <a:t>Описание</a:t>
            </a:r>
          </a:p>
          <a:p>
            <a:r>
              <a:rPr lang="bg-BG" sz="2800" dirty="0"/>
              <a:t>Цел на проекта</a:t>
            </a:r>
          </a:p>
          <a:p>
            <a:r>
              <a:rPr lang="bg-BG" sz="2800" dirty="0"/>
              <a:t>План за работа</a:t>
            </a:r>
          </a:p>
          <a:p>
            <a:r>
              <a:rPr lang="bg-BG" sz="2800" dirty="0"/>
              <a:t>Използвани инструменти</a:t>
            </a:r>
          </a:p>
          <a:p>
            <a:r>
              <a:rPr lang="bg-BG" sz="2800" dirty="0"/>
              <a:t>Блокова схема</a:t>
            </a:r>
          </a:p>
          <a:p>
            <a:pPr marL="0" indent="0">
              <a:buNone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4" y="294967"/>
            <a:ext cx="8259098" cy="641277"/>
          </a:xfrm>
        </p:spPr>
        <p:txBody>
          <a:bodyPr>
            <a:normAutofit/>
          </a:bodyPr>
          <a:lstStyle/>
          <a:p>
            <a:r>
              <a:rPr lang="bg-BG" dirty="0"/>
              <a:t>Описание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28" y="2203161"/>
            <a:ext cx="3821334" cy="151290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sz="1400" dirty="0"/>
              <a:t>сензор, който засича дистанцията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1400" dirty="0"/>
              <a:t>звуково известяване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1400" dirty="0"/>
              <a:t>светлинно известяване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AE03ED7-8DE9-484A-81E4-337177A7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4" y="1920948"/>
            <a:ext cx="3821334" cy="241713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2423EB-F30C-4026-898E-13FF2584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3F2E84-DF4D-474E-935C-8DF2F90C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57" y="1696675"/>
            <a:ext cx="5731233" cy="175015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BBE40DA-15AC-4FF7-8EA3-54129D0B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21" y="2104451"/>
            <a:ext cx="2896455" cy="2139103"/>
          </a:xfrm>
          <a:prstGeom prst="rect">
            <a:avLst/>
          </a:prstGeom>
          <a:ln w="889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A81A000-0296-46CF-8339-D1729BDE0426}"/>
              </a:ext>
            </a:extLst>
          </p:cNvPr>
          <p:cNvSpPr txBox="1"/>
          <p:nvPr/>
        </p:nvSpPr>
        <p:spPr>
          <a:xfrm>
            <a:off x="187557" y="1696675"/>
            <a:ext cx="3920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dirty="0"/>
              <a:t>предотвратяване на струпването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dirty="0"/>
              <a:t>в помощ на слепите хора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bg-BG" dirty="0"/>
              <a:t>намаляване на броя на заразените</a:t>
            </a:r>
          </a:p>
          <a:p>
            <a:endParaRPr lang="bg-BG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61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21FC04-B467-4822-9CC3-52E2B7F2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bg-BG" dirty="0"/>
              <a:t>План за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B84005A-F6AF-4C66-8984-467FFAFE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717" y="1840231"/>
            <a:ext cx="4754126" cy="25049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Изследване на проблема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Съставяне на решение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Намиране на най-добрите технологии за разработване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Разработка на проект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Тестване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800" dirty="0"/>
              <a:t>Доусъвършенстване на проекта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77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F25521-58AE-4A65-A6A7-8448293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5" y="291308"/>
            <a:ext cx="8259098" cy="641277"/>
          </a:xfrm>
        </p:spPr>
        <p:txBody>
          <a:bodyPr/>
          <a:lstStyle/>
          <a:p>
            <a:r>
              <a:rPr lang="bg-BG" dirty="0"/>
              <a:t>Използвани модули</a:t>
            </a:r>
          </a:p>
        </p:txBody>
      </p:sp>
      <p:graphicFrame>
        <p:nvGraphicFramePr>
          <p:cNvPr id="7" name="Диаграма 6">
            <a:extLst>
              <a:ext uri="{FF2B5EF4-FFF2-40B4-BE49-F238E27FC236}">
                <a16:creationId xmlns:a16="http://schemas.microsoft.com/office/drawing/2014/main" id="{1676E9E0-C808-417D-942C-8305D39F1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383843"/>
              </p:ext>
            </p:extLst>
          </p:nvPr>
        </p:nvGraphicFramePr>
        <p:xfrm>
          <a:off x="239456" y="1274637"/>
          <a:ext cx="1646052" cy="1624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Диаграма 12">
            <a:extLst>
              <a:ext uri="{FF2B5EF4-FFF2-40B4-BE49-F238E27FC236}">
                <a16:creationId xmlns:a16="http://schemas.microsoft.com/office/drawing/2014/main" id="{14DD4EC8-8835-4624-A240-690458A9A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949383"/>
              </p:ext>
            </p:extLst>
          </p:nvPr>
        </p:nvGraphicFramePr>
        <p:xfrm>
          <a:off x="1793358" y="3370390"/>
          <a:ext cx="1537893" cy="1444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Диаграма 16">
            <a:extLst>
              <a:ext uri="{FF2B5EF4-FFF2-40B4-BE49-F238E27FC236}">
                <a16:creationId xmlns:a16="http://schemas.microsoft.com/office/drawing/2014/main" id="{D1A4F916-100A-43FC-93CF-D913A48CB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232612"/>
              </p:ext>
            </p:extLst>
          </p:nvPr>
        </p:nvGraphicFramePr>
        <p:xfrm>
          <a:off x="5245254" y="3218121"/>
          <a:ext cx="1537894" cy="159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Диаграма 19">
            <a:extLst>
              <a:ext uri="{FF2B5EF4-FFF2-40B4-BE49-F238E27FC236}">
                <a16:creationId xmlns:a16="http://schemas.microsoft.com/office/drawing/2014/main" id="{91C7A3E6-D21F-4CE5-9856-9971187EE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97497"/>
              </p:ext>
            </p:extLst>
          </p:nvPr>
        </p:nvGraphicFramePr>
        <p:xfrm>
          <a:off x="6981623" y="1184244"/>
          <a:ext cx="1646052" cy="1689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5" name="Диаграма 24">
            <a:extLst>
              <a:ext uri="{FF2B5EF4-FFF2-40B4-BE49-F238E27FC236}">
                <a16:creationId xmlns:a16="http://schemas.microsoft.com/office/drawing/2014/main" id="{E1211FB6-6B1F-4EC0-86BB-EA7924485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781361"/>
              </p:ext>
            </p:extLst>
          </p:nvPr>
        </p:nvGraphicFramePr>
        <p:xfrm>
          <a:off x="3454229" y="1274638"/>
          <a:ext cx="1415482" cy="1624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4349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F20ECE-24AE-4B3C-95C9-80F3E9F4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B93C064-6040-46C9-8EFE-F0E58CAC2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26" y="1667170"/>
            <a:ext cx="5105705" cy="2848123"/>
          </a:xfrm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621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D554AB-D7A5-4A8F-AD74-19352B93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AC2B40-0AA6-4F81-A6E1-7CDE95C1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03" y="1907450"/>
            <a:ext cx="4171797" cy="26149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bg-BG" sz="1800" dirty="0"/>
              <a:t>Линк към проекта:</a:t>
            </a:r>
          </a:p>
          <a:p>
            <a:pPr marL="0" indent="0">
              <a:buNone/>
            </a:pPr>
            <a:r>
              <a:rPr lang="bg-BG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https://www.tinkercad.com/things/0b97FVXEYkO-epic-gaaris/editel</a:t>
            </a:r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1800" dirty="0"/>
              <a:t>Линк към </a:t>
            </a:r>
            <a:r>
              <a:rPr lang="en-US" sz="1800" dirty="0" err="1"/>
              <a:t>Github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https://github.com/Victoriq30/distance-system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7042F30-E7AA-4D70-966C-DEFAD59F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709" y="1552139"/>
            <a:ext cx="2761211" cy="2039222"/>
          </a:xfrm>
          <a:prstGeom prst="rect">
            <a:avLst/>
          </a:prstGeom>
          <a:ln w="889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8178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B04684C0-3282-4EBF-8C90-D767E8941EB9}"/>
              </a:ext>
            </a:extLst>
          </p:cNvPr>
          <p:cNvSpPr/>
          <p:nvPr/>
        </p:nvSpPr>
        <p:spPr>
          <a:xfrm>
            <a:off x="806714" y="2492857"/>
            <a:ext cx="7984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6389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Презентация на цял екран (16:9)</PresentationFormat>
  <Paragraphs>37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Индикатор за социална дистанция</vt:lpstr>
      <vt:lpstr>Съдържание:</vt:lpstr>
      <vt:lpstr>Описание</vt:lpstr>
      <vt:lpstr>Цел на проекта</vt:lpstr>
      <vt:lpstr>План за работа</vt:lpstr>
      <vt:lpstr>Използвани модули</vt:lpstr>
      <vt:lpstr>Блокова схема</vt:lpstr>
      <vt:lpstr>Демонстрация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2021-04-17T19:36:40Z</dcterms:modified>
</cp:coreProperties>
</file>