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384000" y="72000"/>
            <a:ext cx="2592000" cy="1296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656000" y="2520000"/>
            <a:ext cx="2592000" cy="1296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Datapath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976000" y="2520000"/>
            <a:ext cx="2592000" cy="1296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Arithmetic/logic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656000" y="4752000"/>
            <a:ext cx="2592000" cy="1296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7920000" y="1872000"/>
            <a:ext cx="0" cy="6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872280" y="2592000"/>
            <a:ext cx="7837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872280" y="2846520"/>
            <a:ext cx="7837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864000" y="3173400"/>
            <a:ext cx="7837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72000" y="3384000"/>
            <a:ext cx="157572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504000" y="3744000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4248000" y="2880000"/>
            <a:ext cx="172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4248000" y="3456000"/>
            <a:ext cx="172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495720" y="3744000"/>
            <a:ext cx="8280" cy="28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04000" y="6624000"/>
            <a:ext cx="885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9360000" y="3240000"/>
            <a:ext cx="0" cy="33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8568000" y="3240000"/>
            <a:ext cx="7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756000" y="3528000"/>
            <a:ext cx="1152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12000" y="2592720"/>
            <a:ext cx="1224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R reg.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84000" y="2952000"/>
            <a:ext cx="1080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W reg.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48000" y="2340000"/>
            <a:ext cx="1008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R reg.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12000" y="3162600"/>
            <a:ext cx="122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enable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>
            <a:off x="224640" y="3170520"/>
            <a:ext cx="639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4"/>
          <p:cNvCxnSpPr/>
          <p:nvPr/>
        </p:nvCxnSpPr>
        <p:spPr>
          <a:xfrm rot="10800000">
            <a:off x="72000" y="1656000"/>
            <a:ext cx="0" cy="172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72000" y="1512000"/>
            <a:ext cx="655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5976000" y="864000"/>
            <a:ext cx="10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72000" y="1512000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24640" y="1656000"/>
            <a:ext cx="0" cy="153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224640" y="1656000"/>
            <a:ext cx="6543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976000" y="648000"/>
            <a:ext cx="12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5976000" y="1080000"/>
            <a:ext cx="7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5976000" y="1296000"/>
            <a:ext cx="64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6624000" y="1296000"/>
            <a:ext cx="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 rot="10800000">
            <a:off x="6768000" y="1080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5976000" y="432000"/>
            <a:ext cx="64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4"/>
          <p:cNvCxnSpPr/>
          <p:nvPr/>
        </p:nvCxnSpPr>
        <p:spPr>
          <a:xfrm rot="10800000">
            <a:off x="384840" y="2846520"/>
            <a:ext cx="11271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408600" y="1799640"/>
            <a:ext cx="0" cy="10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408600" y="1799640"/>
            <a:ext cx="65754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6984000" y="864000"/>
            <a:ext cx="0" cy="9356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7200000" y="648000"/>
            <a:ext cx="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576000" y="2016000"/>
            <a:ext cx="66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76000" y="2016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576000" y="2592000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6624000" y="432000"/>
            <a:ext cx="129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7920000" y="432000"/>
            <a:ext cx="0" cy="15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5984280" y="274680"/>
            <a:ext cx="38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1944000" y="3816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2304000" y="3816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2952000" y="3816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 rot="10800000">
            <a:off x="3744000" y="3816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 rot="5400000">
            <a:off x="1584000" y="4032000"/>
            <a:ext cx="8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 rot="5400000">
            <a:off x="1802520" y="4209120"/>
            <a:ext cx="122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enable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 rot="5400000">
            <a:off x="2553120" y="4173120"/>
            <a:ext cx="1008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 rot="-5400000">
            <a:off x="2990520" y="3921120"/>
            <a:ext cx="122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932000" y="2628000"/>
            <a:ext cx="1008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Operand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932000" y="3203280"/>
            <a:ext cx="1008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Operand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 rot="5400000">
            <a:off x="7331040" y="1714320"/>
            <a:ext cx="1152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operation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8640000" y="2988000"/>
            <a:ext cx="720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8280000" y="28800"/>
            <a:ext cx="1296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device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144000" y="302040"/>
            <a:ext cx="32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4248000" y="5472000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/>
          <p:nvPr/>
        </p:nvCxnSpPr>
        <p:spPr>
          <a:xfrm rot="10800000">
            <a:off x="4608000" y="2304000"/>
            <a:ext cx="0" cy="31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/>
          <p:nvPr/>
        </p:nvCxnSpPr>
        <p:spPr>
          <a:xfrm rot="10800000">
            <a:off x="2448000" y="2304000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/>
          <p:nvPr/>
        </p:nvCxnSpPr>
        <p:spPr>
          <a:xfrm rot="10800000">
            <a:off x="2448000" y="720000"/>
            <a:ext cx="0" cy="15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4" name="Google Shape;124;p14"/>
          <p:cNvCxnSpPr/>
          <p:nvPr/>
        </p:nvCxnSpPr>
        <p:spPr>
          <a:xfrm rot="10800000">
            <a:off x="7200000" y="2160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2592000" y="2160000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2592000" y="1080000"/>
            <a:ext cx="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2592000" y="1080000"/>
            <a:ext cx="7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2448000" y="720000"/>
            <a:ext cx="93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129" name="Google Shape;129;p14"/>
          <p:cNvSpPr txBox="1"/>
          <p:nvPr/>
        </p:nvSpPr>
        <p:spPr>
          <a:xfrm>
            <a:off x="2592000" y="830520"/>
            <a:ext cx="84744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484000" y="468000"/>
            <a:ext cx="1008000" cy="47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72000" y="85320"/>
            <a:ext cx="1080000" cy="47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device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6624000" y="4541760"/>
            <a:ext cx="1296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Select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Read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Write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312000" y="2736000"/>
            <a:ext cx="1008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reg.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3312000" y="3311280"/>
            <a:ext cx="1008000" cy="2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reg.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