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5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8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7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1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2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4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5269-FA9E-4DBA-ADFE-7D0969936FBA}" type="datetimeFigureOut">
              <a:rPr lang="pt-BR" smtClean="0"/>
              <a:t>01/11/2017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5803-2F2D-41E3-9F2C-E465841BE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4959" y="214183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Atendente</a:t>
            </a:r>
            <a:endParaRPr lang="pt-BR" dirty="0"/>
          </a:p>
        </p:txBody>
      </p:sp>
      <p:sp>
        <p:nvSpPr>
          <p:cNvPr id="3" name="Fluxograma: Decisão 2"/>
          <p:cNvSpPr/>
          <p:nvPr/>
        </p:nvSpPr>
        <p:spPr>
          <a:xfrm>
            <a:off x="2593888" y="613095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61686" y="1063601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Pessoas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5461686" y="519905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311345" y="264534"/>
            <a:ext cx="877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</a:t>
            </a:r>
            <a:endParaRPr lang="pt-BR" sz="1200" dirty="0"/>
          </a:p>
        </p:txBody>
      </p:sp>
      <p:sp>
        <p:nvSpPr>
          <p:cNvPr id="7" name="Elipse 6"/>
          <p:cNvSpPr/>
          <p:nvPr/>
        </p:nvSpPr>
        <p:spPr>
          <a:xfrm>
            <a:off x="5447269" y="2020733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6491416" y="468933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976551" y="492104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92114" y="242906"/>
            <a:ext cx="48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CPF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78146" y="221798"/>
            <a:ext cx="86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Endereço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28866" y="2267318"/>
            <a:ext cx="261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de nascimento</a:t>
            </a:r>
            <a:endParaRPr lang="pt-BR" sz="1200" dirty="0"/>
          </a:p>
        </p:txBody>
      </p:sp>
      <p:sp>
        <p:nvSpPr>
          <p:cNvPr id="13" name="Elipse 12"/>
          <p:cNvSpPr/>
          <p:nvPr/>
        </p:nvSpPr>
        <p:spPr>
          <a:xfrm>
            <a:off x="6779741" y="1989310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329747" y="1977999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5887994" y="1991378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765455" y="2270902"/>
            <a:ext cx="102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Bairro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09603" y="2215200"/>
            <a:ext cx="102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CEP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211329" y="2244696"/>
            <a:ext cx="102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</a:t>
            </a:r>
            <a:r>
              <a:rPr lang="pt-BR" sz="1200" dirty="0" smtClean="0"/>
              <a:t>idade</a:t>
            </a:r>
            <a:endParaRPr lang="pt-BR" sz="1200" dirty="0"/>
          </a:p>
        </p:txBody>
      </p:sp>
      <p:sp>
        <p:nvSpPr>
          <p:cNvPr id="20" name="Elipse 19"/>
          <p:cNvSpPr/>
          <p:nvPr/>
        </p:nvSpPr>
        <p:spPr>
          <a:xfrm>
            <a:off x="7162800" y="491563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035113" y="0"/>
            <a:ext cx="1029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nenhum ou muitos telefones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29628" y="3048000"/>
            <a:ext cx="1541507" cy="55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 financeiro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881449" y="873210"/>
            <a:ext cx="8237" cy="217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3" idx="1"/>
          </p:cNvCxnSpPr>
          <p:nvPr/>
        </p:nvCxnSpPr>
        <p:spPr>
          <a:xfrm>
            <a:off x="1695964" y="664067"/>
            <a:ext cx="897924" cy="278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811925" y="923833"/>
            <a:ext cx="635344" cy="343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uxograma: Decisão 31"/>
          <p:cNvSpPr/>
          <p:nvPr/>
        </p:nvSpPr>
        <p:spPr>
          <a:xfrm>
            <a:off x="1986349" y="2997171"/>
            <a:ext cx="2283940" cy="7166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matricular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567363" y="2997170"/>
            <a:ext cx="1309817" cy="71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Pessoas</a:t>
            </a:r>
            <a:endParaRPr lang="pt-BR" dirty="0"/>
          </a:p>
        </p:txBody>
      </p:sp>
      <p:sp>
        <p:nvSpPr>
          <p:cNvPr id="34" name="Fluxograma: Decisão 33"/>
          <p:cNvSpPr/>
          <p:nvPr/>
        </p:nvSpPr>
        <p:spPr>
          <a:xfrm>
            <a:off x="6120713" y="3066385"/>
            <a:ext cx="2054311" cy="573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Gerando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8457170" y="3043763"/>
            <a:ext cx="1309817" cy="71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Contratos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72962" y="2516685"/>
            <a:ext cx="157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Informações da pessoa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8410833" y="3867784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Plano aderido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9809203" y="3888713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 total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9746389" y="2569735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Forma de pagamento</a:t>
            </a:r>
            <a:endParaRPr lang="pt-BR" sz="1200" dirty="0"/>
          </a:p>
        </p:txBody>
      </p:sp>
      <p:sp>
        <p:nvSpPr>
          <p:cNvPr id="40" name="Elipse 39"/>
          <p:cNvSpPr/>
          <p:nvPr/>
        </p:nvSpPr>
        <p:spPr>
          <a:xfrm>
            <a:off x="9481228" y="2579975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9588324" y="3850327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8156490" y="3857144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868165" y="2607850"/>
            <a:ext cx="288325" cy="288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 flipH="1">
            <a:off x="4176069" y="1699984"/>
            <a:ext cx="1285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33" idx="1"/>
          </p:cNvCxnSpPr>
          <p:nvPr/>
        </p:nvCxnSpPr>
        <p:spPr>
          <a:xfrm flipH="1" flipV="1">
            <a:off x="4176069" y="1699984"/>
            <a:ext cx="391294" cy="1655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endCxn id="32" idx="1"/>
          </p:cNvCxnSpPr>
          <p:nvPr/>
        </p:nvCxnSpPr>
        <p:spPr>
          <a:xfrm>
            <a:off x="1769334" y="3307641"/>
            <a:ext cx="217015" cy="47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756075" y="3453788"/>
            <a:ext cx="745585" cy="911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uxograma: Decisão 53"/>
          <p:cNvSpPr/>
          <p:nvPr/>
        </p:nvSpPr>
        <p:spPr>
          <a:xfrm>
            <a:off x="2501660" y="4001306"/>
            <a:ext cx="2463113" cy="7166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Cadastrar planos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5533767" y="4476370"/>
            <a:ext cx="1309817" cy="71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Planos</a:t>
            </a:r>
            <a:endParaRPr lang="pt-BR" dirty="0"/>
          </a:p>
        </p:txBody>
      </p:sp>
      <p:sp>
        <p:nvSpPr>
          <p:cNvPr id="56" name="Elipse 55"/>
          <p:cNvSpPr/>
          <p:nvPr/>
        </p:nvSpPr>
        <p:spPr>
          <a:xfrm>
            <a:off x="6347254" y="5268668"/>
            <a:ext cx="37894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457497" y="4095455"/>
            <a:ext cx="37894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5090984" y="5301947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campo descrição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664411" y="5268668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valor </a:t>
            </a:r>
            <a:r>
              <a:rPr lang="pt-BR" sz="1200" dirty="0"/>
              <a:t>do plano (R$) 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831358" y="4090687"/>
            <a:ext cx="1573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ativo </a:t>
            </a:r>
            <a:r>
              <a:rPr lang="pt-BR" sz="1200" dirty="0"/>
              <a:t>(sim / não)</a:t>
            </a:r>
          </a:p>
        </p:txBody>
      </p:sp>
      <p:sp>
        <p:nvSpPr>
          <p:cNvPr id="61" name="Elipse 60"/>
          <p:cNvSpPr/>
          <p:nvPr/>
        </p:nvSpPr>
        <p:spPr>
          <a:xfrm>
            <a:off x="4750657" y="5288046"/>
            <a:ext cx="37894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>
            <a:stCxn id="54" idx="3"/>
            <a:endCxn id="55" idx="1"/>
          </p:cNvCxnSpPr>
          <p:nvPr/>
        </p:nvCxnSpPr>
        <p:spPr>
          <a:xfrm>
            <a:off x="4964773" y="4359652"/>
            <a:ext cx="568994" cy="475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692054" y="4392422"/>
            <a:ext cx="212124" cy="83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V="1">
            <a:off x="5054427" y="5098913"/>
            <a:ext cx="479340" cy="220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56" idx="0"/>
          </p:cNvCxnSpPr>
          <p:nvPr/>
        </p:nvCxnSpPr>
        <p:spPr>
          <a:xfrm flipV="1">
            <a:off x="6536724" y="5183062"/>
            <a:ext cx="222936" cy="85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32" idx="3"/>
            <a:endCxn id="33" idx="1"/>
          </p:cNvCxnSpPr>
          <p:nvPr/>
        </p:nvCxnSpPr>
        <p:spPr>
          <a:xfrm>
            <a:off x="4270289" y="3355516"/>
            <a:ext cx="2970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/>
          <p:cNvCxnSpPr>
            <a:stCxn id="33" idx="3"/>
            <a:endCxn id="34" idx="1"/>
          </p:cNvCxnSpPr>
          <p:nvPr/>
        </p:nvCxnSpPr>
        <p:spPr>
          <a:xfrm flipV="1">
            <a:off x="5877180" y="3353331"/>
            <a:ext cx="243533" cy="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34" idx="3"/>
            <a:endCxn id="35" idx="1"/>
          </p:cNvCxnSpPr>
          <p:nvPr/>
        </p:nvCxnSpPr>
        <p:spPr>
          <a:xfrm>
            <a:off x="8175024" y="3353331"/>
            <a:ext cx="282146" cy="48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40" idx="2"/>
          </p:cNvCxnSpPr>
          <p:nvPr/>
        </p:nvCxnSpPr>
        <p:spPr>
          <a:xfrm flipH="1">
            <a:off x="9389072" y="2724138"/>
            <a:ext cx="92156" cy="317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stCxn id="43" idx="4"/>
          </p:cNvCxnSpPr>
          <p:nvPr/>
        </p:nvCxnSpPr>
        <p:spPr>
          <a:xfrm>
            <a:off x="8012328" y="2896175"/>
            <a:ext cx="444842" cy="23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42" idx="1"/>
          </p:cNvCxnSpPr>
          <p:nvPr/>
        </p:nvCxnSpPr>
        <p:spPr>
          <a:xfrm flipH="1">
            <a:off x="8198714" y="3755471"/>
            <a:ext cx="369333" cy="14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/>
          <p:cNvCxnSpPr>
            <a:endCxn id="41" idx="0"/>
          </p:cNvCxnSpPr>
          <p:nvPr/>
        </p:nvCxnSpPr>
        <p:spPr>
          <a:xfrm>
            <a:off x="9465093" y="3754785"/>
            <a:ext cx="267394" cy="95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7" idx="0"/>
          </p:cNvCxnSpPr>
          <p:nvPr/>
        </p:nvCxnSpPr>
        <p:spPr>
          <a:xfrm flipH="1">
            <a:off x="5591432" y="1726132"/>
            <a:ext cx="3369" cy="29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endCxn id="15" idx="0"/>
          </p:cNvCxnSpPr>
          <p:nvPr/>
        </p:nvCxnSpPr>
        <p:spPr>
          <a:xfrm>
            <a:off x="5976551" y="1719050"/>
            <a:ext cx="55606" cy="27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endCxn id="14" idx="0"/>
          </p:cNvCxnSpPr>
          <p:nvPr/>
        </p:nvCxnSpPr>
        <p:spPr>
          <a:xfrm>
            <a:off x="6378147" y="1714150"/>
            <a:ext cx="95763" cy="26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01"/>
          <p:cNvCxnSpPr>
            <a:endCxn id="13" idx="0"/>
          </p:cNvCxnSpPr>
          <p:nvPr/>
        </p:nvCxnSpPr>
        <p:spPr>
          <a:xfrm>
            <a:off x="6726194" y="1725078"/>
            <a:ext cx="197710" cy="264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stCxn id="20" idx="2"/>
          </p:cNvCxnSpPr>
          <p:nvPr/>
        </p:nvCxnSpPr>
        <p:spPr>
          <a:xfrm flipH="1">
            <a:off x="6709720" y="635726"/>
            <a:ext cx="453080" cy="421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stCxn id="8" idx="4"/>
          </p:cNvCxnSpPr>
          <p:nvPr/>
        </p:nvCxnSpPr>
        <p:spPr>
          <a:xfrm flipH="1">
            <a:off x="6491416" y="757258"/>
            <a:ext cx="144163" cy="288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9" idx="3"/>
            <a:endCxn id="4" idx="0"/>
          </p:cNvCxnSpPr>
          <p:nvPr/>
        </p:nvCxnSpPr>
        <p:spPr>
          <a:xfrm>
            <a:off x="6018775" y="738205"/>
            <a:ext cx="118414" cy="32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5" idx="3"/>
          </p:cNvCxnSpPr>
          <p:nvPr/>
        </p:nvCxnSpPr>
        <p:spPr>
          <a:xfrm>
            <a:off x="5503910" y="766006"/>
            <a:ext cx="118414" cy="297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9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62211" y="404574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sp>
        <p:nvSpPr>
          <p:cNvPr id="17" name="Fluxograma: Decisão 16"/>
          <p:cNvSpPr/>
          <p:nvPr/>
        </p:nvSpPr>
        <p:spPr>
          <a:xfrm>
            <a:off x="2015919" y="404573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4482767" y="403407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leitura biométrica </a:t>
            </a:r>
          </a:p>
        </p:txBody>
      </p:sp>
      <p:sp>
        <p:nvSpPr>
          <p:cNvPr id="19" name="Fluxograma: Decisão 18"/>
          <p:cNvSpPr/>
          <p:nvPr/>
        </p:nvSpPr>
        <p:spPr>
          <a:xfrm>
            <a:off x="6314964" y="454635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8850121" y="454635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Catraca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9260112" y="1251676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9664379" y="1190868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481366" y="1207168"/>
            <a:ext cx="256430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737796" y="1113662"/>
            <a:ext cx="1535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esteja devidamente matriculado e em dia com as obrigações de pagamento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636901" y="1215264"/>
            <a:ext cx="62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Liberar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927621" y="1198541"/>
            <a:ext cx="153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Não liberar</a:t>
            </a:r>
            <a:endParaRPr lang="pt-BR" sz="1200" dirty="0"/>
          </a:p>
        </p:txBody>
      </p:sp>
      <p:sp>
        <p:nvSpPr>
          <p:cNvPr id="27" name="Retângulo 26"/>
          <p:cNvSpPr/>
          <p:nvPr/>
        </p:nvSpPr>
        <p:spPr>
          <a:xfrm>
            <a:off x="362210" y="2420280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sp>
        <p:nvSpPr>
          <p:cNvPr id="28" name="Fluxograma: Decisão 27"/>
          <p:cNvSpPr/>
          <p:nvPr/>
        </p:nvSpPr>
        <p:spPr>
          <a:xfrm>
            <a:off x="1935406" y="2410593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4269001" y="2420280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leitura biométrica </a:t>
            </a:r>
          </a:p>
        </p:txBody>
      </p:sp>
      <p:sp>
        <p:nvSpPr>
          <p:cNvPr id="30" name="Fluxograma: Decisão 29"/>
          <p:cNvSpPr/>
          <p:nvPr/>
        </p:nvSpPr>
        <p:spPr>
          <a:xfrm>
            <a:off x="5814165" y="2410592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8313374" y="2420280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Catraca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624666" y="2126558"/>
            <a:ext cx="96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Check</a:t>
            </a:r>
            <a:r>
              <a:rPr lang="pt-BR" sz="1200" dirty="0" smtClean="0"/>
              <a:t> out</a:t>
            </a:r>
            <a:endParaRPr lang="pt-BR" sz="1200" dirty="0"/>
          </a:p>
        </p:txBody>
      </p:sp>
      <p:sp>
        <p:nvSpPr>
          <p:cNvPr id="33" name="Elipse 32"/>
          <p:cNvSpPr/>
          <p:nvPr/>
        </p:nvSpPr>
        <p:spPr>
          <a:xfrm>
            <a:off x="8373659" y="2091523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8934449" y="92757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9145186" y="96593"/>
            <a:ext cx="96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Check</a:t>
            </a:r>
            <a:r>
              <a:rPr lang="pt-BR" sz="1200" dirty="0" smtClean="0"/>
              <a:t> in</a:t>
            </a:r>
            <a:endParaRPr lang="pt-BR" sz="1200" dirty="0"/>
          </a:p>
        </p:txBody>
      </p:sp>
      <p:cxnSp>
        <p:nvCxnSpPr>
          <p:cNvPr id="37" name="Conector reto 36"/>
          <p:cNvCxnSpPr>
            <a:endCxn id="17" idx="1"/>
          </p:cNvCxnSpPr>
          <p:nvPr/>
        </p:nvCxnSpPr>
        <p:spPr>
          <a:xfrm>
            <a:off x="1707875" y="729927"/>
            <a:ext cx="308044" cy="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7" idx="3"/>
          </p:cNvCxnSpPr>
          <p:nvPr/>
        </p:nvCxnSpPr>
        <p:spPr>
          <a:xfrm>
            <a:off x="4248373" y="734087"/>
            <a:ext cx="240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endCxn id="19" idx="1"/>
          </p:cNvCxnSpPr>
          <p:nvPr/>
        </p:nvCxnSpPr>
        <p:spPr>
          <a:xfrm>
            <a:off x="5833772" y="729927"/>
            <a:ext cx="481192" cy="54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20" idx="1"/>
          </p:cNvCxnSpPr>
          <p:nvPr/>
        </p:nvCxnSpPr>
        <p:spPr>
          <a:xfrm>
            <a:off x="8507684" y="784148"/>
            <a:ext cx="34243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34" idx="2"/>
          </p:cNvCxnSpPr>
          <p:nvPr/>
        </p:nvCxnSpPr>
        <p:spPr>
          <a:xfrm flipV="1">
            <a:off x="8934449" y="235093"/>
            <a:ext cx="0" cy="24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9262381" y="1113662"/>
            <a:ext cx="0" cy="24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9912652" y="1113662"/>
            <a:ext cx="0" cy="24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8373659" y="2176342"/>
            <a:ext cx="0" cy="24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31" idx="1"/>
            <a:endCxn id="30" idx="3"/>
          </p:cNvCxnSpPr>
          <p:nvPr/>
        </p:nvCxnSpPr>
        <p:spPr>
          <a:xfrm flipH="1" flipV="1">
            <a:off x="8046619" y="2740106"/>
            <a:ext cx="266755" cy="9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30" idx="1"/>
            <a:endCxn id="29" idx="3"/>
          </p:cNvCxnSpPr>
          <p:nvPr/>
        </p:nvCxnSpPr>
        <p:spPr>
          <a:xfrm flipH="1">
            <a:off x="5620006" y="2740106"/>
            <a:ext cx="194159" cy="9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29" idx="1"/>
            <a:endCxn id="28" idx="3"/>
          </p:cNvCxnSpPr>
          <p:nvPr/>
        </p:nvCxnSpPr>
        <p:spPr>
          <a:xfrm flipH="1" flipV="1">
            <a:off x="4167860" y="2740107"/>
            <a:ext cx="101141" cy="9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8" idx="1"/>
            <a:endCxn id="27" idx="3"/>
          </p:cNvCxnSpPr>
          <p:nvPr/>
        </p:nvCxnSpPr>
        <p:spPr>
          <a:xfrm flipH="1">
            <a:off x="1713215" y="2740107"/>
            <a:ext cx="222191" cy="9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endCxn id="23" idx="1"/>
          </p:cNvCxnSpPr>
          <p:nvPr/>
        </p:nvCxnSpPr>
        <p:spPr>
          <a:xfrm flipH="1">
            <a:off x="4518919" y="1062435"/>
            <a:ext cx="116691" cy="186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64134" y="184030"/>
            <a:ext cx="1541507" cy="55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Administrativo Financeiro</a:t>
            </a:r>
            <a:endParaRPr lang="pt-BR" dirty="0"/>
          </a:p>
        </p:txBody>
      </p:sp>
      <p:sp>
        <p:nvSpPr>
          <p:cNvPr id="16" name="Fluxograma: Decisão 15"/>
          <p:cNvSpPr/>
          <p:nvPr/>
        </p:nvSpPr>
        <p:spPr>
          <a:xfrm>
            <a:off x="2033172" y="130484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Emitir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669357" y="130484"/>
            <a:ext cx="1541507" cy="55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 </a:t>
            </a:r>
            <a:r>
              <a:rPr lang="pt-BR" dirty="0"/>
              <a:t>de </a:t>
            </a:r>
            <a:r>
              <a:rPr lang="pt-BR" dirty="0" smtClean="0"/>
              <a:t>Inadimplência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669357" y="682419"/>
            <a:ext cx="111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</a:t>
            </a:r>
            <a:r>
              <a:rPr lang="pt-BR" sz="1200" dirty="0" smtClean="0"/>
              <a:t>ome </a:t>
            </a:r>
            <a:r>
              <a:rPr lang="pt-BR" sz="1200" dirty="0"/>
              <a:t>do A</a:t>
            </a:r>
            <a:r>
              <a:rPr lang="pt-BR" sz="1200" dirty="0" smtClean="0"/>
              <a:t>luno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885681" y="682420"/>
            <a:ext cx="167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Informações </a:t>
            </a:r>
            <a:r>
              <a:rPr lang="pt-BR" sz="1200" dirty="0"/>
              <a:t>de número da </a:t>
            </a:r>
            <a:r>
              <a:rPr lang="pt-BR" sz="1200" dirty="0" smtClean="0"/>
              <a:t>matricula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4317" y="130484"/>
            <a:ext cx="2122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</a:t>
            </a:r>
            <a:r>
              <a:rPr lang="pt-BR" sz="1200" dirty="0" smtClean="0"/>
              <a:t>alor </a:t>
            </a:r>
            <a:r>
              <a:rPr lang="pt-BR" sz="1200" dirty="0"/>
              <a:t>devido</a:t>
            </a:r>
          </a:p>
        </p:txBody>
      </p:sp>
      <p:sp>
        <p:nvSpPr>
          <p:cNvPr id="21" name="Elipse 20"/>
          <p:cNvSpPr/>
          <p:nvPr/>
        </p:nvSpPr>
        <p:spPr>
          <a:xfrm>
            <a:off x="6294296" y="155981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406115" y="750405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650543" y="754719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51119" y="2707217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Atendente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64134" y="3582838"/>
            <a:ext cx="1541507" cy="55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 financeiro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26075" y="1822877"/>
            <a:ext cx="1351005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cxnSp>
        <p:nvCxnSpPr>
          <p:cNvPr id="27" name="Conector reto 26"/>
          <p:cNvCxnSpPr/>
          <p:nvPr/>
        </p:nvCxnSpPr>
        <p:spPr>
          <a:xfrm>
            <a:off x="1677080" y="2073676"/>
            <a:ext cx="1333539" cy="104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1700919" y="2959325"/>
            <a:ext cx="1309700" cy="154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15860" y="3114136"/>
            <a:ext cx="1194759" cy="74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uxograma: Decisão 32"/>
          <p:cNvSpPr/>
          <p:nvPr/>
        </p:nvSpPr>
        <p:spPr>
          <a:xfrm>
            <a:off x="2992951" y="2784622"/>
            <a:ext cx="2232454" cy="65902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Emitir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5913785" y="2838167"/>
            <a:ext cx="1541507" cy="551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Relatório </a:t>
            </a:r>
            <a:r>
              <a:rPr lang="pt-BR" dirty="0"/>
              <a:t>de </a:t>
            </a:r>
            <a:r>
              <a:rPr lang="pt-BR" dirty="0" smtClean="0"/>
              <a:t>Frequência </a:t>
            </a:r>
            <a:endParaRPr lang="pt-BR" dirty="0"/>
          </a:p>
        </p:txBody>
      </p:sp>
      <p:cxnSp>
        <p:nvCxnSpPr>
          <p:cNvPr id="36" name="Conector reto 35"/>
          <p:cNvCxnSpPr>
            <a:stCxn id="33" idx="3"/>
          </p:cNvCxnSpPr>
          <p:nvPr/>
        </p:nvCxnSpPr>
        <p:spPr>
          <a:xfrm>
            <a:off x="5225405" y="3114136"/>
            <a:ext cx="688380" cy="15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008962" y="2331660"/>
            <a:ext cx="111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determinado aluno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618098" y="2207493"/>
            <a:ext cx="111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informando a matricula ou </a:t>
            </a:r>
            <a:r>
              <a:rPr lang="pt-BR" sz="1200" dirty="0" smtClean="0"/>
              <a:t>CPF </a:t>
            </a:r>
            <a:endParaRPr lang="pt-BR" sz="1200" dirty="0"/>
          </a:p>
        </p:txBody>
      </p:sp>
      <p:sp>
        <p:nvSpPr>
          <p:cNvPr id="44" name="Elipse 43"/>
          <p:cNvSpPr/>
          <p:nvPr/>
        </p:nvSpPr>
        <p:spPr>
          <a:xfrm>
            <a:off x="6758684" y="2423477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5387301" y="2422545"/>
            <a:ext cx="263242" cy="28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>
            <a:endCxn id="16" idx="1"/>
          </p:cNvCxnSpPr>
          <p:nvPr/>
        </p:nvCxnSpPr>
        <p:spPr>
          <a:xfrm>
            <a:off x="1805641" y="372511"/>
            <a:ext cx="227531" cy="87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17" idx="1"/>
          </p:cNvCxnSpPr>
          <p:nvPr/>
        </p:nvCxnSpPr>
        <p:spPr>
          <a:xfrm flipV="1">
            <a:off x="4279627" y="406452"/>
            <a:ext cx="389730" cy="53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22" idx="0"/>
          </p:cNvCxnSpPr>
          <p:nvPr/>
        </p:nvCxnSpPr>
        <p:spPr>
          <a:xfrm flipV="1">
            <a:off x="4537736" y="672503"/>
            <a:ext cx="210276" cy="77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23" idx="0"/>
          </p:cNvCxnSpPr>
          <p:nvPr/>
        </p:nvCxnSpPr>
        <p:spPr>
          <a:xfrm flipV="1">
            <a:off x="5782164" y="679619"/>
            <a:ext cx="13790" cy="7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21" idx="2"/>
            <a:endCxn id="17" idx="3"/>
          </p:cNvCxnSpPr>
          <p:nvPr/>
        </p:nvCxnSpPr>
        <p:spPr>
          <a:xfrm flipH="1">
            <a:off x="6210864" y="298317"/>
            <a:ext cx="83432" cy="108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endCxn id="44" idx="3"/>
          </p:cNvCxnSpPr>
          <p:nvPr/>
        </p:nvCxnSpPr>
        <p:spPr>
          <a:xfrm flipV="1">
            <a:off x="6606145" y="2666460"/>
            <a:ext cx="191090" cy="16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45" idx="4"/>
          </p:cNvCxnSpPr>
          <p:nvPr/>
        </p:nvCxnSpPr>
        <p:spPr>
          <a:xfrm>
            <a:off x="5518922" y="2707217"/>
            <a:ext cx="394863" cy="159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Tecnico em informatica 2017.1</dc:creator>
  <cp:lastModifiedBy>Tecnico em informatica 2017.1</cp:lastModifiedBy>
  <cp:revision>12</cp:revision>
  <dcterms:created xsi:type="dcterms:W3CDTF">2017-11-01T21:07:27Z</dcterms:created>
  <dcterms:modified xsi:type="dcterms:W3CDTF">2017-11-01T22:38:27Z</dcterms:modified>
</cp:coreProperties>
</file>