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9" r:id="rId3"/>
    <p:sldId id="263" r:id="rId4"/>
    <p:sldId id="260" r:id="rId5"/>
    <p:sldId id="261" r:id="rId6"/>
    <p:sldId id="262" r:id="rId7"/>
    <p:sldId id="265" r:id="rId8"/>
    <p:sldId id="264" r:id="rId9"/>
    <p:sldId id="267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Ramalho" initials="VR" lastIdx="1" clrIdx="0">
    <p:extLst>
      <p:ext uri="{19B8F6BF-5375-455C-9EA6-DF929625EA0E}">
        <p15:presenceInfo xmlns:p15="http://schemas.microsoft.com/office/powerpoint/2012/main" userId="4046bc83c8fdd9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16F56-B5C1-42FB-830D-355E9B7B4310}" type="datetimeFigureOut">
              <a:rPr lang="pt-BR" smtClean="0"/>
              <a:t>01/12/2019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25C35-3635-4BBA-B9D4-806455BC35D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08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monte.br/blog/como-as-impressoras-3d-podem-ser-utilizadas-em-cursos-de-engenharia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5C35-3635-4BBA-B9D4-806455BC35D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4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5C35-3635-4BBA-B9D4-806455BC35D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691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 da </a:t>
            </a:r>
            <a:r>
              <a:rPr lang="pt-BR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universadade</a:t>
            </a:r>
            <a:r>
              <a:rPr 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São Judas campus </a:t>
            </a:r>
            <a:r>
              <a:rPr lang="pt-BR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unimonte</a:t>
            </a:r>
            <a:r>
              <a:rPr 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25C35-3635-4BBA-B9D4-806455BC35D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49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F77-7BDD-4070-B480-005F176403CC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984752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F77-7BDD-4070-B480-005F176403CC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5168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F77-7BDD-4070-B480-005F176403CC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59967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F77-7BDD-4070-B480-005F176403CC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91304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F77-7BDD-4070-B480-005F176403CC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659919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F77-7BDD-4070-B480-005F176403CC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6301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F77-7BDD-4070-B480-005F176403CC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38892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F77-7BDD-4070-B480-005F176403CC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3801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F77-7BDD-4070-B480-005F176403CC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34957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F77-7BDD-4070-B480-005F176403CC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06891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BA64-8614-435B-977C-027E8D884AE7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23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ADF3-2D0D-40F8-9118-3D7DC0931E56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12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F77-7BDD-4070-B480-005F176403CC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5259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F77-7BDD-4070-B480-005F176403CC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3857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9911-1952-424C-AB96-0A9EFD364CE0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52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1740-C02D-40E4-BBEE-7818B7451CE6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0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FF77-7BDD-4070-B480-005F176403CC}" type="datetime1">
              <a:rPr lang="pt-BR" smtClean="0"/>
              <a:t>01/12/2019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BA0CB0-A9EC-4C8F-B529-CBAE6547B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062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monte.br/blog/como-as-impressoras-3d-podem-ser-utilizadas-em-cursos-de-engenhari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9672" y="788792"/>
            <a:ext cx="6068838" cy="138499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400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Federal De Educação,</a:t>
            </a:r>
            <a:b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Ciência e Tecnologia Da Paraíba</a:t>
            </a:r>
            <a:br>
              <a:rPr lang="pt-BR" sz="2400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 Elétrica</a:t>
            </a:r>
            <a:b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993" y="6488054"/>
            <a:ext cx="512638" cy="365125"/>
          </a:xfrm>
        </p:spPr>
        <p:txBody>
          <a:bodyPr/>
          <a:lstStyle/>
          <a:p>
            <a:fld id="{59BA0CB0-A9EC-4C8F-B529-CBAE6547B73F}" type="slidenum">
              <a:rPr lang="pt-BR" b="1" smtClean="0">
                <a:solidFill>
                  <a:schemeClr val="tx1"/>
                </a:solidFill>
              </a:rPr>
              <a:t>1</a:t>
            </a:fld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PC\Downloads\logo 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3224"/>
            <a:ext cx="1543844" cy="187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33358" y="494116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Aluno: Victor Ramalho Nunes </a:t>
            </a:r>
            <a:r>
              <a:rPr lang="pt-BR" dirty="0" err="1"/>
              <a:t>Palitot</a:t>
            </a:r>
            <a:endParaRPr lang="pt-BR" dirty="0"/>
          </a:p>
          <a:p>
            <a:r>
              <a:rPr lang="pt-BR" dirty="0"/>
              <a:t>Professor: Ismael Xavier de Araújo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35982" y="602428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João Pessoa</a:t>
            </a:r>
          </a:p>
          <a:p>
            <a:pPr algn="ctr"/>
            <a:r>
              <a:rPr lang="pt-BR" b="1" dirty="0"/>
              <a:t>2019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B65BFD-2891-4D3B-8599-FE4FF6F233B0}"/>
              </a:ext>
            </a:extLst>
          </p:cNvPr>
          <p:cNvSpPr txBox="1"/>
          <p:nvPr/>
        </p:nvSpPr>
        <p:spPr>
          <a:xfrm>
            <a:off x="1495822" y="2554726"/>
            <a:ext cx="5472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da viabilidade de implementação de impressoras 3D no ensino superior do IFPB.</a:t>
            </a:r>
          </a:p>
        </p:txBody>
      </p:sp>
    </p:spTree>
    <p:extLst>
      <p:ext uri="{BB962C8B-B14F-4D97-AF65-F5344CB8AC3E}">
        <p14:creationId xmlns:p14="http://schemas.microsoft.com/office/powerpoint/2010/main" val="10429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b="1" smtClean="0">
                <a:solidFill>
                  <a:schemeClr val="tx1"/>
                </a:solidFill>
              </a:rPr>
              <a:t>10</a:t>
            </a:fld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84312" y="304800"/>
            <a:ext cx="6624736" cy="108012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/>
              <a:t>Embasamento teórico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51AC19-8A54-4767-BAFE-12420711E8F2}"/>
              </a:ext>
            </a:extLst>
          </p:cNvPr>
          <p:cNvSpPr txBox="1"/>
          <p:nvPr/>
        </p:nvSpPr>
        <p:spPr>
          <a:xfrm>
            <a:off x="1259632" y="1384920"/>
            <a:ext cx="496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“A UTILIZAÇÃO DA IMPRESSÃO 3D NO ENSINO DE PROJETO DO PRODUTO: UM ESTUDO DE CASO NO CURSO DE ENGENHARIA DE PRODUÇÃO DA UFRJ”:</a:t>
            </a:r>
          </a:p>
          <a:p>
            <a:endParaRPr lang="pt-BR" dirty="0"/>
          </a:p>
          <a:p>
            <a:r>
              <a:rPr lang="pt-BR" dirty="0"/>
              <a:t>Dissertação de mestrado, </a:t>
            </a:r>
          </a:p>
          <a:p>
            <a:r>
              <a:rPr lang="pt-BR" dirty="0"/>
              <a:t>por Felipe da Silva Lopes, Universidade Federal do Rio de Janeiro.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CA9D72-B8F1-4C7B-97D6-9EEC126A94B6}"/>
              </a:ext>
            </a:extLst>
          </p:cNvPr>
          <p:cNvSpPr txBox="1"/>
          <p:nvPr/>
        </p:nvSpPr>
        <p:spPr>
          <a:xfrm>
            <a:off x="1259632" y="4539046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https://www.unimonte.br/portal/como-as-impressoras-3d-podem-ser-utilizadas-em-cursos-de-engenharia/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198E70-2F5B-4E9E-9CEA-E114E2958857}"/>
              </a:ext>
            </a:extLst>
          </p:cNvPr>
          <p:cNvSpPr txBox="1"/>
          <p:nvPr/>
        </p:nvSpPr>
        <p:spPr>
          <a:xfrm>
            <a:off x="1259632" y="393305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Portal da universidade São Judas Campus </a:t>
            </a:r>
            <a:r>
              <a:rPr lang="pt-BR" dirty="0" err="1"/>
              <a:t>unimonte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659169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b="1" smtClean="0">
                <a:solidFill>
                  <a:schemeClr val="tx1"/>
                </a:solidFill>
              </a:rPr>
              <a:t>11</a:t>
            </a:fld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9552" y="2060848"/>
            <a:ext cx="6408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Obrigado pela atenção.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5388376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victor.nunes@academico.ifpb.edu.br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(83) 99934-2072</a:t>
            </a:r>
          </a:p>
        </p:txBody>
      </p:sp>
    </p:spTree>
    <p:extLst>
      <p:ext uri="{BB962C8B-B14F-4D97-AF65-F5344CB8AC3E}">
        <p14:creationId xmlns:p14="http://schemas.microsoft.com/office/powerpoint/2010/main" val="14603119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179512" y="0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/>
              <a:t>ESTRUTURA DE APRESENTAÇÃO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49345" y="1294160"/>
            <a:ext cx="6624736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Justificativas;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Problemas, hipóteses, variáveis;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Objetivos;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Metodologia;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Exemplo;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Orçamento.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Embasamento teórico;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75752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03941" y="1654357"/>
            <a:ext cx="6562246" cy="2352534"/>
          </a:xfrm>
        </p:spPr>
        <p:txBody>
          <a:bodyPr>
            <a:normAutofit fontScale="90000"/>
          </a:bodyPr>
          <a:lstStyle/>
          <a:p>
            <a:br>
              <a:rPr lang="pt-BR" sz="2500" dirty="0">
                <a:solidFill>
                  <a:schemeClr val="tx1"/>
                </a:solidFill>
              </a:rPr>
            </a:br>
            <a:r>
              <a:rPr lang="pt-BR" sz="2500" dirty="0">
                <a:solidFill>
                  <a:schemeClr val="tx1"/>
                </a:solidFill>
              </a:rPr>
              <a:t>	</a:t>
            </a:r>
            <a:r>
              <a:rPr lang="pt-BR" sz="1800" dirty="0">
                <a:solidFill>
                  <a:schemeClr val="tx1"/>
                </a:solidFill>
              </a:rPr>
              <a:t>A justificativa geral deste estudo é a necessidade de qualificar os estudantes de graduação na utilização das tecnologias digitais de impressão 3D, cada vez mais utilizadas como forma de inovação no mercado de trabalho e no âmbito educativo.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	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	Além de aprimorar a sensação de imersão do graduando em disciplinas como a projetos elétricos e amenizar o desestímulo à primeira experiência no curso.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179512" y="0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/>
              <a:t>Justificativas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CF1CC3-E480-473B-AA76-D29CF8810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45" y="4293096"/>
            <a:ext cx="4077269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8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179512" y="0"/>
            <a:ext cx="6624736" cy="108012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Problemas, hipóteses, variáveis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23528" y="1120475"/>
            <a:ext cx="8568952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Quantas impressoras seriam necessárias para suprir o instituto?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É viável economicamente?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Quais os possíveis retornos desse investimento?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516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179512" y="1340768"/>
            <a:ext cx="8568952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Objetivos geral: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   </a:t>
            </a:r>
            <a:r>
              <a:rPr lang="pt-BR" sz="2000" dirty="0">
                <a:solidFill>
                  <a:schemeClr val="tx1"/>
                </a:solidFill>
              </a:rPr>
              <a:t>Verificar a viabilidade do aprimoramento do modelo padrão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de ensino com a inserção de impressoras 3d.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Objetivos específicos: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  </a:t>
            </a:r>
            <a:r>
              <a:rPr lang="pt-BR" sz="2000" dirty="0">
                <a:solidFill>
                  <a:schemeClr val="tx1"/>
                </a:solidFill>
              </a:rPr>
              <a:t>1. Auxiliar educadores e graduandos no processo de ensino;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   2.Promover o instituto com os projetos realizados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   pelos alunos e mestres.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   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179512" y="0"/>
            <a:ext cx="6624736" cy="1080120"/>
          </a:xfrm>
        </p:spPr>
        <p:txBody>
          <a:bodyPr/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Objetivos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b="1" smtClean="0">
                <a:solidFill>
                  <a:schemeClr val="tx1"/>
                </a:solidFill>
              </a:rPr>
              <a:t>5</a:t>
            </a:fld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571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184439" y="240433"/>
            <a:ext cx="6624736" cy="1080120"/>
          </a:xfrm>
        </p:spPr>
        <p:txBody>
          <a:bodyPr/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Metodologia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b="1" smtClean="0">
                <a:solidFill>
                  <a:schemeClr val="tx1"/>
                </a:solidFill>
              </a:rPr>
              <a:t>6</a:t>
            </a:fld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179512" y="1340768"/>
            <a:ext cx="8568952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     Primeiramente foi pesquisado o melhor setup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básico de impressão 3D de baixo custo entre as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tecnologias disponíveis para selecionar a melhor configuração para aprendizado e que reduziria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as despesas.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67992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/>
          <p:cNvSpPr>
            <a:spLocks noGrp="1"/>
          </p:cNvSpPr>
          <p:nvPr>
            <p:ph type="title"/>
          </p:nvPr>
        </p:nvSpPr>
        <p:spPr>
          <a:xfrm>
            <a:off x="179512" y="0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pt-BR" sz="2800" dirty="0">
                <a:solidFill>
                  <a:schemeClr val="tx1"/>
                </a:solidFill>
              </a:rPr>
              <a:t>Metodologia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b="1" smtClean="0">
                <a:solidFill>
                  <a:schemeClr val="tx1"/>
                </a:solidFill>
              </a:rPr>
              <a:t>7</a:t>
            </a:fld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2F748B-5AC2-4088-AD87-A02AF205A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0" y="1268760"/>
            <a:ext cx="2761514" cy="255326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7717D06-955F-4ED2-93F4-AA6611211C67}"/>
              </a:ext>
            </a:extLst>
          </p:cNvPr>
          <p:cNvSpPr txBox="1"/>
          <p:nvPr/>
        </p:nvSpPr>
        <p:spPr>
          <a:xfrm>
            <a:off x="3579670" y="1268760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modelo da </a:t>
            </a:r>
            <a:r>
              <a:rPr lang="pt-BR" dirty="0" err="1"/>
              <a:t>Uberblock</a:t>
            </a:r>
            <a:r>
              <a:rPr lang="pt-BR" dirty="0"/>
              <a:t> permite a fácil troca de material de impressão, o que facilitaria para o professor orientador</a:t>
            </a:r>
          </a:p>
          <a:p>
            <a:r>
              <a:rPr lang="pt-BR" dirty="0"/>
              <a:t>mudar o foco da aula a qualquer momento.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949746F-461F-4313-9942-0F29E06A1B89}"/>
              </a:ext>
            </a:extLst>
          </p:cNvPr>
          <p:cNvSpPr/>
          <p:nvPr/>
        </p:nvSpPr>
        <p:spPr>
          <a:xfrm>
            <a:off x="467544" y="41490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Modelo: </a:t>
            </a:r>
            <a:r>
              <a:rPr lang="pt-BR" dirty="0" err="1"/>
              <a:t>UberBlock</a:t>
            </a:r>
            <a:r>
              <a:rPr lang="pt-BR" dirty="0"/>
              <a:t> 3D </a:t>
            </a:r>
          </a:p>
          <a:p>
            <a:r>
              <a:rPr lang="pt-BR" dirty="0"/>
              <a:t>Consumo: 725W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FE748F-C1FB-4478-9029-B6525688CF52}"/>
              </a:ext>
            </a:extLst>
          </p:cNvPr>
          <p:cNvSpPr txBox="1"/>
          <p:nvPr/>
        </p:nvSpPr>
        <p:spPr>
          <a:xfrm>
            <a:off x="3590014" y="4149080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Além de ser uma empresa que busca parcerias com instituições de ensino no Brasil, tornando-se uma ótima oportunidade para a instituição.</a:t>
            </a:r>
          </a:p>
        </p:txBody>
      </p:sp>
    </p:spTree>
    <p:extLst>
      <p:ext uri="{BB962C8B-B14F-4D97-AF65-F5344CB8AC3E}">
        <p14:creationId xmlns:p14="http://schemas.microsoft.com/office/powerpoint/2010/main" val="1438466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1520" y="44624"/>
            <a:ext cx="7704856" cy="126876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Exemplo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b="1" smtClean="0">
                <a:solidFill>
                  <a:schemeClr val="tx1"/>
                </a:solidFill>
              </a:rPr>
              <a:t>8</a:t>
            </a:fld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2DE797-B0BF-4A3A-A4E6-D62C53A50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1916877" cy="29817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B85826F-477A-4F2D-882B-D14F6C7D903B}"/>
              </a:ext>
            </a:extLst>
          </p:cNvPr>
          <p:cNvSpPr txBox="1"/>
          <p:nvPr/>
        </p:nvSpPr>
        <p:spPr>
          <a:xfrm>
            <a:off x="3403101" y="1412776"/>
            <a:ext cx="2952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Seriam utilizadas 10 impressoras no campus,</a:t>
            </a:r>
          </a:p>
          <a:p>
            <a:r>
              <a:rPr lang="pt-BR" dirty="0"/>
              <a:t>destinadas para salas de aulas no bloco de automação e de elétrica, pela demanda de energia.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CFBBC8-872E-47AB-9BBC-4AA5D11E9328}"/>
              </a:ext>
            </a:extLst>
          </p:cNvPr>
          <p:cNvSpPr txBox="1"/>
          <p:nvPr/>
        </p:nvSpPr>
        <p:spPr>
          <a:xfrm>
            <a:off x="3403101" y="342900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Nas quais turmas de 20 a 30 alunos seriam beneficiadas.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175AA4-4B57-4CD7-BA60-169ECD7C7081}"/>
              </a:ext>
            </a:extLst>
          </p:cNvPr>
          <p:cNvSpPr txBox="1"/>
          <p:nvPr/>
        </p:nvSpPr>
        <p:spPr>
          <a:xfrm>
            <a:off x="3403101" y="4513132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um uso médio de 10 </a:t>
            </a:r>
            <a:r>
              <a:rPr lang="pt-BR" dirty="0" err="1"/>
              <a:t>kilos</a:t>
            </a:r>
            <a:r>
              <a:rPr lang="pt-BR" dirty="0"/>
              <a:t> de filamentos por semana.</a:t>
            </a:r>
          </a:p>
        </p:txBody>
      </p:sp>
    </p:spTree>
    <p:extLst>
      <p:ext uri="{BB962C8B-B14F-4D97-AF65-F5344CB8AC3E}">
        <p14:creationId xmlns:p14="http://schemas.microsoft.com/office/powerpoint/2010/main" val="30705757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B0-A9EC-4C8F-B529-CBAE6547B73F}" type="slidenum">
              <a:rPr lang="pt-BR" b="1" smtClean="0">
                <a:solidFill>
                  <a:schemeClr val="tx1"/>
                </a:solidFill>
              </a:rPr>
              <a:t>9</a:t>
            </a:fld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84312" y="304800"/>
            <a:ext cx="6624736" cy="108012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/>
              <a:t>Orçamento</a:t>
            </a:r>
          </a:p>
        </p:txBody>
      </p:sp>
      <p:sp>
        <p:nvSpPr>
          <p:cNvPr id="6" name="Subtítulo 1"/>
          <p:cNvSpPr txBox="1">
            <a:spLocks/>
          </p:cNvSpPr>
          <p:nvPr/>
        </p:nvSpPr>
        <p:spPr>
          <a:xfrm>
            <a:off x="5914" y="1438190"/>
            <a:ext cx="8568952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		</a:t>
            </a:r>
            <a:endParaRPr lang="pt-B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F4E579F4-D2F4-4EE6-AD13-431275783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3570"/>
              </p:ext>
            </p:extLst>
          </p:nvPr>
        </p:nvGraphicFramePr>
        <p:xfrm>
          <a:off x="323528" y="1844824"/>
          <a:ext cx="5421490" cy="213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791">
                  <a:extLst>
                    <a:ext uri="{9D8B030D-6E8A-4147-A177-3AD203B41FA5}">
                      <a16:colId xmlns:a16="http://schemas.microsoft.com/office/drawing/2014/main" val="1797593089"/>
                    </a:ext>
                  </a:extLst>
                </a:gridCol>
                <a:gridCol w="1547966">
                  <a:extLst>
                    <a:ext uri="{9D8B030D-6E8A-4147-A177-3AD203B41FA5}">
                      <a16:colId xmlns:a16="http://schemas.microsoft.com/office/drawing/2014/main" val="984324868"/>
                    </a:ext>
                  </a:extLst>
                </a:gridCol>
                <a:gridCol w="2271733">
                  <a:extLst>
                    <a:ext uri="{9D8B030D-6E8A-4147-A177-3AD203B41FA5}">
                      <a16:colId xmlns:a16="http://schemas.microsoft.com/office/drawing/2014/main" val="2392248659"/>
                    </a:ext>
                  </a:extLst>
                </a:gridCol>
              </a:tblGrid>
              <a:tr h="1216135">
                <a:tc>
                  <a:txBody>
                    <a:bodyPr/>
                    <a:lstStyle/>
                    <a:p>
                      <a:r>
                        <a:rPr lang="pt-BR" dirty="0"/>
                        <a:t>UberBlock3D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Energia </a:t>
                      </a:r>
                    </a:p>
                    <a:p>
                      <a:r>
                        <a:rPr lang="pt-BR" dirty="0"/>
                        <a:t>(12 h ligada)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Filamentos</a:t>
                      </a:r>
                    </a:p>
                    <a:p>
                      <a:r>
                        <a:rPr lang="pt-BR" dirty="0"/>
                        <a:t>(10 quilos / semana)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42153"/>
                  </a:ext>
                </a:extLst>
              </a:tr>
              <a:tr h="760084">
                <a:tc>
                  <a:txBody>
                    <a:bodyPr/>
                    <a:lstStyle/>
                    <a:p>
                      <a:r>
                        <a:rPr lang="pt-BR" dirty="0"/>
                        <a:t>R$ 2.500 x 10 = R$ 25.000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R$ 3600,00 (mês)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R$ 99,00 x 10 =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R$ 999,00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676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706</TotalTime>
  <Words>507</Words>
  <Application>Microsoft Office PowerPoint</Application>
  <PresentationFormat>Apresentação na tela (4:3)</PresentationFormat>
  <Paragraphs>95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Wingdings 3</vt:lpstr>
      <vt:lpstr>Facetado</vt:lpstr>
      <vt:lpstr>Instituto Federal De Educação, Ciência e Tecnologia Da Paraíba Engenharia Elétrica </vt:lpstr>
      <vt:lpstr>Apresentação do PowerPoint</vt:lpstr>
      <vt:lpstr>  A justificativa geral deste estudo é a necessidade de qualificar os estudantes de graduação na utilização das tecnologias digitais de impressão 3D, cada vez mais utilizadas como forma de inovação no mercado de trabalho e no âmbito educativo.    Além de aprimorar a sensação de imersão do graduando em disciplinas como a projetos elétricos e amenizar o desestímulo à primeira experiência no curso.</vt:lpstr>
      <vt:lpstr>Problemas, hipóteses, variáveis</vt:lpstr>
      <vt:lpstr>Objetivos</vt:lpstr>
      <vt:lpstr>Metodologia</vt:lpstr>
      <vt:lpstr>Metodologia</vt:lpstr>
      <vt:lpstr>Exemplo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Victor Ramalho</cp:lastModifiedBy>
  <cp:revision>48</cp:revision>
  <dcterms:created xsi:type="dcterms:W3CDTF">2019-11-16T23:34:42Z</dcterms:created>
  <dcterms:modified xsi:type="dcterms:W3CDTF">2019-12-02T04:55:37Z</dcterms:modified>
</cp:coreProperties>
</file>