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элит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Г.Моски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В.Парето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r>
              <a:rPr lang="ru-RU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Павлова Лилия </a:t>
            </a:r>
          </a:p>
          <a:p>
            <a:r>
              <a:rPr lang="ru-RU" sz="2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ОБ20-11</a:t>
            </a:r>
            <a:endParaRPr lang="ru-RU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4868"/>
            <a:ext cx="8784976" cy="504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Вильфредо</a:t>
            </a:r>
            <a:r>
              <a:rPr lang="ru-RU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Парето (1848-1923)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14" y="1014436"/>
            <a:ext cx="3476972" cy="4829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30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4868"/>
            <a:ext cx="8784976" cy="504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Гаэтано </a:t>
            </a:r>
            <a:r>
              <a:rPr lang="ru-RU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Моска</a:t>
            </a:r>
            <a:r>
              <a:rPr lang="ru-RU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(1858-1941</a:t>
            </a:r>
            <a:r>
              <a:rPr lang="ru-RU" b="1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9F539-2981-4F4D-9C88-3EB477659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25" y="980078"/>
            <a:ext cx="3581549" cy="4897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90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теории элит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925144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элитарность любого общества, его разделение на властвующее творческое меньшинство и пассивное большинство;</a:t>
            </a:r>
          </a:p>
          <a:p>
            <a:r>
              <a:rPr lang="ru-RU" sz="26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особые психологические качества элиты (природный дар и воспитание);</a:t>
            </a:r>
          </a:p>
          <a:p>
            <a:r>
              <a:rPr lang="ru-RU" sz="26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групповая сплоченность и элитарное самосознание, восприятие себя особым слоем;</a:t>
            </a:r>
          </a:p>
          <a:p>
            <a:r>
              <a:rPr lang="ru-RU" sz="26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легитимность элиты, признание массами ее права на руководство;</a:t>
            </a:r>
          </a:p>
          <a:p>
            <a:r>
              <a:rPr lang="ru-RU" sz="26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структурное постоянство элиты, ее властных отношений. Хотя персональный состав элиты постоянно меняется, отношения господства и подчинения в своей основе остаются неизменными;</a:t>
            </a:r>
          </a:p>
          <a:p>
            <a:r>
              <a:rPr lang="ru-RU" sz="26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и смена элит происходит в ходе борьбы за власть.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2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361459"/>
          </a:xfrm>
        </p:spPr>
        <p:txBody>
          <a:bodyPr>
            <a:normAutofit lnSpcReduction="10000"/>
          </a:bodyPr>
          <a:lstStyle/>
          <a:p>
            <a:r>
              <a:rPr lang="ru-RU" sz="3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позиционный анализ </a:t>
            </a:r>
            <a:r>
              <a:rPr lang="ru-RU" sz="32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определение элиты по занимаемым позициям (должностям) в формальной политической структуре;</a:t>
            </a:r>
          </a:p>
          <a:p>
            <a:r>
              <a:rPr lang="ru-RU" sz="3200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репутационный</a:t>
            </a:r>
            <a:r>
              <a:rPr lang="ru-RU" sz="3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</a:t>
            </a:r>
            <a:r>
              <a:rPr lang="ru-RU" sz="32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выявление тех групп политиков, которые вне зависимости от занимаемых формальных позиций оказывают реальное влияние на политический процесс;</a:t>
            </a:r>
          </a:p>
          <a:p>
            <a:r>
              <a:rPr lang="ru-RU" sz="3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принятия решений </a:t>
            </a:r>
            <a:r>
              <a:rPr lang="ru-RU" sz="32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выявление тех политиков, которые реально принимают важнейшие политические 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120</TotalTime>
  <Words>162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Паркет</vt:lpstr>
      <vt:lpstr>Теория элит Г.Моски и В.Парето.</vt:lpstr>
      <vt:lpstr>Презентация PowerPoint</vt:lpstr>
      <vt:lpstr>Презентация PowerPoint</vt:lpstr>
      <vt:lpstr>Современные теории элит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элит Г.Моски и В.Парето.</dc:title>
  <dc:creator>Кравцова Алина Вадимовна</dc:creator>
  <cp:lastModifiedBy>Тихон</cp:lastModifiedBy>
  <cp:revision>9</cp:revision>
  <dcterms:created xsi:type="dcterms:W3CDTF">2016-12-04T06:07:04Z</dcterms:created>
  <dcterms:modified xsi:type="dcterms:W3CDTF">2023-03-02T09:46:55Z</dcterms:modified>
</cp:coreProperties>
</file>