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37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6ABD33B-FEC8-4583-A805-B4A1C0D54FC1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FFEE05A9-34AA-458D-BD33-C069E2892B45}">
      <dgm:prSet phldrT="[Texto]"/>
      <dgm:spPr/>
      <dgm:t>
        <a:bodyPr/>
        <a:lstStyle/>
        <a:p>
          <a:r>
            <a:rPr lang="es-ES" dirty="0" smtClean="0"/>
            <a:t>Principal</a:t>
          </a:r>
          <a:endParaRPr lang="es-ES" dirty="0"/>
        </a:p>
      </dgm:t>
    </dgm:pt>
    <dgm:pt modelId="{E7817257-476D-4990-B42B-DD8E88B450EA}" type="parTrans" cxnId="{5091E49A-7160-4C70-B984-89F73F514C3C}">
      <dgm:prSet/>
      <dgm:spPr/>
      <dgm:t>
        <a:bodyPr/>
        <a:lstStyle/>
        <a:p>
          <a:endParaRPr lang="es-ES"/>
        </a:p>
      </dgm:t>
    </dgm:pt>
    <dgm:pt modelId="{704AF99D-204A-402B-A801-61B20BAB2BF5}" type="sibTrans" cxnId="{5091E49A-7160-4C70-B984-89F73F514C3C}">
      <dgm:prSet/>
      <dgm:spPr/>
      <dgm:t>
        <a:bodyPr/>
        <a:lstStyle/>
        <a:p>
          <a:endParaRPr lang="es-ES"/>
        </a:p>
      </dgm:t>
    </dgm:pt>
    <dgm:pt modelId="{A92BF079-FBA2-4212-AFEB-2CF641D6ACB3}">
      <dgm:prSet phldrT="[Texto]"/>
      <dgm:spPr/>
      <dgm:t>
        <a:bodyPr/>
        <a:lstStyle/>
        <a:p>
          <a:r>
            <a:rPr lang="es-ES" dirty="0" smtClean="0"/>
            <a:t>Leer_Datos</a:t>
          </a:r>
          <a:endParaRPr lang="es-ES" dirty="0"/>
        </a:p>
      </dgm:t>
    </dgm:pt>
    <dgm:pt modelId="{E2B9AFEA-0443-4F9C-B3F1-37F4012CA422}" type="parTrans" cxnId="{FFDA797D-9D57-4C6B-92CE-4BECE24F4EAF}">
      <dgm:prSet/>
      <dgm:spPr/>
      <dgm:t>
        <a:bodyPr/>
        <a:lstStyle/>
        <a:p>
          <a:endParaRPr lang="es-ES"/>
        </a:p>
      </dgm:t>
    </dgm:pt>
    <dgm:pt modelId="{E97E2415-8123-4BCF-9789-2A3591B7C327}" type="sibTrans" cxnId="{FFDA797D-9D57-4C6B-92CE-4BECE24F4EAF}">
      <dgm:prSet/>
      <dgm:spPr/>
      <dgm:t>
        <a:bodyPr/>
        <a:lstStyle/>
        <a:p>
          <a:endParaRPr lang="es-ES"/>
        </a:p>
      </dgm:t>
    </dgm:pt>
    <dgm:pt modelId="{7193B6B8-4C50-459F-A1EA-633B453A7813}">
      <dgm:prSet phldrT="[Texto]"/>
      <dgm:spPr/>
      <dgm:t>
        <a:bodyPr/>
        <a:lstStyle/>
        <a:p>
          <a:r>
            <a:rPr lang="es-ES" dirty="0" smtClean="0"/>
            <a:t>Calcular_Salario</a:t>
          </a:r>
          <a:endParaRPr lang="es-ES" dirty="0"/>
        </a:p>
      </dgm:t>
    </dgm:pt>
    <dgm:pt modelId="{9C88C7E3-9447-4B1A-AD7E-D941D2E53F25}" type="parTrans" cxnId="{F526934A-5595-45C6-ACBF-2945903D9895}">
      <dgm:prSet/>
      <dgm:spPr/>
      <dgm:t>
        <a:bodyPr/>
        <a:lstStyle/>
        <a:p>
          <a:endParaRPr lang="es-ES"/>
        </a:p>
      </dgm:t>
    </dgm:pt>
    <dgm:pt modelId="{2BEE49A9-5203-4BA0-AE98-1511D3139515}" type="sibTrans" cxnId="{F526934A-5595-45C6-ACBF-2945903D9895}">
      <dgm:prSet/>
      <dgm:spPr/>
      <dgm:t>
        <a:bodyPr/>
        <a:lstStyle/>
        <a:p>
          <a:endParaRPr lang="es-ES"/>
        </a:p>
      </dgm:t>
    </dgm:pt>
    <dgm:pt modelId="{D3A50C3A-44E1-4923-B1C6-F1D2C9AC12D2}">
      <dgm:prSet phldrT="[Texto]"/>
      <dgm:spPr/>
      <dgm:t>
        <a:bodyPr/>
        <a:lstStyle/>
        <a:p>
          <a:r>
            <a:rPr lang="es-ES" dirty="0" smtClean="0"/>
            <a:t>Mostrar_Salidas</a:t>
          </a:r>
          <a:endParaRPr lang="es-ES" dirty="0"/>
        </a:p>
      </dgm:t>
    </dgm:pt>
    <dgm:pt modelId="{1BB84129-B9D1-4A17-B1C0-965B2A2354F3}" type="parTrans" cxnId="{503034A3-E8B9-4447-91C6-BA609CA92CF4}">
      <dgm:prSet/>
      <dgm:spPr/>
      <dgm:t>
        <a:bodyPr/>
        <a:lstStyle/>
        <a:p>
          <a:endParaRPr lang="es-ES"/>
        </a:p>
      </dgm:t>
    </dgm:pt>
    <dgm:pt modelId="{18C16FD7-ED7B-43A0-937E-1F1EC6D63A0C}" type="sibTrans" cxnId="{503034A3-E8B9-4447-91C6-BA609CA92CF4}">
      <dgm:prSet/>
      <dgm:spPr/>
      <dgm:t>
        <a:bodyPr/>
        <a:lstStyle/>
        <a:p>
          <a:endParaRPr lang="es-ES"/>
        </a:p>
      </dgm:t>
    </dgm:pt>
    <dgm:pt modelId="{8026F60D-6529-4CE0-8331-74E4E4B9DE68}" type="pres">
      <dgm:prSet presAssocID="{E6ABD33B-FEC8-4583-A805-B4A1C0D54FC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FC48987-BEAC-46B0-883D-759839617B07}" type="pres">
      <dgm:prSet presAssocID="{FFEE05A9-34AA-458D-BD33-C069E2892B45}" presName="hierRoot1" presStyleCnt="0"/>
      <dgm:spPr/>
    </dgm:pt>
    <dgm:pt modelId="{C236EE3C-7235-49AD-96DA-E72436D0D560}" type="pres">
      <dgm:prSet presAssocID="{FFEE05A9-34AA-458D-BD33-C069E2892B45}" presName="composite" presStyleCnt="0"/>
      <dgm:spPr/>
    </dgm:pt>
    <dgm:pt modelId="{425AC0B7-BCC7-45EA-8763-65236F3DFD62}" type="pres">
      <dgm:prSet presAssocID="{FFEE05A9-34AA-458D-BD33-C069E2892B45}" presName="background" presStyleLbl="node0" presStyleIdx="0" presStyleCnt="1"/>
      <dgm:spPr/>
    </dgm:pt>
    <dgm:pt modelId="{DFE696CB-B815-4CD8-B146-EBF4B422B9D6}" type="pres">
      <dgm:prSet presAssocID="{FFEE05A9-34AA-458D-BD33-C069E2892B45}" presName="text" presStyleLbl="fgAcc0" presStyleIdx="0" presStyleCnt="1">
        <dgm:presLayoutVars>
          <dgm:chPref val="3"/>
        </dgm:presLayoutVars>
      </dgm:prSet>
      <dgm:spPr/>
    </dgm:pt>
    <dgm:pt modelId="{24D4D67B-6D07-4F45-BE41-03D0A124DB78}" type="pres">
      <dgm:prSet presAssocID="{FFEE05A9-34AA-458D-BD33-C069E2892B45}" presName="hierChild2" presStyleCnt="0"/>
      <dgm:spPr/>
    </dgm:pt>
    <dgm:pt modelId="{B80EE895-4D42-41BE-B94D-9A77B89AE331}" type="pres">
      <dgm:prSet presAssocID="{E2B9AFEA-0443-4F9C-B3F1-37F4012CA422}" presName="Name10" presStyleLbl="parChTrans1D2" presStyleIdx="0" presStyleCnt="3"/>
      <dgm:spPr/>
    </dgm:pt>
    <dgm:pt modelId="{52D59749-E817-4847-B3C4-354495EBDC34}" type="pres">
      <dgm:prSet presAssocID="{A92BF079-FBA2-4212-AFEB-2CF641D6ACB3}" presName="hierRoot2" presStyleCnt="0"/>
      <dgm:spPr/>
    </dgm:pt>
    <dgm:pt modelId="{830FBF8B-22A1-4495-BAF5-710C411FC6E3}" type="pres">
      <dgm:prSet presAssocID="{A92BF079-FBA2-4212-AFEB-2CF641D6ACB3}" presName="composite2" presStyleCnt="0"/>
      <dgm:spPr/>
    </dgm:pt>
    <dgm:pt modelId="{C316BFD7-DAD2-49AD-9799-E924C57A859F}" type="pres">
      <dgm:prSet presAssocID="{A92BF079-FBA2-4212-AFEB-2CF641D6ACB3}" presName="background2" presStyleLbl="node2" presStyleIdx="0" presStyleCnt="3"/>
      <dgm:spPr/>
    </dgm:pt>
    <dgm:pt modelId="{DBCA47D2-7D0C-4C26-A48A-90859683825B}" type="pres">
      <dgm:prSet presAssocID="{A92BF079-FBA2-4212-AFEB-2CF641D6ACB3}" presName="text2" presStyleLbl="fgAcc2" presStyleIdx="0" presStyleCnt="3">
        <dgm:presLayoutVars>
          <dgm:chPref val="3"/>
        </dgm:presLayoutVars>
      </dgm:prSet>
      <dgm:spPr/>
    </dgm:pt>
    <dgm:pt modelId="{ACB80047-443B-4E19-B968-6382EEE4E1DA}" type="pres">
      <dgm:prSet presAssocID="{A92BF079-FBA2-4212-AFEB-2CF641D6ACB3}" presName="hierChild3" presStyleCnt="0"/>
      <dgm:spPr/>
    </dgm:pt>
    <dgm:pt modelId="{A68D7EE4-BD5E-4F93-BF10-B557D2AC89B3}" type="pres">
      <dgm:prSet presAssocID="{9C88C7E3-9447-4B1A-AD7E-D941D2E53F25}" presName="Name10" presStyleLbl="parChTrans1D2" presStyleIdx="1" presStyleCnt="3"/>
      <dgm:spPr/>
    </dgm:pt>
    <dgm:pt modelId="{30782883-02BA-4C7D-A4F5-5F2E7DEDC5D2}" type="pres">
      <dgm:prSet presAssocID="{7193B6B8-4C50-459F-A1EA-633B453A7813}" presName="hierRoot2" presStyleCnt="0"/>
      <dgm:spPr/>
    </dgm:pt>
    <dgm:pt modelId="{54C8CC05-1540-4AD4-A1F7-F1F89A810CD1}" type="pres">
      <dgm:prSet presAssocID="{7193B6B8-4C50-459F-A1EA-633B453A7813}" presName="composite2" presStyleCnt="0"/>
      <dgm:spPr/>
    </dgm:pt>
    <dgm:pt modelId="{A69E5DBD-9E43-449D-B75F-7CA89FEBEF3A}" type="pres">
      <dgm:prSet presAssocID="{7193B6B8-4C50-459F-A1EA-633B453A7813}" presName="background2" presStyleLbl="node2" presStyleIdx="1" presStyleCnt="3"/>
      <dgm:spPr/>
    </dgm:pt>
    <dgm:pt modelId="{78EEF700-94CB-43FE-977D-8E3B568FDCDB}" type="pres">
      <dgm:prSet presAssocID="{7193B6B8-4C50-459F-A1EA-633B453A7813}" presName="text2" presStyleLbl="fgAcc2" presStyleIdx="1" presStyleCnt="3">
        <dgm:presLayoutVars>
          <dgm:chPref val="3"/>
        </dgm:presLayoutVars>
      </dgm:prSet>
      <dgm:spPr/>
    </dgm:pt>
    <dgm:pt modelId="{AAB7FB14-192E-4546-906B-682A03374FD4}" type="pres">
      <dgm:prSet presAssocID="{7193B6B8-4C50-459F-A1EA-633B453A7813}" presName="hierChild3" presStyleCnt="0"/>
      <dgm:spPr/>
    </dgm:pt>
    <dgm:pt modelId="{CE4A0455-4523-4B89-B6C2-E92B299D58CB}" type="pres">
      <dgm:prSet presAssocID="{1BB84129-B9D1-4A17-B1C0-965B2A2354F3}" presName="Name10" presStyleLbl="parChTrans1D2" presStyleIdx="2" presStyleCnt="3"/>
      <dgm:spPr/>
    </dgm:pt>
    <dgm:pt modelId="{31D118DA-EDA8-4ECE-AB9C-FBBE2B4759A3}" type="pres">
      <dgm:prSet presAssocID="{D3A50C3A-44E1-4923-B1C6-F1D2C9AC12D2}" presName="hierRoot2" presStyleCnt="0"/>
      <dgm:spPr/>
    </dgm:pt>
    <dgm:pt modelId="{E560D740-062D-493B-B37E-D5241D2305EC}" type="pres">
      <dgm:prSet presAssocID="{D3A50C3A-44E1-4923-B1C6-F1D2C9AC12D2}" presName="composite2" presStyleCnt="0"/>
      <dgm:spPr/>
    </dgm:pt>
    <dgm:pt modelId="{5ABB17AF-E65F-4482-9CE8-523B1BE0ADD1}" type="pres">
      <dgm:prSet presAssocID="{D3A50C3A-44E1-4923-B1C6-F1D2C9AC12D2}" presName="background2" presStyleLbl="node2" presStyleIdx="2" presStyleCnt="3"/>
      <dgm:spPr/>
    </dgm:pt>
    <dgm:pt modelId="{A5F40069-12BB-4A65-BAAC-37F5133CF694}" type="pres">
      <dgm:prSet presAssocID="{D3A50C3A-44E1-4923-B1C6-F1D2C9AC12D2}" presName="text2" presStyleLbl="fgAcc2" presStyleIdx="2" presStyleCnt="3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A2D7AB13-78F9-4F2B-9EF8-5231DC16515D}" type="pres">
      <dgm:prSet presAssocID="{D3A50C3A-44E1-4923-B1C6-F1D2C9AC12D2}" presName="hierChild3" presStyleCnt="0"/>
      <dgm:spPr/>
    </dgm:pt>
  </dgm:ptLst>
  <dgm:cxnLst>
    <dgm:cxn modelId="{9CE61F44-8DCF-480F-83D7-7D04786D9113}" type="presOf" srcId="{7193B6B8-4C50-459F-A1EA-633B453A7813}" destId="{78EEF700-94CB-43FE-977D-8E3B568FDCDB}" srcOrd="0" destOrd="0" presId="urn:microsoft.com/office/officeart/2005/8/layout/hierarchy1"/>
    <dgm:cxn modelId="{2E1F617A-4037-402F-A0F9-F5839E14060F}" type="presOf" srcId="{A92BF079-FBA2-4212-AFEB-2CF641D6ACB3}" destId="{DBCA47D2-7D0C-4C26-A48A-90859683825B}" srcOrd="0" destOrd="0" presId="urn:microsoft.com/office/officeart/2005/8/layout/hierarchy1"/>
    <dgm:cxn modelId="{5091E49A-7160-4C70-B984-89F73F514C3C}" srcId="{E6ABD33B-FEC8-4583-A805-B4A1C0D54FC1}" destId="{FFEE05A9-34AA-458D-BD33-C069E2892B45}" srcOrd="0" destOrd="0" parTransId="{E7817257-476D-4990-B42B-DD8E88B450EA}" sibTransId="{704AF99D-204A-402B-A801-61B20BAB2BF5}"/>
    <dgm:cxn modelId="{BB383854-363D-46BC-A494-771EBC8F5AB6}" type="presOf" srcId="{D3A50C3A-44E1-4923-B1C6-F1D2C9AC12D2}" destId="{A5F40069-12BB-4A65-BAAC-37F5133CF694}" srcOrd="0" destOrd="0" presId="urn:microsoft.com/office/officeart/2005/8/layout/hierarchy1"/>
    <dgm:cxn modelId="{37B3899D-39AA-47F5-B248-FFE762FC33EB}" type="presOf" srcId="{9C88C7E3-9447-4B1A-AD7E-D941D2E53F25}" destId="{A68D7EE4-BD5E-4F93-BF10-B557D2AC89B3}" srcOrd="0" destOrd="0" presId="urn:microsoft.com/office/officeart/2005/8/layout/hierarchy1"/>
    <dgm:cxn modelId="{849EEA60-162A-447E-9493-FC40D0D7C444}" type="presOf" srcId="{E2B9AFEA-0443-4F9C-B3F1-37F4012CA422}" destId="{B80EE895-4D42-41BE-B94D-9A77B89AE331}" srcOrd="0" destOrd="0" presId="urn:microsoft.com/office/officeart/2005/8/layout/hierarchy1"/>
    <dgm:cxn modelId="{20556CD6-3859-46D1-844D-2D095968702D}" type="presOf" srcId="{1BB84129-B9D1-4A17-B1C0-965B2A2354F3}" destId="{CE4A0455-4523-4B89-B6C2-E92B299D58CB}" srcOrd="0" destOrd="0" presId="urn:microsoft.com/office/officeart/2005/8/layout/hierarchy1"/>
    <dgm:cxn modelId="{12F5FBBE-CC6F-4CB4-B711-8C4626CEF20D}" type="presOf" srcId="{FFEE05A9-34AA-458D-BD33-C069E2892B45}" destId="{DFE696CB-B815-4CD8-B146-EBF4B422B9D6}" srcOrd="0" destOrd="0" presId="urn:microsoft.com/office/officeart/2005/8/layout/hierarchy1"/>
    <dgm:cxn modelId="{4FF0D898-8AF4-48A7-A203-0FCDFA2F1B47}" type="presOf" srcId="{E6ABD33B-FEC8-4583-A805-B4A1C0D54FC1}" destId="{8026F60D-6529-4CE0-8331-74E4E4B9DE68}" srcOrd="0" destOrd="0" presId="urn:microsoft.com/office/officeart/2005/8/layout/hierarchy1"/>
    <dgm:cxn modelId="{FFDA797D-9D57-4C6B-92CE-4BECE24F4EAF}" srcId="{FFEE05A9-34AA-458D-BD33-C069E2892B45}" destId="{A92BF079-FBA2-4212-AFEB-2CF641D6ACB3}" srcOrd="0" destOrd="0" parTransId="{E2B9AFEA-0443-4F9C-B3F1-37F4012CA422}" sibTransId="{E97E2415-8123-4BCF-9789-2A3591B7C327}"/>
    <dgm:cxn modelId="{F526934A-5595-45C6-ACBF-2945903D9895}" srcId="{FFEE05A9-34AA-458D-BD33-C069E2892B45}" destId="{7193B6B8-4C50-459F-A1EA-633B453A7813}" srcOrd="1" destOrd="0" parTransId="{9C88C7E3-9447-4B1A-AD7E-D941D2E53F25}" sibTransId="{2BEE49A9-5203-4BA0-AE98-1511D3139515}"/>
    <dgm:cxn modelId="{503034A3-E8B9-4447-91C6-BA609CA92CF4}" srcId="{FFEE05A9-34AA-458D-BD33-C069E2892B45}" destId="{D3A50C3A-44E1-4923-B1C6-F1D2C9AC12D2}" srcOrd="2" destOrd="0" parTransId="{1BB84129-B9D1-4A17-B1C0-965B2A2354F3}" sibTransId="{18C16FD7-ED7B-43A0-937E-1F1EC6D63A0C}"/>
    <dgm:cxn modelId="{F27E700D-536D-409B-8378-15B2997EBC37}" type="presParOf" srcId="{8026F60D-6529-4CE0-8331-74E4E4B9DE68}" destId="{0FC48987-BEAC-46B0-883D-759839617B07}" srcOrd="0" destOrd="0" presId="urn:microsoft.com/office/officeart/2005/8/layout/hierarchy1"/>
    <dgm:cxn modelId="{56A44B76-B250-4AC2-8094-36DDBAFCB48C}" type="presParOf" srcId="{0FC48987-BEAC-46B0-883D-759839617B07}" destId="{C236EE3C-7235-49AD-96DA-E72436D0D560}" srcOrd="0" destOrd="0" presId="urn:microsoft.com/office/officeart/2005/8/layout/hierarchy1"/>
    <dgm:cxn modelId="{EB2364A0-50E8-45FF-9221-3134AB3B4FAC}" type="presParOf" srcId="{C236EE3C-7235-49AD-96DA-E72436D0D560}" destId="{425AC0B7-BCC7-45EA-8763-65236F3DFD62}" srcOrd="0" destOrd="0" presId="urn:microsoft.com/office/officeart/2005/8/layout/hierarchy1"/>
    <dgm:cxn modelId="{4A6D21C1-B541-44D3-87AE-8780D70379AF}" type="presParOf" srcId="{C236EE3C-7235-49AD-96DA-E72436D0D560}" destId="{DFE696CB-B815-4CD8-B146-EBF4B422B9D6}" srcOrd="1" destOrd="0" presId="urn:microsoft.com/office/officeart/2005/8/layout/hierarchy1"/>
    <dgm:cxn modelId="{2FB9C0D2-0F10-40A0-9314-4FA2524824DA}" type="presParOf" srcId="{0FC48987-BEAC-46B0-883D-759839617B07}" destId="{24D4D67B-6D07-4F45-BE41-03D0A124DB78}" srcOrd="1" destOrd="0" presId="urn:microsoft.com/office/officeart/2005/8/layout/hierarchy1"/>
    <dgm:cxn modelId="{A6A7858D-977E-43BC-B257-D6CB9EE3C554}" type="presParOf" srcId="{24D4D67B-6D07-4F45-BE41-03D0A124DB78}" destId="{B80EE895-4D42-41BE-B94D-9A77B89AE331}" srcOrd="0" destOrd="0" presId="urn:microsoft.com/office/officeart/2005/8/layout/hierarchy1"/>
    <dgm:cxn modelId="{C458CE1F-B524-4D21-A3CC-52B0E532758D}" type="presParOf" srcId="{24D4D67B-6D07-4F45-BE41-03D0A124DB78}" destId="{52D59749-E817-4847-B3C4-354495EBDC34}" srcOrd="1" destOrd="0" presId="urn:microsoft.com/office/officeart/2005/8/layout/hierarchy1"/>
    <dgm:cxn modelId="{B92B5FB3-245E-489F-BBC0-B2E0E49F8487}" type="presParOf" srcId="{52D59749-E817-4847-B3C4-354495EBDC34}" destId="{830FBF8B-22A1-4495-BAF5-710C411FC6E3}" srcOrd="0" destOrd="0" presId="urn:microsoft.com/office/officeart/2005/8/layout/hierarchy1"/>
    <dgm:cxn modelId="{887AEF73-CD78-421C-9F88-247A78E01F2B}" type="presParOf" srcId="{830FBF8B-22A1-4495-BAF5-710C411FC6E3}" destId="{C316BFD7-DAD2-49AD-9799-E924C57A859F}" srcOrd="0" destOrd="0" presId="urn:microsoft.com/office/officeart/2005/8/layout/hierarchy1"/>
    <dgm:cxn modelId="{0F4251D6-CBA0-4D5F-B3F2-BE5044B92036}" type="presParOf" srcId="{830FBF8B-22A1-4495-BAF5-710C411FC6E3}" destId="{DBCA47D2-7D0C-4C26-A48A-90859683825B}" srcOrd="1" destOrd="0" presId="urn:microsoft.com/office/officeart/2005/8/layout/hierarchy1"/>
    <dgm:cxn modelId="{78817C1E-6E64-4183-ADFB-3C8E47CB4FFE}" type="presParOf" srcId="{52D59749-E817-4847-B3C4-354495EBDC34}" destId="{ACB80047-443B-4E19-B968-6382EEE4E1DA}" srcOrd="1" destOrd="0" presId="urn:microsoft.com/office/officeart/2005/8/layout/hierarchy1"/>
    <dgm:cxn modelId="{ABF264DD-4348-4A36-8DC9-9E5919DD974E}" type="presParOf" srcId="{24D4D67B-6D07-4F45-BE41-03D0A124DB78}" destId="{A68D7EE4-BD5E-4F93-BF10-B557D2AC89B3}" srcOrd="2" destOrd="0" presId="urn:microsoft.com/office/officeart/2005/8/layout/hierarchy1"/>
    <dgm:cxn modelId="{90BE5D9A-8EDC-424B-A548-69A308CDC7B2}" type="presParOf" srcId="{24D4D67B-6D07-4F45-BE41-03D0A124DB78}" destId="{30782883-02BA-4C7D-A4F5-5F2E7DEDC5D2}" srcOrd="3" destOrd="0" presId="urn:microsoft.com/office/officeart/2005/8/layout/hierarchy1"/>
    <dgm:cxn modelId="{312A4DF4-CACD-40ED-9789-9D83C4776AA0}" type="presParOf" srcId="{30782883-02BA-4C7D-A4F5-5F2E7DEDC5D2}" destId="{54C8CC05-1540-4AD4-A1F7-F1F89A810CD1}" srcOrd="0" destOrd="0" presId="urn:microsoft.com/office/officeart/2005/8/layout/hierarchy1"/>
    <dgm:cxn modelId="{FD02A0EE-5663-40CA-9925-B339EAFDE78A}" type="presParOf" srcId="{54C8CC05-1540-4AD4-A1F7-F1F89A810CD1}" destId="{A69E5DBD-9E43-449D-B75F-7CA89FEBEF3A}" srcOrd="0" destOrd="0" presId="urn:microsoft.com/office/officeart/2005/8/layout/hierarchy1"/>
    <dgm:cxn modelId="{3C5946DF-94AF-40C3-B708-D50DE7DF0A20}" type="presParOf" srcId="{54C8CC05-1540-4AD4-A1F7-F1F89A810CD1}" destId="{78EEF700-94CB-43FE-977D-8E3B568FDCDB}" srcOrd="1" destOrd="0" presId="urn:microsoft.com/office/officeart/2005/8/layout/hierarchy1"/>
    <dgm:cxn modelId="{2FC4F76C-8398-4AE4-82EB-14CF13EEDC81}" type="presParOf" srcId="{30782883-02BA-4C7D-A4F5-5F2E7DEDC5D2}" destId="{AAB7FB14-192E-4546-906B-682A03374FD4}" srcOrd="1" destOrd="0" presId="urn:microsoft.com/office/officeart/2005/8/layout/hierarchy1"/>
    <dgm:cxn modelId="{6918311B-2592-4A76-94AC-502FB97F17F9}" type="presParOf" srcId="{24D4D67B-6D07-4F45-BE41-03D0A124DB78}" destId="{CE4A0455-4523-4B89-B6C2-E92B299D58CB}" srcOrd="4" destOrd="0" presId="urn:microsoft.com/office/officeart/2005/8/layout/hierarchy1"/>
    <dgm:cxn modelId="{A3429705-6676-48B3-A73D-EDD5B8C76D25}" type="presParOf" srcId="{24D4D67B-6D07-4F45-BE41-03D0A124DB78}" destId="{31D118DA-EDA8-4ECE-AB9C-FBBE2B4759A3}" srcOrd="5" destOrd="0" presId="urn:microsoft.com/office/officeart/2005/8/layout/hierarchy1"/>
    <dgm:cxn modelId="{C573F52B-DAF1-4D05-A1F2-F50E5E194C86}" type="presParOf" srcId="{31D118DA-EDA8-4ECE-AB9C-FBBE2B4759A3}" destId="{E560D740-062D-493B-B37E-D5241D2305EC}" srcOrd="0" destOrd="0" presId="urn:microsoft.com/office/officeart/2005/8/layout/hierarchy1"/>
    <dgm:cxn modelId="{730B0350-827D-4A3C-8134-9A89F1AA3B29}" type="presParOf" srcId="{E560D740-062D-493B-B37E-D5241D2305EC}" destId="{5ABB17AF-E65F-4482-9CE8-523B1BE0ADD1}" srcOrd="0" destOrd="0" presId="urn:microsoft.com/office/officeart/2005/8/layout/hierarchy1"/>
    <dgm:cxn modelId="{A952A282-B609-4758-83D1-ECE65116E936}" type="presParOf" srcId="{E560D740-062D-493B-B37E-D5241D2305EC}" destId="{A5F40069-12BB-4A65-BAAC-37F5133CF694}" srcOrd="1" destOrd="0" presId="urn:microsoft.com/office/officeart/2005/8/layout/hierarchy1"/>
    <dgm:cxn modelId="{159798C6-BB62-4324-8CD0-3E2C7CA92F3A}" type="presParOf" srcId="{31D118DA-EDA8-4ECE-AB9C-FBBE2B4759A3}" destId="{A2D7AB13-78F9-4F2B-9EF8-5231DC16515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6ABD33B-FEC8-4583-A805-B4A1C0D54FC1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FFEE05A9-34AA-458D-BD33-C069E2892B45}">
      <dgm:prSet phldrT="[Texto]"/>
      <dgm:spPr/>
      <dgm:t>
        <a:bodyPr/>
        <a:lstStyle/>
        <a:p>
          <a:r>
            <a:rPr lang="es-ES" dirty="0" smtClean="0"/>
            <a:t>Principal</a:t>
          </a:r>
          <a:endParaRPr lang="es-ES" dirty="0"/>
        </a:p>
      </dgm:t>
    </dgm:pt>
    <dgm:pt modelId="{E7817257-476D-4990-B42B-DD8E88B450EA}" type="parTrans" cxnId="{5091E49A-7160-4C70-B984-89F73F514C3C}">
      <dgm:prSet/>
      <dgm:spPr/>
      <dgm:t>
        <a:bodyPr/>
        <a:lstStyle/>
        <a:p>
          <a:endParaRPr lang="es-ES"/>
        </a:p>
      </dgm:t>
    </dgm:pt>
    <dgm:pt modelId="{704AF99D-204A-402B-A801-61B20BAB2BF5}" type="sibTrans" cxnId="{5091E49A-7160-4C70-B984-89F73F514C3C}">
      <dgm:prSet/>
      <dgm:spPr/>
      <dgm:t>
        <a:bodyPr/>
        <a:lstStyle/>
        <a:p>
          <a:endParaRPr lang="es-ES"/>
        </a:p>
      </dgm:t>
    </dgm:pt>
    <dgm:pt modelId="{A92BF079-FBA2-4212-AFEB-2CF641D6ACB3}">
      <dgm:prSet phldrT="[Texto]"/>
      <dgm:spPr/>
      <dgm:t>
        <a:bodyPr/>
        <a:lstStyle/>
        <a:p>
          <a:r>
            <a:rPr lang="es-ES" dirty="0" smtClean="0"/>
            <a:t>Leer_Datos</a:t>
          </a:r>
          <a:endParaRPr lang="es-ES" dirty="0"/>
        </a:p>
      </dgm:t>
    </dgm:pt>
    <dgm:pt modelId="{E2B9AFEA-0443-4F9C-B3F1-37F4012CA422}" type="parTrans" cxnId="{FFDA797D-9D57-4C6B-92CE-4BECE24F4EAF}">
      <dgm:prSet/>
      <dgm:spPr/>
      <dgm:t>
        <a:bodyPr/>
        <a:lstStyle/>
        <a:p>
          <a:endParaRPr lang="es-ES"/>
        </a:p>
      </dgm:t>
    </dgm:pt>
    <dgm:pt modelId="{E97E2415-8123-4BCF-9789-2A3591B7C327}" type="sibTrans" cxnId="{FFDA797D-9D57-4C6B-92CE-4BECE24F4EAF}">
      <dgm:prSet/>
      <dgm:spPr/>
      <dgm:t>
        <a:bodyPr/>
        <a:lstStyle/>
        <a:p>
          <a:endParaRPr lang="es-ES"/>
        </a:p>
      </dgm:t>
    </dgm:pt>
    <dgm:pt modelId="{7193B6B8-4C50-459F-A1EA-633B453A7813}">
      <dgm:prSet phldrT="[Texto]"/>
      <dgm:spPr/>
      <dgm:t>
        <a:bodyPr/>
        <a:lstStyle/>
        <a:p>
          <a:r>
            <a:rPr lang="es-ES" dirty="0" smtClean="0"/>
            <a:t>Calc_Comis_AV</a:t>
          </a:r>
          <a:endParaRPr lang="es-ES" dirty="0"/>
        </a:p>
      </dgm:t>
    </dgm:pt>
    <dgm:pt modelId="{9C88C7E3-9447-4B1A-AD7E-D941D2E53F25}" type="parTrans" cxnId="{F526934A-5595-45C6-ACBF-2945903D9895}">
      <dgm:prSet/>
      <dgm:spPr/>
      <dgm:t>
        <a:bodyPr/>
        <a:lstStyle/>
        <a:p>
          <a:endParaRPr lang="es-ES"/>
        </a:p>
      </dgm:t>
    </dgm:pt>
    <dgm:pt modelId="{2BEE49A9-5203-4BA0-AE98-1511D3139515}" type="sibTrans" cxnId="{F526934A-5595-45C6-ACBF-2945903D9895}">
      <dgm:prSet/>
      <dgm:spPr/>
      <dgm:t>
        <a:bodyPr/>
        <a:lstStyle/>
        <a:p>
          <a:endParaRPr lang="es-ES"/>
        </a:p>
      </dgm:t>
    </dgm:pt>
    <dgm:pt modelId="{D3A50C3A-44E1-4923-B1C6-F1D2C9AC12D2}">
      <dgm:prSet phldrT="[Texto]"/>
      <dgm:spPr/>
      <dgm:t>
        <a:bodyPr/>
        <a:lstStyle/>
        <a:p>
          <a:r>
            <a:rPr lang="es-ES" dirty="0" smtClean="0"/>
            <a:t>Calc_Comis_Tvtas</a:t>
          </a:r>
          <a:endParaRPr lang="es-ES" dirty="0"/>
        </a:p>
      </dgm:t>
    </dgm:pt>
    <dgm:pt modelId="{1BB84129-B9D1-4A17-B1C0-965B2A2354F3}" type="parTrans" cxnId="{503034A3-E8B9-4447-91C6-BA609CA92CF4}">
      <dgm:prSet/>
      <dgm:spPr/>
      <dgm:t>
        <a:bodyPr/>
        <a:lstStyle/>
        <a:p>
          <a:endParaRPr lang="es-ES"/>
        </a:p>
      </dgm:t>
    </dgm:pt>
    <dgm:pt modelId="{18C16FD7-ED7B-43A0-937E-1F1EC6D63A0C}" type="sibTrans" cxnId="{503034A3-E8B9-4447-91C6-BA609CA92CF4}">
      <dgm:prSet/>
      <dgm:spPr/>
      <dgm:t>
        <a:bodyPr/>
        <a:lstStyle/>
        <a:p>
          <a:endParaRPr lang="es-ES"/>
        </a:p>
      </dgm:t>
    </dgm:pt>
    <dgm:pt modelId="{45DD6D49-3833-45DA-81EC-49F371FBCB2A}">
      <dgm:prSet phldrT="[Texto]"/>
      <dgm:spPr/>
      <dgm:t>
        <a:bodyPr/>
        <a:lstStyle/>
        <a:p>
          <a:r>
            <a:rPr lang="es-ES" dirty="0" smtClean="0"/>
            <a:t>Calc_SalNeto</a:t>
          </a:r>
          <a:endParaRPr lang="es-ES" dirty="0"/>
        </a:p>
      </dgm:t>
    </dgm:pt>
    <dgm:pt modelId="{1CB20A37-44B2-421C-A1D7-80FFA9D2C990}" type="parTrans" cxnId="{C5350C2C-4C13-479B-B65C-FD54062D963F}">
      <dgm:prSet/>
      <dgm:spPr/>
      <dgm:t>
        <a:bodyPr/>
        <a:lstStyle/>
        <a:p>
          <a:endParaRPr lang="es-ES"/>
        </a:p>
      </dgm:t>
    </dgm:pt>
    <dgm:pt modelId="{24460A34-BD71-4605-9CE4-73ADA2661386}" type="sibTrans" cxnId="{C5350C2C-4C13-479B-B65C-FD54062D963F}">
      <dgm:prSet/>
      <dgm:spPr/>
      <dgm:t>
        <a:bodyPr/>
        <a:lstStyle/>
        <a:p>
          <a:endParaRPr lang="es-ES"/>
        </a:p>
      </dgm:t>
    </dgm:pt>
    <dgm:pt modelId="{E0D0C704-9FFE-4589-84B4-5D38BA8B2D34}">
      <dgm:prSet phldrT="[Texto]"/>
      <dgm:spPr/>
      <dgm:t>
        <a:bodyPr/>
        <a:lstStyle/>
        <a:p>
          <a:r>
            <a:rPr lang="es-ES" dirty="0" smtClean="0"/>
            <a:t>Mostrar_Salidas</a:t>
          </a:r>
          <a:endParaRPr lang="es-ES" dirty="0"/>
        </a:p>
      </dgm:t>
    </dgm:pt>
    <dgm:pt modelId="{B6964BDA-485A-4560-94A8-C5CD3C219B04}" type="parTrans" cxnId="{C6FAB2B1-5715-4143-B9B1-18EA424F0DCB}">
      <dgm:prSet/>
      <dgm:spPr/>
      <dgm:t>
        <a:bodyPr/>
        <a:lstStyle/>
        <a:p>
          <a:endParaRPr lang="es-ES"/>
        </a:p>
      </dgm:t>
    </dgm:pt>
    <dgm:pt modelId="{EDA72504-21D0-41C4-B4E8-206A34EB00A6}" type="sibTrans" cxnId="{C6FAB2B1-5715-4143-B9B1-18EA424F0DCB}">
      <dgm:prSet/>
      <dgm:spPr/>
      <dgm:t>
        <a:bodyPr/>
        <a:lstStyle/>
        <a:p>
          <a:endParaRPr lang="es-ES"/>
        </a:p>
      </dgm:t>
    </dgm:pt>
    <dgm:pt modelId="{9C875408-21BE-42B4-8B39-3B545875BEEF}" type="pres">
      <dgm:prSet presAssocID="{E6ABD33B-FEC8-4583-A805-B4A1C0D54FC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DDC80EF2-BE1A-4E07-9AB0-8F70985340BB}" type="pres">
      <dgm:prSet presAssocID="{FFEE05A9-34AA-458D-BD33-C069E2892B45}" presName="hierRoot1" presStyleCnt="0">
        <dgm:presLayoutVars>
          <dgm:hierBranch val="init"/>
        </dgm:presLayoutVars>
      </dgm:prSet>
      <dgm:spPr/>
    </dgm:pt>
    <dgm:pt modelId="{3FCDBEA6-61C2-42B8-8BE0-B56776EE52F1}" type="pres">
      <dgm:prSet presAssocID="{FFEE05A9-34AA-458D-BD33-C069E2892B45}" presName="rootComposite1" presStyleCnt="0"/>
      <dgm:spPr/>
    </dgm:pt>
    <dgm:pt modelId="{5C5648A8-E908-434B-AD57-084F1F605A5F}" type="pres">
      <dgm:prSet presAssocID="{FFEE05A9-34AA-458D-BD33-C069E2892B45}" presName="rootText1" presStyleLbl="node0" presStyleIdx="0" presStyleCnt="1" custLinFactY="-100000" custLinFactNeighborX="1325" custLinFactNeighborY="-114317">
        <dgm:presLayoutVars>
          <dgm:chPref val="3"/>
        </dgm:presLayoutVars>
      </dgm:prSet>
      <dgm:spPr/>
    </dgm:pt>
    <dgm:pt modelId="{62D85619-2623-4DBB-BDAF-02ABD7A6EAE4}" type="pres">
      <dgm:prSet presAssocID="{FFEE05A9-34AA-458D-BD33-C069E2892B45}" presName="rootConnector1" presStyleLbl="node1" presStyleIdx="0" presStyleCnt="0"/>
      <dgm:spPr/>
    </dgm:pt>
    <dgm:pt modelId="{5EB9CF91-950C-4A9C-BE91-4146001402E6}" type="pres">
      <dgm:prSet presAssocID="{FFEE05A9-34AA-458D-BD33-C069E2892B45}" presName="hierChild2" presStyleCnt="0"/>
      <dgm:spPr/>
    </dgm:pt>
    <dgm:pt modelId="{B10D9978-4F4F-4E6F-B309-4401DEDA10EA}" type="pres">
      <dgm:prSet presAssocID="{E2B9AFEA-0443-4F9C-B3F1-37F4012CA422}" presName="Name37" presStyleLbl="parChTrans1D2" presStyleIdx="0" presStyleCnt="5"/>
      <dgm:spPr/>
    </dgm:pt>
    <dgm:pt modelId="{37A7656A-72B8-4321-BB6B-D6AA59E810BC}" type="pres">
      <dgm:prSet presAssocID="{A92BF079-FBA2-4212-AFEB-2CF641D6ACB3}" presName="hierRoot2" presStyleCnt="0">
        <dgm:presLayoutVars>
          <dgm:hierBranch val="init"/>
        </dgm:presLayoutVars>
      </dgm:prSet>
      <dgm:spPr/>
    </dgm:pt>
    <dgm:pt modelId="{1B49D289-147C-4564-B748-225CDCE06446}" type="pres">
      <dgm:prSet presAssocID="{A92BF079-FBA2-4212-AFEB-2CF641D6ACB3}" presName="rootComposite" presStyleCnt="0"/>
      <dgm:spPr/>
    </dgm:pt>
    <dgm:pt modelId="{A37ED9EC-2B7B-40D0-A8EC-951DD57615EA}" type="pres">
      <dgm:prSet presAssocID="{A92BF079-FBA2-4212-AFEB-2CF641D6ACB3}" presName="rootText" presStyleLbl="node2" presStyleIdx="0" presStyleCnt="5">
        <dgm:presLayoutVars>
          <dgm:chPref val="3"/>
        </dgm:presLayoutVars>
      </dgm:prSet>
      <dgm:spPr/>
    </dgm:pt>
    <dgm:pt modelId="{0FCCBC43-FAA9-4C7D-8FBA-D717ECE60998}" type="pres">
      <dgm:prSet presAssocID="{A92BF079-FBA2-4212-AFEB-2CF641D6ACB3}" presName="rootConnector" presStyleLbl="node2" presStyleIdx="0" presStyleCnt="5"/>
      <dgm:spPr/>
    </dgm:pt>
    <dgm:pt modelId="{23570FD6-F7FB-4D7C-8961-B34D6D83821F}" type="pres">
      <dgm:prSet presAssocID="{A92BF079-FBA2-4212-AFEB-2CF641D6ACB3}" presName="hierChild4" presStyleCnt="0"/>
      <dgm:spPr/>
    </dgm:pt>
    <dgm:pt modelId="{8588A62E-A62A-43D3-946F-A8024FCC046D}" type="pres">
      <dgm:prSet presAssocID="{A92BF079-FBA2-4212-AFEB-2CF641D6ACB3}" presName="hierChild5" presStyleCnt="0"/>
      <dgm:spPr/>
    </dgm:pt>
    <dgm:pt modelId="{AFB2D82F-769C-4AA1-8792-B3E9BBC2C452}" type="pres">
      <dgm:prSet presAssocID="{9C88C7E3-9447-4B1A-AD7E-D941D2E53F25}" presName="Name37" presStyleLbl="parChTrans1D2" presStyleIdx="1" presStyleCnt="5"/>
      <dgm:spPr/>
    </dgm:pt>
    <dgm:pt modelId="{BB2F9024-01EE-4C92-B06D-C366BE753797}" type="pres">
      <dgm:prSet presAssocID="{7193B6B8-4C50-459F-A1EA-633B453A7813}" presName="hierRoot2" presStyleCnt="0">
        <dgm:presLayoutVars>
          <dgm:hierBranch val="init"/>
        </dgm:presLayoutVars>
      </dgm:prSet>
      <dgm:spPr/>
    </dgm:pt>
    <dgm:pt modelId="{4B1ECAD2-86E6-4C12-9905-EE39F249A7F7}" type="pres">
      <dgm:prSet presAssocID="{7193B6B8-4C50-459F-A1EA-633B453A7813}" presName="rootComposite" presStyleCnt="0"/>
      <dgm:spPr/>
    </dgm:pt>
    <dgm:pt modelId="{A6BFDA53-73AF-4869-9F0B-29861FB86375}" type="pres">
      <dgm:prSet presAssocID="{7193B6B8-4C50-459F-A1EA-633B453A7813}" presName="rootText" presStyleLbl="node2" presStyleIdx="1" presStyleCnt="5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D92BC0BC-AD02-4922-91D4-68086BE71DD4}" type="pres">
      <dgm:prSet presAssocID="{7193B6B8-4C50-459F-A1EA-633B453A7813}" presName="rootConnector" presStyleLbl="node2" presStyleIdx="1" presStyleCnt="5"/>
      <dgm:spPr/>
    </dgm:pt>
    <dgm:pt modelId="{32E2D79D-0C5F-4C3A-9559-4486BC4A8CC2}" type="pres">
      <dgm:prSet presAssocID="{7193B6B8-4C50-459F-A1EA-633B453A7813}" presName="hierChild4" presStyleCnt="0"/>
      <dgm:spPr/>
    </dgm:pt>
    <dgm:pt modelId="{EA50F673-6944-4738-8EE3-EA827AA6645B}" type="pres">
      <dgm:prSet presAssocID="{7193B6B8-4C50-459F-A1EA-633B453A7813}" presName="hierChild5" presStyleCnt="0"/>
      <dgm:spPr/>
    </dgm:pt>
    <dgm:pt modelId="{2C29C8A3-375E-47E4-AB14-2D867E5532E9}" type="pres">
      <dgm:prSet presAssocID="{1BB84129-B9D1-4A17-B1C0-965B2A2354F3}" presName="Name37" presStyleLbl="parChTrans1D2" presStyleIdx="2" presStyleCnt="5"/>
      <dgm:spPr/>
    </dgm:pt>
    <dgm:pt modelId="{E60C283A-3B1F-4A81-BA68-86C212C23258}" type="pres">
      <dgm:prSet presAssocID="{D3A50C3A-44E1-4923-B1C6-F1D2C9AC12D2}" presName="hierRoot2" presStyleCnt="0">
        <dgm:presLayoutVars>
          <dgm:hierBranch val="init"/>
        </dgm:presLayoutVars>
      </dgm:prSet>
      <dgm:spPr/>
    </dgm:pt>
    <dgm:pt modelId="{2C858311-BE8C-4E31-8908-C86013C70155}" type="pres">
      <dgm:prSet presAssocID="{D3A50C3A-44E1-4923-B1C6-F1D2C9AC12D2}" presName="rootComposite" presStyleCnt="0"/>
      <dgm:spPr/>
    </dgm:pt>
    <dgm:pt modelId="{CA6B08C4-D963-4D3D-A787-5DE571883C2E}" type="pres">
      <dgm:prSet presAssocID="{D3A50C3A-44E1-4923-B1C6-F1D2C9AC12D2}" presName="rootText" presStyleLbl="node2" presStyleIdx="2" presStyleCnt="5">
        <dgm:presLayoutVars>
          <dgm:chPref val="3"/>
        </dgm:presLayoutVars>
      </dgm:prSet>
      <dgm:spPr/>
    </dgm:pt>
    <dgm:pt modelId="{61A44ADF-EA22-46B1-AEBB-8692BE09C7F3}" type="pres">
      <dgm:prSet presAssocID="{D3A50C3A-44E1-4923-B1C6-F1D2C9AC12D2}" presName="rootConnector" presStyleLbl="node2" presStyleIdx="2" presStyleCnt="5"/>
      <dgm:spPr/>
    </dgm:pt>
    <dgm:pt modelId="{FCD9D916-30A5-4471-830B-080BF85715FE}" type="pres">
      <dgm:prSet presAssocID="{D3A50C3A-44E1-4923-B1C6-F1D2C9AC12D2}" presName="hierChild4" presStyleCnt="0"/>
      <dgm:spPr/>
    </dgm:pt>
    <dgm:pt modelId="{B3428AC6-ECC0-4AD8-B799-B8DC4180AF20}" type="pres">
      <dgm:prSet presAssocID="{D3A50C3A-44E1-4923-B1C6-F1D2C9AC12D2}" presName="hierChild5" presStyleCnt="0"/>
      <dgm:spPr/>
    </dgm:pt>
    <dgm:pt modelId="{34E5A68A-CDC1-4179-80B7-CAD40280488F}" type="pres">
      <dgm:prSet presAssocID="{1CB20A37-44B2-421C-A1D7-80FFA9D2C990}" presName="Name37" presStyleLbl="parChTrans1D2" presStyleIdx="3" presStyleCnt="5"/>
      <dgm:spPr/>
    </dgm:pt>
    <dgm:pt modelId="{8E16AED6-0484-456B-84D7-CB197B5C543A}" type="pres">
      <dgm:prSet presAssocID="{45DD6D49-3833-45DA-81EC-49F371FBCB2A}" presName="hierRoot2" presStyleCnt="0">
        <dgm:presLayoutVars>
          <dgm:hierBranch val="init"/>
        </dgm:presLayoutVars>
      </dgm:prSet>
      <dgm:spPr/>
    </dgm:pt>
    <dgm:pt modelId="{7F49FDC5-DAC8-47DC-9B33-2C666B4E17EC}" type="pres">
      <dgm:prSet presAssocID="{45DD6D49-3833-45DA-81EC-49F371FBCB2A}" presName="rootComposite" presStyleCnt="0"/>
      <dgm:spPr/>
    </dgm:pt>
    <dgm:pt modelId="{3BCE532D-5855-4436-A561-540439035578}" type="pres">
      <dgm:prSet presAssocID="{45DD6D49-3833-45DA-81EC-49F371FBCB2A}" presName="rootText" presStyleLbl="node2" presStyleIdx="3" presStyleCnt="5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A506D330-0BD6-455F-9A03-B7FD67916303}" type="pres">
      <dgm:prSet presAssocID="{45DD6D49-3833-45DA-81EC-49F371FBCB2A}" presName="rootConnector" presStyleLbl="node2" presStyleIdx="3" presStyleCnt="5"/>
      <dgm:spPr/>
    </dgm:pt>
    <dgm:pt modelId="{6B4FCC79-9486-450B-A5DB-33A64E7FAE2D}" type="pres">
      <dgm:prSet presAssocID="{45DD6D49-3833-45DA-81EC-49F371FBCB2A}" presName="hierChild4" presStyleCnt="0"/>
      <dgm:spPr/>
    </dgm:pt>
    <dgm:pt modelId="{0437B222-4D87-47EE-AD97-D7881C254F84}" type="pres">
      <dgm:prSet presAssocID="{45DD6D49-3833-45DA-81EC-49F371FBCB2A}" presName="hierChild5" presStyleCnt="0"/>
      <dgm:spPr/>
    </dgm:pt>
    <dgm:pt modelId="{2D05E802-163D-4941-B990-6A5C02B4AD04}" type="pres">
      <dgm:prSet presAssocID="{B6964BDA-485A-4560-94A8-C5CD3C219B04}" presName="Name37" presStyleLbl="parChTrans1D2" presStyleIdx="4" presStyleCnt="5"/>
      <dgm:spPr/>
    </dgm:pt>
    <dgm:pt modelId="{0BA2E3EC-E426-4E51-A352-287A9003D25C}" type="pres">
      <dgm:prSet presAssocID="{E0D0C704-9FFE-4589-84B4-5D38BA8B2D34}" presName="hierRoot2" presStyleCnt="0">
        <dgm:presLayoutVars>
          <dgm:hierBranch val="init"/>
        </dgm:presLayoutVars>
      </dgm:prSet>
      <dgm:spPr/>
    </dgm:pt>
    <dgm:pt modelId="{EA48BB91-C1EB-4B3B-B7CF-A1885E263A89}" type="pres">
      <dgm:prSet presAssocID="{E0D0C704-9FFE-4589-84B4-5D38BA8B2D34}" presName="rootComposite" presStyleCnt="0"/>
      <dgm:spPr/>
    </dgm:pt>
    <dgm:pt modelId="{6C446E16-5888-4C9A-BDF3-59E94B06AEA9}" type="pres">
      <dgm:prSet presAssocID="{E0D0C704-9FFE-4589-84B4-5D38BA8B2D34}" presName="rootText" presStyleLbl="node2" presStyleIdx="4" presStyleCnt="5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D7B4C7E1-038F-4D38-87EF-D37ACF7FB9D8}" type="pres">
      <dgm:prSet presAssocID="{E0D0C704-9FFE-4589-84B4-5D38BA8B2D34}" presName="rootConnector" presStyleLbl="node2" presStyleIdx="4" presStyleCnt="5"/>
      <dgm:spPr/>
    </dgm:pt>
    <dgm:pt modelId="{B7F1371B-7688-48E7-9173-42A4A3A5CA1E}" type="pres">
      <dgm:prSet presAssocID="{E0D0C704-9FFE-4589-84B4-5D38BA8B2D34}" presName="hierChild4" presStyleCnt="0"/>
      <dgm:spPr/>
    </dgm:pt>
    <dgm:pt modelId="{ED0603C4-92B3-481C-B80A-7DF4A2633461}" type="pres">
      <dgm:prSet presAssocID="{E0D0C704-9FFE-4589-84B4-5D38BA8B2D34}" presName="hierChild5" presStyleCnt="0"/>
      <dgm:spPr/>
    </dgm:pt>
    <dgm:pt modelId="{60F8F4FB-0262-4B9A-8F46-87A72745F225}" type="pres">
      <dgm:prSet presAssocID="{FFEE05A9-34AA-458D-BD33-C069E2892B45}" presName="hierChild3" presStyleCnt="0"/>
      <dgm:spPr/>
    </dgm:pt>
  </dgm:ptLst>
  <dgm:cxnLst>
    <dgm:cxn modelId="{D2D15B1E-E0D2-49BC-985A-576E504835F1}" type="presOf" srcId="{D3A50C3A-44E1-4923-B1C6-F1D2C9AC12D2}" destId="{CA6B08C4-D963-4D3D-A787-5DE571883C2E}" srcOrd="0" destOrd="0" presId="urn:microsoft.com/office/officeart/2005/8/layout/orgChart1"/>
    <dgm:cxn modelId="{41EC3525-1003-4E9E-9EAF-DB0564EE8AC5}" type="presOf" srcId="{A92BF079-FBA2-4212-AFEB-2CF641D6ACB3}" destId="{A37ED9EC-2B7B-40D0-A8EC-951DD57615EA}" srcOrd="0" destOrd="0" presId="urn:microsoft.com/office/officeart/2005/8/layout/orgChart1"/>
    <dgm:cxn modelId="{3E69CDED-2BE3-4264-BF53-00B12F1CBAD4}" type="presOf" srcId="{1CB20A37-44B2-421C-A1D7-80FFA9D2C990}" destId="{34E5A68A-CDC1-4179-80B7-CAD40280488F}" srcOrd="0" destOrd="0" presId="urn:microsoft.com/office/officeart/2005/8/layout/orgChart1"/>
    <dgm:cxn modelId="{EB74F4EF-6DF0-47B8-84D7-A06776AAB8D9}" type="presOf" srcId="{45DD6D49-3833-45DA-81EC-49F371FBCB2A}" destId="{A506D330-0BD6-455F-9A03-B7FD67916303}" srcOrd="1" destOrd="0" presId="urn:microsoft.com/office/officeart/2005/8/layout/orgChart1"/>
    <dgm:cxn modelId="{4914F228-7775-49EF-A8B3-D48A546A2A31}" type="presOf" srcId="{45DD6D49-3833-45DA-81EC-49F371FBCB2A}" destId="{3BCE532D-5855-4436-A561-540439035578}" srcOrd="0" destOrd="0" presId="urn:microsoft.com/office/officeart/2005/8/layout/orgChart1"/>
    <dgm:cxn modelId="{5091E49A-7160-4C70-B984-89F73F514C3C}" srcId="{E6ABD33B-FEC8-4583-A805-B4A1C0D54FC1}" destId="{FFEE05A9-34AA-458D-BD33-C069E2892B45}" srcOrd="0" destOrd="0" parTransId="{E7817257-476D-4990-B42B-DD8E88B450EA}" sibTransId="{704AF99D-204A-402B-A801-61B20BAB2BF5}"/>
    <dgm:cxn modelId="{B5412C8C-7B41-4F4C-9436-72531230EC08}" type="presOf" srcId="{A92BF079-FBA2-4212-AFEB-2CF641D6ACB3}" destId="{0FCCBC43-FAA9-4C7D-8FBA-D717ECE60998}" srcOrd="1" destOrd="0" presId="urn:microsoft.com/office/officeart/2005/8/layout/orgChart1"/>
    <dgm:cxn modelId="{87DD7560-C49B-41EF-A13E-AA592B433CE4}" type="presOf" srcId="{D3A50C3A-44E1-4923-B1C6-F1D2C9AC12D2}" destId="{61A44ADF-EA22-46B1-AEBB-8692BE09C7F3}" srcOrd="1" destOrd="0" presId="urn:microsoft.com/office/officeart/2005/8/layout/orgChart1"/>
    <dgm:cxn modelId="{C6FAB2B1-5715-4143-B9B1-18EA424F0DCB}" srcId="{FFEE05A9-34AA-458D-BD33-C069E2892B45}" destId="{E0D0C704-9FFE-4589-84B4-5D38BA8B2D34}" srcOrd="4" destOrd="0" parTransId="{B6964BDA-485A-4560-94A8-C5CD3C219B04}" sibTransId="{EDA72504-21D0-41C4-B4E8-206A34EB00A6}"/>
    <dgm:cxn modelId="{568D710A-2BE3-4A2A-A306-FE12A2EB1465}" type="presOf" srcId="{7193B6B8-4C50-459F-A1EA-633B453A7813}" destId="{D92BC0BC-AD02-4922-91D4-68086BE71DD4}" srcOrd="1" destOrd="0" presId="urn:microsoft.com/office/officeart/2005/8/layout/orgChart1"/>
    <dgm:cxn modelId="{5FB2DD35-F6B8-40DA-94AA-22A310BFD9BD}" type="presOf" srcId="{FFEE05A9-34AA-458D-BD33-C069E2892B45}" destId="{62D85619-2623-4DBB-BDAF-02ABD7A6EAE4}" srcOrd="1" destOrd="0" presId="urn:microsoft.com/office/officeart/2005/8/layout/orgChart1"/>
    <dgm:cxn modelId="{54EF535D-6DB4-422C-B414-E70FA64DC97D}" type="presOf" srcId="{1BB84129-B9D1-4A17-B1C0-965B2A2354F3}" destId="{2C29C8A3-375E-47E4-AB14-2D867E5532E9}" srcOrd="0" destOrd="0" presId="urn:microsoft.com/office/officeart/2005/8/layout/orgChart1"/>
    <dgm:cxn modelId="{0B15CB7D-0E3E-4209-B336-1A6937CABA83}" type="presOf" srcId="{B6964BDA-485A-4560-94A8-C5CD3C219B04}" destId="{2D05E802-163D-4941-B990-6A5C02B4AD04}" srcOrd="0" destOrd="0" presId="urn:microsoft.com/office/officeart/2005/8/layout/orgChart1"/>
    <dgm:cxn modelId="{5A1D72C3-628E-4F61-BEE8-D005E7B649FE}" type="presOf" srcId="{E0D0C704-9FFE-4589-84B4-5D38BA8B2D34}" destId="{D7B4C7E1-038F-4D38-87EF-D37ACF7FB9D8}" srcOrd="1" destOrd="0" presId="urn:microsoft.com/office/officeart/2005/8/layout/orgChart1"/>
    <dgm:cxn modelId="{BAA6E76B-9DFE-4E0A-B191-4B6E1BC65C68}" type="presOf" srcId="{E2B9AFEA-0443-4F9C-B3F1-37F4012CA422}" destId="{B10D9978-4F4F-4E6F-B309-4401DEDA10EA}" srcOrd="0" destOrd="0" presId="urn:microsoft.com/office/officeart/2005/8/layout/orgChart1"/>
    <dgm:cxn modelId="{F526934A-5595-45C6-ACBF-2945903D9895}" srcId="{FFEE05A9-34AA-458D-BD33-C069E2892B45}" destId="{7193B6B8-4C50-459F-A1EA-633B453A7813}" srcOrd="1" destOrd="0" parTransId="{9C88C7E3-9447-4B1A-AD7E-D941D2E53F25}" sibTransId="{2BEE49A9-5203-4BA0-AE98-1511D3139515}"/>
    <dgm:cxn modelId="{134E3E2D-5558-46E4-8380-BF351A90AF32}" type="presOf" srcId="{E0D0C704-9FFE-4589-84B4-5D38BA8B2D34}" destId="{6C446E16-5888-4C9A-BDF3-59E94B06AEA9}" srcOrd="0" destOrd="0" presId="urn:microsoft.com/office/officeart/2005/8/layout/orgChart1"/>
    <dgm:cxn modelId="{FFDA797D-9D57-4C6B-92CE-4BECE24F4EAF}" srcId="{FFEE05A9-34AA-458D-BD33-C069E2892B45}" destId="{A92BF079-FBA2-4212-AFEB-2CF641D6ACB3}" srcOrd="0" destOrd="0" parTransId="{E2B9AFEA-0443-4F9C-B3F1-37F4012CA422}" sibTransId="{E97E2415-8123-4BCF-9789-2A3591B7C327}"/>
    <dgm:cxn modelId="{C5350C2C-4C13-479B-B65C-FD54062D963F}" srcId="{FFEE05A9-34AA-458D-BD33-C069E2892B45}" destId="{45DD6D49-3833-45DA-81EC-49F371FBCB2A}" srcOrd="3" destOrd="0" parTransId="{1CB20A37-44B2-421C-A1D7-80FFA9D2C990}" sibTransId="{24460A34-BD71-4605-9CE4-73ADA2661386}"/>
    <dgm:cxn modelId="{503034A3-E8B9-4447-91C6-BA609CA92CF4}" srcId="{FFEE05A9-34AA-458D-BD33-C069E2892B45}" destId="{D3A50C3A-44E1-4923-B1C6-F1D2C9AC12D2}" srcOrd="2" destOrd="0" parTransId="{1BB84129-B9D1-4A17-B1C0-965B2A2354F3}" sibTransId="{18C16FD7-ED7B-43A0-937E-1F1EC6D63A0C}"/>
    <dgm:cxn modelId="{A7C01597-279A-45F1-95CE-26B1F7B08C49}" type="presOf" srcId="{E6ABD33B-FEC8-4583-A805-B4A1C0D54FC1}" destId="{9C875408-21BE-42B4-8B39-3B545875BEEF}" srcOrd="0" destOrd="0" presId="urn:microsoft.com/office/officeart/2005/8/layout/orgChart1"/>
    <dgm:cxn modelId="{E3DBCDE8-E6DD-4D2E-9D2E-9CC2AEFFEE5E}" type="presOf" srcId="{9C88C7E3-9447-4B1A-AD7E-D941D2E53F25}" destId="{AFB2D82F-769C-4AA1-8792-B3E9BBC2C452}" srcOrd="0" destOrd="0" presId="urn:microsoft.com/office/officeart/2005/8/layout/orgChart1"/>
    <dgm:cxn modelId="{3DB21D62-C347-4645-9E8F-9E72E6908CFC}" type="presOf" srcId="{7193B6B8-4C50-459F-A1EA-633B453A7813}" destId="{A6BFDA53-73AF-4869-9F0B-29861FB86375}" srcOrd="0" destOrd="0" presId="urn:microsoft.com/office/officeart/2005/8/layout/orgChart1"/>
    <dgm:cxn modelId="{67236E41-91FA-43E3-A7A0-905F9A8045D1}" type="presOf" srcId="{FFEE05A9-34AA-458D-BD33-C069E2892B45}" destId="{5C5648A8-E908-434B-AD57-084F1F605A5F}" srcOrd="0" destOrd="0" presId="urn:microsoft.com/office/officeart/2005/8/layout/orgChart1"/>
    <dgm:cxn modelId="{0413B45C-0117-4BBE-9C30-719D0AEFCBE5}" type="presParOf" srcId="{9C875408-21BE-42B4-8B39-3B545875BEEF}" destId="{DDC80EF2-BE1A-4E07-9AB0-8F70985340BB}" srcOrd="0" destOrd="0" presId="urn:microsoft.com/office/officeart/2005/8/layout/orgChart1"/>
    <dgm:cxn modelId="{A0E550F9-6CFB-46BD-865F-2675BFDFE209}" type="presParOf" srcId="{DDC80EF2-BE1A-4E07-9AB0-8F70985340BB}" destId="{3FCDBEA6-61C2-42B8-8BE0-B56776EE52F1}" srcOrd="0" destOrd="0" presId="urn:microsoft.com/office/officeart/2005/8/layout/orgChart1"/>
    <dgm:cxn modelId="{0E0C53D3-1F82-4E57-B885-D00BFCD7729D}" type="presParOf" srcId="{3FCDBEA6-61C2-42B8-8BE0-B56776EE52F1}" destId="{5C5648A8-E908-434B-AD57-084F1F605A5F}" srcOrd="0" destOrd="0" presId="urn:microsoft.com/office/officeart/2005/8/layout/orgChart1"/>
    <dgm:cxn modelId="{8B919F1F-9AAA-45F4-BA78-C5EEC75A42D2}" type="presParOf" srcId="{3FCDBEA6-61C2-42B8-8BE0-B56776EE52F1}" destId="{62D85619-2623-4DBB-BDAF-02ABD7A6EAE4}" srcOrd="1" destOrd="0" presId="urn:microsoft.com/office/officeart/2005/8/layout/orgChart1"/>
    <dgm:cxn modelId="{1A98B0D0-3839-4E09-9BC7-DA47915F357A}" type="presParOf" srcId="{DDC80EF2-BE1A-4E07-9AB0-8F70985340BB}" destId="{5EB9CF91-950C-4A9C-BE91-4146001402E6}" srcOrd="1" destOrd="0" presId="urn:microsoft.com/office/officeart/2005/8/layout/orgChart1"/>
    <dgm:cxn modelId="{3561D607-F62F-49D2-8247-B99269742102}" type="presParOf" srcId="{5EB9CF91-950C-4A9C-BE91-4146001402E6}" destId="{B10D9978-4F4F-4E6F-B309-4401DEDA10EA}" srcOrd="0" destOrd="0" presId="urn:microsoft.com/office/officeart/2005/8/layout/orgChart1"/>
    <dgm:cxn modelId="{3F9290AD-CF6C-4A5B-8D9B-AD1A8617C195}" type="presParOf" srcId="{5EB9CF91-950C-4A9C-BE91-4146001402E6}" destId="{37A7656A-72B8-4321-BB6B-D6AA59E810BC}" srcOrd="1" destOrd="0" presId="urn:microsoft.com/office/officeart/2005/8/layout/orgChart1"/>
    <dgm:cxn modelId="{D641B58F-98CD-4E9A-B3EF-EA57D8698BE9}" type="presParOf" srcId="{37A7656A-72B8-4321-BB6B-D6AA59E810BC}" destId="{1B49D289-147C-4564-B748-225CDCE06446}" srcOrd="0" destOrd="0" presId="urn:microsoft.com/office/officeart/2005/8/layout/orgChart1"/>
    <dgm:cxn modelId="{6DD10473-8A6E-470C-8EE8-594A0C1D889D}" type="presParOf" srcId="{1B49D289-147C-4564-B748-225CDCE06446}" destId="{A37ED9EC-2B7B-40D0-A8EC-951DD57615EA}" srcOrd="0" destOrd="0" presId="urn:microsoft.com/office/officeart/2005/8/layout/orgChart1"/>
    <dgm:cxn modelId="{9F98FC76-5FA4-48E6-9F45-4BD9804EDE08}" type="presParOf" srcId="{1B49D289-147C-4564-B748-225CDCE06446}" destId="{0FCCBC43-FAA9-4C7D-8FBA-D717ECE60998}" srcOrd="1" destOrd="0" presId="urn:microsoft.com/office/officeart/2005/8/layout/orgChart1"/>
    <dgm:cxn modelId="{3E86A47C-3A40-46E3-A65D-726C03494314}" type="presParOf" srcId="{37A7656A-72B8-4321-BB6B-D6AA59E810BC}" destId="{23570FD6-F7FB-4D7C-8961-B34D6D83821F}" srcOrd="1" destOrd="0" presId="urn:microsoft.com/office/officeart/2005/8/layout/orgChart1"/>
    <dgm:cxn modelId="{3EC8B91E-B75F-401F-B9B5-471D9157A9AB}" type="presParOf" srcId="{37A7656A-72B8-4321-BB6B-D6AA59E810BC}" destId="{8588A62E-A62A-43D3-946F-A8024FCC046D}" srcOrd="2" destOrd="0" presId="urn:microsoft.com/office/officeart/2005/8/layout/orgChart1"/>
    <dgm:cxn modelId="{0FA81763-903C-4FB0-9A93-4AA45BB94D75}" type="presParOf" srcId="{5EB9CF91-950C-4A9C-BE91-4146001402E6}" destId="{AFB2D82F-769C-4AA1-8792-B3E9BBC2C452}" srcOrd="2" destOrd="0" presId="urn:microsoft.com/office/officeart/2005/8/layout/orgChart1"/>
    <dgm:cxn modelId="{F51F6561-0469-440C-AB39-7B927F2E9EF7}" type="presParOf" srcId="{5EB9CF91-950C-4A9C-BE91-4146001402E6}" destId="{BB2F9024-01EE-4C92-B06D-C366BE753797}" srcOrd="3" destOrd="0" presId="urn:microsoft.com/office/officeart/2005/8/layout/orgChart1"/>
    <dgm:cxn modelId="{4A00807C-B3FA-4852-88E3-582AF1EC1F4C}" type="presParOf" srcId="{BB2F9024-01EE-4C92-B06D-C366BE753797}" destId="{4B1ECAD2-86E6-4C12-9905-EE39F249A7F7}" srcOrd="0" destOrd="0" presId="urn:microsoft.com/office/officeart/2005/8/layout/orgChart1"/>
    <dgm:cxn modelId="{8F7F79E9-91EE-4EC9-A4FA-08105B02D643}" type="presParOf" srcId="{4B1ECAD2-86E6-4C12-9905-EE39F249A7F7}" destId="{A6BFDA53-73AF-4869-9F0B-29861FB86375}" srcOrd="0" destOrd="0" presId="urn:microsoft.com/office/officeart/2005/8/layout/orgChart1"/>
    <dgm:cxn modelId="{FB5C809A-5F20-43F3-86E8-D43B2A533C53}" type="presParOf" srcId="{4B1ECAD2-86E6-4C12-9905-EE39F249A7F7}" destId="{D92BC0BC-AD02-4922-91D4-68086BE71DD4}" srcOrd="1" destOrd="0" presId="urn:microsoft.com/office/officeart/2005/8/layout/orgChart1"/>
    <dgm:cxn modelId="{3003EB9B-CDC3-4D67-8282-54798DF2FEDB}" type="presParOf" srcId="{BB2F9024-01EE-4C92-B06D-C366BE753797}" destId="{32E2D79D-0C5F-4C3A-9559-4486BC4A8CC2}" srcOrd="1" destOrd="0" presId="urn:microsoft.com/office/officeart/2005/8/layout/orgChart1"/>
    <dgm:cxn modelId="{5521CAE7-B9D1-461E-BDAC-CFA99D46A38C}" type="presParOf" srcId="{BB2F9024-01EE-4C92-B06D-C366BE753797}" destId="{EA50F673-6944-4738-8EE3-EA827AA6645B}" srcOrd="2" destOrd="0" presId="urn:microsoft.com/office/officeart/2005/8/layout/orgChart1"/>
    <dgm:cxn modelId="{AE004A75-2A1D-42C4-B659-176C636F753B}" type="presParOf" srcId="{5EB9CF91-950C-4A9C-BE91-4146001402E6}" destId="{2C29C8A3-375E-47E4-AB14-2D867E5532E9}" srcOrd="4" destOrd="0" presId="urn:microsoft.com/office/officeart/2005/8/layout/orgChart1"/>
    <dgm:cxn modelId="{195594DA-0B56-434B-93AC-C6EBA9DD2906}" type="presParOf" srcId="{5EB9CF91-950C-4A9C-BE91-4146001402E6}" destId="{E60C283A-3B1F-4A81-BA68-86C212C23258}" srcOrd="5" destOrd="0" presId="urn:microsoft.com/office/officeart/2005/8/layout/orgChart1"/>
    <dgm:cxn modelId="{5DEB147D-7EA5-4FAA-8DC1-D0D1B3E04D15}" type="presParOf" srcId="{E60C283A-3B1F-4A81-BA68-86C212C23258}" destId="{2C858311-BE8C-4E31-8908-C86013C70155}" srcOrd="0" destOrd="0" presId="urn:microsoft.com/office/officeart/2005/8/layout/orgChart1"/>
    <dgm:cxn modelId="{32DA82D8-7366-43DD-BC5E-0809495425D1}" type="presParOf" srcId="{2C858311-BE8C-4E31-8908-C86013C70155}" destId="{CA6B08C4-D963-4D3D-A787-5DE571883C2E}" srcOrd="0" destOrd="0" presId="urn:microsoft.com/office/officeart/2005/8/layout/orgChart1"/>
    <dgm:cxn modelId="{9E070BDC-B87D-4267-8BA4-AB1BB6E753C3}" type="presParOf" srcId="{2C858311-BE8C-4E31-8908-C86013C70155}" destId="{61A44ADF-EA22-46B1-AEBB-8692BE09C7F3}" srcOrd="1" destOrd="0" presId="urn:microsoft.com/office/officeart/2005/8/layout/orgChart1"/>
    <dgm:cxn modelId="{09F8D731-095A-4807-B081-46F6EA3E4DC8}" type="presParOf" srcId="{E60C283A-3B1F-4A81-BA68-86C212C23258}" destId="{FCD9D916-30A5-4471-830B-080BF85715FE}" srcOrd="1" destOrd="0" presId="urn:microsoft.com/office/officeart/2005/8/layout/orgChart1"/>
    <dgm:cxn modelId="{C379B519-CB75-4240-8720-7CF4E4A9B679}" type="presParOf" srcId="{E60C283A-3B1F-4A81-BA68-86C212C23258}" destId="{B3428AC6-ECC0-4AD8-B799-B8DC4180AF20}" srcOrd="2" destOrd="0" presId="urn:microsoft.com/office/officeart/2005/8/layout/orgChart1"/>
    <dgm:cxn modelId="{06EE14FE-0FBB-44AC-BA6E-EEB9C71A1218}" type="presParOf" srcId="{5EB9CF91-950C-4A9C-BE91-4146001402E6}" destId="{34E5A68A-CDC1-4179-80B7-CAD40280488F}" srcOrd="6" destOrd="0" presId="urn:microsoft.com/office/officeart/2005/8/layout/orgChart1"/>
    <dgm:cxn modelId="{7A655C06-EBA4-4102-A843-A69E68B3E812}" type="presParOf" srcId="{5EB9CF91-950C-4A9C-BE91-4146001402E6}" destId="{8E16AED6-0484-456B-84D7-CB197B5C543A}" srcOrd="7" destOrd="0" presId="urn:microsoft.com/office/officeart/2005/8/layout/orgChart1"/>
    <dgm:cxn modelId="{7E9B5CE9-D799-4860-A496-46179DBF3BAD}" type="presParOf" srcId="{8E16AED6-0484-456B-84D7-CB197B5C543A}" destId="{7F49FDC5-DAC8-47DC-9B33-2C666B4E17EC}" srcOrd="0" destOrd="0" presId="urn:microsoft.com/office/officeart/2005/8/layout/orgChart1"/>
    <dgm:cxn modelId="{6CFC2F6A-A218-4720-BF24-BCE84B7FD5A3}" type="presParOf" srcId="{7F49FDC5-DAC8-47DC-9B33-2C666B4E17EC}" destId="{3BCE532D-5855-4436-A561-540439035578}" srcOrd="0" destOrd="0" presId="urn:microsoft.com/office/officeart/2005/8/layout/orgChart1"/>
    <dgm:cxn modelId="{CC3B61BC-6AA9-4F73-B949-06E98DB91802}" type="presParOf" srcId="{7F49FDC5-DAC8-47DC-9B33-2C666B4E17EC}" destId="{A506D330-0BD6-455F-9A03-B7FD67916303}" srcOrd="1" destOrd="0" presId="urn:microsoft.com/office/officeart/2005/8/layout/orgChart1"/>
    <dgm:cxn modelId="{5B21D081-BF60-4BA3-BA9F-FC97550701A5}" type="presParOf" srcId="{8E16AED6-0484-456B-84D7-CB197B5C543A}" destId="{6B4FCC79-9486-450B-A5DB-33A64E7FAE2D}" srcOrd="1" destOrd="0" presId="urn:microsoft.com/office/officeart/2005/8/layout/orgChart1"/>
    <dgm:cxn modelId="{A6567222-DCBC-4648-A72B-74D94408AEC6}" type="presParOf" srcId="{8E16AED6-0484-456B-84D7-CB197B5C543A}" destId="{0437B222-4D87-47EE-AD97-D7881C254F84}" srcOrd="2" destOrd="0" presId="urn:microsoft.com/office/officeart/2005/8/layout/orgChart1"/>
    <dgm:cxn modelId="{9128D1A1-B420-4565-95DB-0CE1EC91BA13}" type="presParOf" srcId="{5EB9CF91-950C-4A9C-BE91-4146001402E6}" destId="{2D05E802-163D-4941-B990-6A5C02B4AD04}" srcOrd="8" destOrd="0" presId="urn:microsoft.com/office/officeart/2005/8/layout/orgChart1"/>
    <dgm:cxn modelId="{14425B5A-0B75-45DD-AA7C-CE7FDA6FD8E9}" type="presParOf" srcId="{5EB9CF91-950C-4A9C-BE91-4146001402E6}" destId="{0BA2E3EC-E426-4E51-A352-287A9003D25C}" srcOrd="9" destOrd="0" presId="urn:microsoft.com/office/officeart/2005/8/layout/orgChart1"/>
    <dgm:cxn modelId="{2C7BCE3A-7EAD-41EE-9395-6F64F1A4F62F}" type="presParOf" srcId="{0BA2E3EC-E426-4E51-A352-287A9003D25C}" destId="{EA48BB91-C1EB-4B3B-B7CF-A1885E263A89}" srcOrd="0" destOrd="0" presId="urn:microsoft.com/office/officeart/2005/8/layout/orgChart1"/>
    <dgm:cxn modelId="{11D6B5AF-FDF5-4F9E-B419-13E712DB6E34}" type="presParOf" srcId="{EA48BB91-C1EB-4B3B-B7CF-A1885E263A89}" destId="{6C446E16-5888-4C9A-BDF3-59E94B06AEA9}" srcOrd="0" destOrd="0" presId="urn:microsoft.com/office/officeart/2005/8/layout/orgChart1"/>
    <dgm:cxn modelId="{B81CECB5-0843-4A8B-82F7-9719D9E53634}" type="presParOf" srcId="{EA48BB91-C1EB-4B3B-B7CF-A1885E263A89}" destId="{D7B4C7E1-038F-4D38-87EF-D37ACF7FB9D8}" srcOrd="1" destOrd="0" presId="urn:microsoft.com/office/officeart/2005/8/layout/orgChart1"/>
    <dgm:cxn modelId="{3D743296-F246-425B-AC9C-1688925F9BB1}" type="presParOf" srcId="{0BA2E3EC-E426-4E51-A352-287A9003D25C}" destId="{B7F1371B-7688-48E7-9173-42A4A3A5CA1E}" srcOrd="1" destOrd="0" presId="urn:microsoft.com/office/officeart/2005/8/layout/orgChart1"/>
    <dgm:cxn modelId="{9174964C-A42D-4FDD-AAD3-13BF3F987B44}" type="presParOf" srcId="{0BA2E3EC-E426-4E51-A352-287A9003D25C}" destId="{ED0603C4-92B3-481C-B80A-7DF4A2633461}" srcOrd="2" destOrd="0" presId="urn:microsoft.com/office/officeart/2005/8/layout/orgChart1"/>
    <dgm:cxn modelId="{C1269571-1DAE-412E-9975-BC743FFA184D}" type="presParOf" srcId="{DDC80EF2-BE1A-4E07-9AB0-8F70985340BB}" destId="{60F8F4FB-0262-4B9A-8F46-87A72745F225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4A0455-4523-4B89-B6C2-E92B299D58CB}">
      <dsp:nvSpPr>
        <dsp:cNvPr id="0" name=""/>
        <dsp:cNvSpPr/>
      </dsp:nvSpPr>
      <dsp:spPr>
        <a:xfrm>
          <a:off x="3662281" y="1610542"/>
          <a:ext cx="2599038" cy="6184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1457"/>
              </a:lnTo>
              <a:lnTo>
                <a:pt x="2599038" y="421457"/>
              </a:lnTo>
              <a:lnTo>
                <a:pt x="2599038" y="61845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8D7EE4-BD5E-4F93-BF10-B557D2AC89B3}">
      <dsp:nvSpPr>
        <dsp:cNvPr id="0" name=""/>
        <dsp:cNvSpPr/>
      </dsp:nvSpPr>
      <dsp:spPr>
        <a:xfrm>
          <a:off x="3616561" y="1610542"/>
          <a:ext cx="91440" cy="61845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1845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0EE895-4D42-41BE-B94D-9A77B89AE331}">
      <dsp:nvSpPr>
        <dsp:cNvPr id="0" name=""/>
        <dsp:cNvSpPr/>
      </dsp:nvSpPr>
      <dsp:spPr>
        <a:xfrm>
          <a:off x="1063243" y="1610542"/>
          <a:ext cx="2599038" cy="618453"/>
        </a:xfrm>
        <a:custGeom>
          <a:avLst/>
          <a:gdLst/>
          <a:ahLst/>
          <a:cxnLst/>
          <a:rect l="0" t="0" r="0" b="0"/>
          <a:pathLst>
            <a:path>
              <a:moveTo>
                <a:pt x="2599038" y="0"/>
              </a:moveTo>
              <a:lnTo>
                <a:pt x="2599038" y="421457"/>
              </a:lnTo>
              <a:lnTo>
                <a:pt x="0" y="421457"/>
              </a:lnTo>
              <a:lnTo>
                <a:pt x="0" y="61845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5AC0B7-BCC7-45EA-8763-65236F3DFD62}">
      <dsp:nvSpPr>
        <dsp:cNvPr id="0" name=""/>
        <dsp:cNvSpPr/>
      </dsp:nvSpPr>
      <dsp:spPr>
        <a:xfrm>
          <a:off x="2599038" y="260223"/>
          <a:ext cx="2126486" cy="13503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E696CB-B815-4CD8-B146-EBF4B422B9D6}">
      <dsp:nvSpPr>
        <dsp:cNvPr id="0" name=""/>
        <dsp:cNvSpPr/>
      </dsp:nvSpPr>
      <dsp:spPr>
        <a:xfrm>
          <a:off x="2835314" y="484685"/>
          <a:ext cx="2126486" cy="13503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200" kern="1200" dirty="0" smtClean="0"/>
            <a:t>Principal</a:t>
          </a:r>
          <a:endParaRPr lang="es-ES" sz="2200" kern="1200" dirty="0"/>
        </a:p>
      </dsp:txBody>
      <dsp:txXfrm>
        <a:off x="2874863" y="524234"/>
        <a:ext cx="2047388" cy="1271220"/>
      </dsp:txXfrm>
    </dsp:sp>
    <dsp:sp modelId="{C316BFD7-DAD2-49AD-9799-E924C57A859F}">
      <dsp:nvSpPr>
        <dsp:cNvPr id="0" name=""/>
        <dsp:cNvSpPr/>
      </dsp:nvSpPr>
      <dsp:spPr>
        <a:xfrm>
          <a:off x="0" y="2228995"/>
          <a:ext cx="2126486" cy="13503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CA47D2-7D0C-4C26-A48A-90859683825B}">
      <dsp:nvSpPr>
        <dsp:cNvPr id="0" name=""/>
        <dsp:cNvSpPr/>
      </dsp:nvSpPr>
      <dsp:spPr>
        <a:xfrm>
          <a:off x="236276" y="2453457"/>
          <a:ext cx="2126486" cy="13503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200" kern="1200" dirty="0" smtClean="0"/>
            <a:t>Leer_Datos</a:t>
          </a:r>
          <a:endParaRPr lang="es-ES" sz="2200" kern="1200" dirty="0"/>
        </a:p>
      </dsp:txBody>
      <dsp:txXfrm>
        <a:off x="275825" y="2493006"/>
        <a:ext cx="2047388" cy="1271220"/>
      </dsp:txXfrm>
    </dsp:sp>
    <dsp:sp modelId="{A69E5DBD-9E43-449D-B75F-7CA89FEBEF3A}">
      <dsp:nvSpPr>
        <dsp:cNvPr id="0" name=""/>
        <dsp:cNvSpPr/>
      </dsp:nvSpPr>
      <dsp:spPr>
        <a:xfrm>
          <a:off x="2599038" y="2228995"/>
          <a:ext cx="2126486" cy="13503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EEF700-94CB-43FE-977D-8E3B568FDCDB}">
      <dsp:nvSpPr>
        <dsp:cNvPr id="0" name=""/>
        <dsp:cNvSpPr/>
      </dsp:nvSpPr>
      <dsp:spPr>
        <a:xfrm>
          <a:off x="2835315" y="2453457"/>
          <a:ext cx="2126486" cy="13503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200" kern="1200" dirty="0" smtClean="0"/>
            <a:t>Calcular_Salario</a:t>
          </a:r>
          <a:endParaRPr lang="es-ES" sz="2200" kern="1200" dirty="0"/>
        </a:p>
      </dsp:txBody>
      <dsp:txXfrm>
        <a:off x="2874864" y="2493006"/>
        <a:ext cx="2047388" cy="1271220"/>
      </dsp:txXfrm>
    </dsp:sp>
    <dsp:sp modelId="{5ABB17AF-E65F-4482-9CE8-523B1BE0ADD1}">
      <dsp:nvSpPr>
        <dsp:cNvPr id="0" name=""/>
        <dsp:cNvSpPr/>
      </dsp:nvSpPr>
      <dsp:spPr>
        <a:xfrm>
          <a:off x="5198077" y="2228995"/>
          <a:ext cx="2126486" cy="13503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F40069-12BB-4A65-BAAC-37F5133CF694}">
      <dsp:nvSpPr>
        <dsp:cNvPr id="0" name=""/>
        <dsp:cNvSpPr/>
      </dsp:nvSpPr>
      <dsp:spPr>
        <a:xfrm>
          <a:off x="5434353" y="2453457"/>
          <a:ext cx="2126486" cy="13503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200" kern="1200" dirty="0" smtClean="0"/>
            <a:t>Mostrar_Salidas</a:t>
          </a:r>
          <a:endParaRPr lang="es-ES" sz="2200" kern="1200" dirty="0"/>
        </a:p>
      </dsp:txBody>
      <dsp:txXfrm>
        <a:off x="5473902" y="2493006"/>
        <a:ext cx="2047388" cy="12712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05E802-163D-4941-B990-6A5C02B4AD04}">
      <dsp:nvSpPr>
        <dsp:cNvPr id="0" name=""/>
        <dsp:cNvSpPr/>
      </dsp:nvSpPr>
      <dsp:spPr>
        <a:xfrm>
          <a:off x="4592742" y="1132712"/>
          <a:ext cx="3767733" cy="20063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1927"/>
              </a:lnTo>
              <a:lnTo>
                <a:pt x="3767733" y="1841927"/>
              </a:lnTo>
              <a:lnTo>
                <a:pt x="3767733" y="200630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E5A68A-CDC1-4179-80B7-CAD40280488F}">
      <dsp:nvSpPr>
        <dsp:cNvPr id="0" name=""/>
        <dsp:cNvSpPr/>
      </dsp:nvSpPr>
      <dsp:spPr>
        <a:xfrm>
          <a:off x="4592742" y="1132712"/>
          <a:ext cx="1873495" cy="20063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1927"/>
              </a:lnTo>
              <a:lnTo>
                <a:pt x="1873495" y="1841927"/>
              </a:lnTo>
              <a:lnTo>
                <a:pt x="1873495" y="200630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29C8A3-375E-47E4-AB14-2D867E5532E9}">
      <dsp:nvSpPr>
        <dsp:cNvPr id="0" name=""/>
        <dsp:cNvSpPr/>
      </dsp:nvSpPr>
      <dsp:spPr>
        <a:xfrm>
          <a:off x="4526280" y="1132712"/>
          <a:ext cx="91440" cy="2006303"/>
        </a:xfrm>
        <a:custGeom>
          <a:avLst/>
          <a:gdLst/>
          <a:ahLst/>
          <a:cxnLst/>
          <a:rect l="0" t="0" r="0" b="0"/>
          <a:pathLst>
            <a:path>
              <a:moveTo>
                <a:pt x="66462" y="0"/>
              </a:moveTo>
              <a:lnTo>
                <a:pt x="66462" y="1841927"/>
              </a:lnTo>
              <a:lnTo>
                <a:pt x="45720" y="1841927"/>
              </a:lnTo>
              <a:lnTo>
                <a:pt x="45720" y="200630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B2D82F-769C-4AA1-8792-B3E9BBC2C452}">
      <dsp:nvSpPr>
        <dsp:cNvPr id="0" name=""/>
        <dsp:cNvSpPr/>
      </dsp:nvSpPr>
      <dsp:spPr>
        <a:xfrm>
          <a:off x="2677762" y="1132712"/>
          <a:ext cx="1914980" cy="2006303"/>
        </a:xfrm>
        <a:custGeom>
          <a:avLst/>
          <a:gdLst/>
          <a:ahLst/>
          <a:cxnLst/>
          <a:rect l="0" t="0" r="0" b="0"/>
          <a:pathLst>
            <a:path>
              <a:moveTo>
                <a:pt x="1914980" y="0"/>
              </a:moveTo>
              <a:lnTo>
                <a:pt x="1914980" y="1841927"/>
              </a:lnTo>
              <a:lnTo>
                <a:pt x="0" y="1841927"/>
              </a:lnTo>
              <a:lnTo>
                <a:pt x="0" y="200630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0D9978-4F4F-4E6F-B309-4401DEDA10EA}">
      <dsp:nvSpPr>
        <dsp:cNvPr id="0" name=""/>
        <dsp:cNvSpPr/>
      </dsp:nvSpPr>
      <dsp:spPr>
        <a:xfrm>
          <a:off x="783524" y="1132712"/>
          <a:ext cx="3809218" cy="2006303"/>
        </a:xfrm>
        <a:custGeom>
          <a:avLst/>
          <a:gdLst/>
          <a:ahLst/>
          <a:cxnLst/>
          <a:rect l="0" t="0" r="0" b="0"/>
          <a:pathLst>
            <a:path>
              <a:moveTo>
                <a:pt x="3809218" y="0"/>
              </a:moveTo>
              <a:lnTo>
                <a:pt x="3809218" y="1841927"/>
              </a:lnTo>
              <a:lnTo>
                <a:pt x="0" y="1841927"/>
              </a:lnTo>
              <a:lnTo>
                <a:pt x="0" y="200630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5648A8-E908-434B-AD57-084F1F605A5F}">
      <dsp:nvSpPr>
        <dsp:cNvPr id="0" name=""/>
        <dsp:cNvSpPr/>
      </dsp:nvSpPr>
      <dsp:spPr>
        <a:xfrm>
          <a:off x="3809999" y="349969"/>
          <a:ext cx="1565485" cy="78274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Principal</a:t>
          </a:r>
          <a:endParaRPr lang="es-ES" sz="1600" kern="1200" dirty="0"/>
        </a:p>
      </dsp:txBody>
      <dsp:txXfrm>
        <a:off x="3809999" y="349969"/>
        <a:ext cx="1565485" cy="782742"/>
      </dsp:txXfrm>
    </dsp:sp>
    <dsp:sp modelId="{A37ED9EC-2B7B-40D0-A8EC-951DD57615EA}">
      <dsp:nvSpPr>
        <dsp:cNvPr id="0" name=""/>
        <dsp:cNvSpPr/>
      </dsp:nvSpPr>
      <dsp:spPr>
        <a:xfrm>
          <a:off x="781" y="3139016"/>
          <a:ext cx="1565485" cy="78274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Leer_Datos</a:t>
          </a:r>
          <a:endParaRPr lang="es-ES" sz="1600" kern="1200" dirty="0"/>
        </a:p>
      </dsp:txBody>
      <dsp:txXfrm>
        <a:off x="781" y="3139016"/>
        <a:ext cx="1565485" cy="782742"/>
      </dsp:txXfrm>
    </dsp:sp>
    <dsp:sp modelId="{A6BFDA53-73AF-4869-9F0B-29861FB86375}">
      <dsp:nvSpPr>
        <dsp:cNvPr id="0" name=""/>
        <dsp:cNvSpPr/>
      </dsp:nvSpPr>
      <dsp:spPr>
        <a:xfrm>
          <a:off x="1895019" y="3139016"/>
          <a:ext cx="1565485" cy="78274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Calc_Comis_AV</a:t>
          </a:r>
          <a:endParaRPr lang="es-ES" sz="1600" kern="1200" dirty="0"/>
        </a:p>
      </dsp:txBody>
      <dsp:txXfrm>
        <a:off x="1895019" y="3139016"/>
        <a:ext cx="1565485" cy="782742"/>
      </dsp:txXfrm>
    </dsp:sp>
    <dsp:sp modelId="{CA6B08C4-D963-4D3D-A787-5DE571883C2E}">
      <dsp:nvSpPr>
        <dsp:cNvPr id="0" name=""/>
        <dsp:cNvSpPr/>
      </dsp:nvSpPr>
      <dsp:spPr>
        <a:xfrm>
          <a:off x="3789257" y="3139016"/>
          <a:ext cx="1565485" cy="78274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Calc_Comis_Tvtas</a:t>
          </a:r>
          <a:endParaRPr lang="es-ES" sz="1600" kern="1200" dirty="0"/>
        </a:p>
      </dsp:txBody>
      <dsp:txXfrm>
        <a:off x="3789257" y="3139016"/>
        <a:ext cx="1565485" cy="782742"/>
      </dsp:txXfrm>
    </dsp:sp>
    <dsp:sp modelId="{3BCE532D-5855-4436-A561-540439035578}">
      <dsp:nvSpPr>
        <dsp:cNvPr id="0" name=""/>
        <dsp:cNvSpPr/>
      </dsp:nvSpPr>
      <dsp:spPr>
        <a:xfrm>
          <a:off x="5683494" y="3139016"/>
          <a:ext cx="1565485" cy="78274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Calc_SalNeto</a:t>
          </a:r>
          <a:endParaRPr lang="es-ES" sz="1600" kern="1200" dirty="0"/>
        </a:p>
      </dsp:txBody>
      <dsp:txXfrm>
        <a:off x="5683494" y="3139016"/>
        <a:ext cx="1565485" cy="782742"/>
      </dsp:txXfrm>
    </dsp:sp>
    <dsp:sp modelId="{6C446E16-5888-4C9A-BDF3-59E94B06AEA9}">
      <dsp:nvSpPr>
        <dsp:cNvPr id="0" name=""/>
        <dsp:cNvSpPr/>
      </dsp:nvSpPr>
      <dsp:spPr>
        <a:xfrm>
          <a:off x="7577732" y="3139016"/>
          <a:ext cx="1565485" cy="78274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Mostrar_Salidas</a:t>
          </a:r>
          <a:endParaRPr lang="es-ES" sz="1600" kern="1200" dirty="0"/>
        </a:p>
      </dsp:txBody>
      <dsp:txXfrm>
        <a:off x="7577732" y="3139016"/>
        <a:ext cx="1565485" cy="7827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64451-FC7D-45CF-87EF-E930AD5382E6}" type="datetimeFigureOut">
              <a:rPr lang="es-ES" smtClean="0"/>
              <a:t>08/10/2018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FE75F-1752-46B3-9B1B-F2E1704652B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53462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64451-FC7D-45CF-87EF-E930AD5382E6}" type="datetimeFigureOut">
              <a:rPr lang="es-ES" smtClean="0"/>
              <a:t>08/10/2018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FE75F-1752-46B3-9B1B-F2E1704652B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19895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64451-FC7D-45CF-87EF-E930AD5382E6}" type="datetimeFigureOut">
              <a:rPr lang="es-ES" smtClean="0"/>
              <a:t>08/10/2018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FE75F-1752-46B3-9B1B-F2E1704652B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31694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64451-FC7D-45CF-87EF-E930AD5382E6}" type="datetimeFigureOut">
              <a:rPr lang="es-ES" smtClean="0"/>
              <a:t>08/10/2018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FE75F-1752-46B3-9B1B-F2E1704652B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86612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64451-FC7D-45CF-87EF-E930AD5382E6}" type="datetimeFigureOut">
              <a:rPr lang="es-ES" smtClean="0"/>
              <a:t>08/10/2018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FE75F-1752-46B3-9B1B-F2E1704652B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96850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64451-FC7D-45CF-87EF-E930AD5382E6}" type="datetimeFigureOut">
              <a:rPr lang="es-ES" smtClean="0"/>
              <a:t>08/10/2018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FE75F-1752-46B3-9B1B-F2E1704652B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81467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64451-FC7D-45CF-87EF-E930AD5382E6}" type="datetimeFigureOut">
              <a:rPr lang="es-ES" smtClean="0"/>
              <a:t>08/10/2018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FE75F-1752-46B3-9B1B-F2E1704652B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14224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64451-FC7D-45CF-87EF-E930AD5382E6}" type="datetimeFigureOut">
              <a:rPr lang="es-ES" smtClean="0"/>
              <a:t>08/10/2018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FE75F-1752-46B3-9B1B-F2E1704652B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16600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64451-FC7D-45CF-87EF-E930AD5382E6}" type="datetimeFigureOut">
              <a:rPr lang="es-ES" smtClean="0"/>
              <a:t>08/10/2018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FE75F-1752-46B3-9B1B-F2E1704652B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49579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64451-FC7D-45CF-87EF-E930AD5382E6}" type="datetimeFigureOut">
              <a:rPr lang="es-ES" smtClean="0"/>
              <a:t>08/10/2018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FE75F-1752-46B3-9B1B-F2E1704652B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46829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64451-FC7D-45CF-87EF-E930AD5382E6}" type="datetimeFigureOut">
              <a:rPr lang="es-ES" smtClean="0"/>
              <a:t>08/10/2018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FE75F-1752-46B3-9B1B-F2E1704652B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6010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B64451-FC7D-45CF-87EF-E930AD5382E6}" type="datetimeFigureOut">
              <a:rPr lang="es-ES" smtClean="0"/>
              <a:t>08/10/2018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AFE75F-1752-46B3-9B1B-F2E1704652B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76041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Diagrama"/>
          <p:cNvGraphicFramePr/>
          <p:nvPr>
            <p:extLst>
              <p:ext uri="{D42A27DB-BD31-4B8C-83A1-F6EECF244321}">
                <p14:modId xmlns:p14="http://schemas.microsoft.com/office/powerpoint/2010/main" val="2724299944"/>
              </p:ext>
            </p:extLst>
          </p:nvPr>
        </p:nvGraphicFramePr>
        <p:xfrm>
          <a:off x="971600" y="980728"/>
          <a:ext cx="756084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17771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Diagrama"/>
          <p:cNvGraphicFramePr/>
          <p:nvPr>
            <p:extLst>
              <p:ext uri="{D42A27DB-BD31-4B8C-83A1-F6EECF244321}">
                <p14:modId xmlns:p14="http://schemas.microsoft.com/office/powerpoint/2010/main" val="1496797893"/>
              </p:ext>
            </p:extLst>
          </p:nvPr>
        </p:nvGraphicFramePr>
        <p:xfrm>
          <a:off x="0" y="0"/>
          <a:ext cx="9144000" cy="5949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2 CuadroTexto"/>
          <p:cNvSpPr txBox="1"/>
          <p:nvPr/>
        </p:nvSpPr>
        <p:spPr>
          <a:xfrm>
            <a:off x="433932" y="1880130"/>
            <a:ext cx="13890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/>
              <a:t>Nomb_Vend</a:t>
            </a:r>
          </a:p>
          <a:p>
            <a:r>
              <a:rPr lang="es-ES" sz="1600" dirty="0" smtClean="0"/>
              <a:t>Cant_AutVend</a:t>
            </a:r>
          </a:p>
          <a:p>
            <a:r>
              <a:rPr lang="es-ES" sz="1600" dirty="0" smtClean="0"/>
              <a:t>Ttal_Vtas</a:t>
            </a:r>
            <a:endParaRPr lang="es-ES" sz="1600" dirty="0"/>
          </a:p>
        </p:txBody>
      </p:sp>
      <p:cxnSp>
        <p:nvCxnSpPr>
          <p:cNvPr id="6" name="5 Conector recto de flecha"/>
          <p:cNvCxnSpPr/>
          <p:nvPr/>
        </p:nvCxnSpPr>
        <p:spPr>
          <a:xfrm flipV="1">
            <a:off x="266056" y="2581828"/>
            <a:ext cx="360040" cy="4616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6 CuadroTexto"/>
          <p:cNvSpPr txBox="1"/>
          <p:nvPr/>
        </p:nvSpPr>
        <p:spPr>
          <a:xfrm>
            <a:off x="1488477" y="2528609"/>
            <a:ext cx="11312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/>
              <a:t>Cant_AVend</a:t>
            </a:r>
            <a:endParaRPr lang="es-ES" sz="1400" dirty="0"/>
          </a:p>
        </p:txBody>
      </p:sp>
      <p:cxnSp>
        <p:nvCxnSpPr>
          <p:cNvPr id="9" name="8 Conector recto de flecha"/>
          <p:cNvCxnSpPr/>
          <p:nvPr/>
        </p:nvCxnSpPr>
        <p:spPr>
          <a:xfrm>
            <a:off x="1907704" y="2812660"/>
            <a:ext cx="292754" cy="3158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9 CuadroTexto"/>
          <p:cNvSpPr txBox="1"/>
          <p:nvPr/>
        </p:nvSpPr>
        <p:spPr>
          <a:xfrm>
            <a:off x="2679456" y="2478219"/>
            <a:ext cx="11045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/>
              <a:t>Comis_AV</a:t>
            </a:r>
            <a:endParaRPr lang="es-ES" sz="1400" dirty="0"/>
          </a:p>
        </p:txBody>
      </p:sp>
      <p:cxnSp>
        <p:nvCxnSpPr>
          <p:cNvPr id="14" name="13 Conector recto de flecha"/>
          <p:cNvCxnSpPr>
            <a:endCxn id="10" idx="2"/>
          </p:cNvCxnSpPr>
          <p:nvPr/>
        </p:nvCxnSpPr>
        <p:spPr>
          <a:xfrm flipV="1">
            <a:off x="2783000" y="2785996"/>
            <a:ext cx="448729" cy="3479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18 CuadroTexto"/>
          <p:cNvSpPr txBox="1"/>
          <p:nvPr/>
        </p:nvSpPr>
        <p:spPr>
          <a:xfrm>
            <a:off x="4644008" y="2557239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/>
              <a:t>Comis_TV</a:t>
            </a:r>
            <a:endParaRPr lang="es-ES" sz="1400" dirty="0"/>
          </a:p>
        </p:txBody>
      </p:sp>
      <p:cxnSp>
        <p:nvCxnSpPr>
          <p:cNvPr id="21" name="20 Conector recto de flecha"/>
          <p:cNvCxnSpPr>
            <a:endCxn id="19" idx="2"/>
          </p:cNvCxnSpPr>
          <p:nvPr/>
        </p:nvCxnSpPr>
        <p:spPr>
          <a:xfrm flipV="1">
            <a:off x="4932040" y="2865016"/>
            <a:ext cx="396044" cy="2634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21 CuadroTexto"/>
          <p:cNvSpPr txBox="1"/>
          <p:nvPr/>
        </p:nvSpPr>
        <p:spPr>
          <a:xfrm>
            <a:off x="3870608" y="2403350"/>
            <a:ext cx="10459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/>
              <a:t>Ttal_Vtas</a:t>
            </a:r>
            <a:endParaRPr lang="es-ES" sz="1400" dirty="0"/>
          </a:p>
        </p:txBody>
      </p:sp>
      <p:cxnSp>
        <p:nvCxnSpPr>
          <p:cNvPr id="24" name="23 Conector recto de flecha"/>
          <p:cNvCxnSpPr/>
          <p:nvPr/>
        </p:nvCxnSpPr>
        <p:spPr>
          <a:xfrm>
            <a:off x="4067944" y="2711129"/>
            <a:ext cx="325655" cy="4173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25 CuadroTexto"/>
          <p:cNvSpPr txBox="1"/>
          <p:nvPr/>
        </p:nvSpPr>
        <p:spPr>
          <a:xfrm>
            <a:off x="5580112" y="2420888"/>
            <a:ext cx="1224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/>
              <a:t>Comis_AV</a:t>
            </a:r>
          </a:p>
          <a:p>
            <a:r>
              <a:rPr lang="es-ES" sz="1400" dirty="0" smtClean="0"/>
              <a:t>Comis_TVtas</a:t>
            </a:r>
            <a:endParaRPr lang="es-ES" sz="1400" dirty="0"/>
          </a:p>
        </p:txBody>
      </p:sp>
      <p:cxnSp>
        <p:nvCxnSpPr>
          <p:cNvPr id="28" name="27 Conector recto de flecha"/>
          <p:cNvCxnSpPr/>
          <p:nvPr/>
        </p:nvCxnSpPr>
        <p:spPr>
          <a:xfrm>
            <a:off x="5724128" y="2876442"/>
            <a:ext cx="288032" cy="2520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28 CuadroTexto"/>
          <p:cNvSpPr txBox="1"/>
          <p:nvPr/>
        </p:nvSpPr>
        <p:spPr>
          <a:xfrm>
            <a:off x="6804248" y="2612022"/>
            <a:ext cx="11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/>
              <a:t>SalNeto</a:t>
            </a:r>
            <a:endParaRPr lang="es-ES" sz="1400" dirty="0"/>
          </a:p>
        </p:txBody>
      </p:sp>
      <p:cxnSp>
        <p:nvCxnSpPr>
          <p:cNvPr id="31" name="30 Conector recto de flecha"/>
          <p:cNvCxnSpPr/>
          <p:nvPr/>
        </p:nvCxnSpPr>
        <p:spPr>
          <a:xfrm flipV="1">
            <a:off x="6948264" y="2865018"/>
            <a:ext cx="288032" cy="2634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31 CuadroTexto"/>
          <p:cNvSpPr txBox="1"/>
          <p:nvPr/>
        </p:nvSpPr>
        <p:spPr>
          <a:xfrm>
            <a:off x="7740352" y="2032551"/>
            <a:ext cx="14036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/>
              <a:t>Nombre_Vend</a:t>
            </a:r>
          </a:p>
          <a:p>
            <a:r>
              <a:rPr lang="es-ES" sz="1400" dirty="0" smtClean="0"/>
              <a:t>Comis_AV</a:t>
            </a:r>
          </a:p>
          <a:p>
            <a:r>
              <a:rPr lang="es-ES" sz="1400" dirty="0" smtClean="0"/>
              <a:t>Comis_TVtas</a:t>
            </a:r>
          </a:p>
          <a:p>
            <a:r>
              <a:rPr lang="es-ES" sz="1400" dirty="0" smtClean="0"/>
              <a:t>SalNeto</a:t>
            </a:r>
            <a:endParaRPr lang="es-ES" sz="1400" dirty="0"/>
          </a:p>
        </p:txBody>
      </p:sp>
      <p:cxnSp>
        <p:nvCxnSpPr>
          <p:cNvPr id="34" name="33 Conector recto de flecha"/>
          <p:cNvCxnSpPr/>
          <p:nvPr/>
        </p:nvCxnSpPr>
        <p:spPr>
          <a:xfrm>
            <a:off x="7956376" y="2865018"/>
            <a:ext cx="288032" cy="2634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861036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24</Words>
  <Application>Microsoft Office PowerPoint</Application>
  <PresentationFormat>Presentación en pantalla (4:3)</PresentationFormat>
  <Paragraphs>24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3" baseType="lpstr"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 local</dc:creator>
  <cp:lastModifiedBy>usuario local</cp:lastModifiedBy>
  <cp:revision>4</cp:revision>
  <dcterms:created xsi:type="dcterms:W3CDTF">2018-10-08T14:17:40Z</dcterms:created>
  <dcterms:modified xsi:type="dcterms:W3CDTF">2018-10-08T14:53:58Z</dcterms:modified>
</cp:coreProperties>
</file>